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6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3592-B755-427F-AF0E-66349051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36F1B-5D59-45D7-B870-7473C7BB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CC16-B7DE-46CD-A90A-8B06AFA4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34E2-3F44-4A57-A0DE-6F3E95B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F48B-9495-4D40-8BD6-7E812BC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2881-A042-4C64-8A6D-D9D59174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8B4BC-C297-492B-8054-9D37EEEE9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5DD5C-A5CD-4704-8901-56ED080A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31FA-E074-4042-9C1B-51FD23DD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FD66-1DE7-4ECA-BA09-1CD055FA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9FEC0-5F8E-4C62-AD07-71CCC1D11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9F9E7-F587-431D-9983-4B48CC1F1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CF6AB-FEDB-4262-998B-E9004E8A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71E61-ED12-4D1E-AEC6-A5613729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EEF5-58FB-4BD3-854A-3624BFD4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41EC-AF6C-4F44-AEC6-8F4A1F32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FFB2-D441-4EE2-A79F-35D6DFB9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5C324-3FAB-4E80-BD6C-6B38A1D6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0649-465E-44BD-995A-72B69F71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5CE70-6017-4CA0-A3FE-0869660F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80E7-1B49-49CA-8587-01EE03B5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878EC-4477-457F-982D-5CFDF0985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BA76-BFD7-45F3-877F-E07EBCD4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A4E38-040F-48F8-B302-C779113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5CFA-57BA-4B7B-BA01-BEDE6CC2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009A-BC1D-4234-B308-31ADCD0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E96CE-575D-4C05-8FAF-3B52E36EB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F22E1-3FFC-46F4-BB86-E77564C0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9C317-C28C-42B3-8245-14D70744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CC8AC-1E0E-4D70-B725-779BE945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62A1-DB50-4611-A7C2-00E78D1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4F4D-C4EF-40BD-9ADB-90ED4214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EDE97-26FD-4006-8A91-2A9B36BE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AF8E7-C18E-4E57-975D-22FFFCDB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0F42C-5AC4-4E81-9E8A-FA2359F4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8587D-A00F-4DA8-8F20-80503FBDE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C2EA2-C82F-4C0B-A20E-1957EABC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85EBD-4984-49EE-AE96-1C10437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8390B-247B-4CA4-9241-9EA53375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C748-3B02-4353-A7FD-5894A421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CBEED-4674-471D-B8FD-227A45EE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600F2-664C-4701-8685-B072B228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DE037-A3E3-4A1D-BC3C-EBD7630A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CF51E-64DA-468E-8CB8-FC0C7C0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97ED0-83D6-4A92-B742-17C3B9E5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CADB-597F-4EBA-BE9C-47941BC8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8275-7F36-4A44-9178-D3FECBB0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BF55D-3C87-4700-AF5C-5B4BED55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25561-BEED-4270-8BB1-2D101586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946E4-D730-4D36-8C42-ED7886C5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53F7-DFD5-4B99-9443-C27B325D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98A3-202D-4570-9EAA-C73EA3BE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7C2A-AB93-4F44-9FCF-C5F800E0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70088-C9E7-4796-8E36-497D98456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67BF3-6008-498F-8F9E-103C36D36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63A96-85D3-4F7D-8427-01CEE8C8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431D-6B8F-4584-BB35-C9EE7EAE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9CE93-C076-4E9D-BFD9-1452063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6F505-A282-4965-813C-05ADC03F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7DAB2-067A-48D2-9ED4-0A6B0DC41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5A69-E21C-4C2E-B54C-D5EADD76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12E-7F9A-435C-8770-5BC8173E1C8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1EDD-F3E6-4623-B9CC-BC95D8507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38CE0-C5E6-4C11-89F4-C0F58D23C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3C6C-257D-4A6A-9206-DF63437D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434A5-82B1-4A0B-A9AB-F0277391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14"/>
            <a:ext cx="10515600" cy="607641"/>
          </a:xfrm>
        </p:spPr>
        <p:txBody>
          <a:bodyPr>
            <a:normAutofit fontScale="90000"/>
          </a:bodyPr>
          <a:lstStyle/>
          <a:p>
            <a:r>
              <a:rPr lang="en-US" dirty="0"/>
              <a:t>Dental Science collection?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9C418-D63A-433E-9326-8605D0E1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501"/>
            <a:ext cx="6096001" cy="11802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404 dental hygiene programs in the US</a:t>
            </a:r>
          </a:p>
          <a:p>
            <a:r>
              <a:rPr lang="en-US" dirty="0"/>
              <a:t>66 Dental Schools</a:t>
            </a:r>
          </a:p>
          <a:p>
            <a:r>
              <a:rPr lang="en-US" dirty="0"/>
              <a:t>~13,000 yearly graduates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E8A8B-8CAF-400F-8624-6423A3BA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82" y="2417582"/>
            <a:ext cx="4296383" cy="3141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87A3F-C9B5-4E50-8807-AA6C0D03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50" y="3608808"/>
            <a:ext cx="4163251" cy="3079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7687A-C26C-4B0A-B08A-B0498C84D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216" y="237314"/>
            <a:ext cx="3966702" cy="30184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425FB0-D8CD-4925-AB0B-97132C2FC206}"/>
              </a:ext>
            </a:extLst>
          </p:cNvPr>
          <p:cNvSpPr/>
          <p:nvPr/>
        </p:nvSpPr>
        <p:spPr>
          <a:xfrm>
            <a:off x="808807" y="59743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Journal of Dental Education August 2012, 76 (8) 1028-1035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3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Dental Science collection?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Berrios-Otero</dc:creator>
  <cp:lastModifiedBy>Cesar Berrios-Otero</cp:lastModifiedBy>
  <cp:revision>4</cp:revision>
  <dcterms:created xsi:type="dcterms:W3CDTF">2019-03-06T21:18:49Z</dcterms:created>
  <dcterms:modified xsi:type="dcterms:W3CDTF">2019-03-06T22:10:24Z</dcterms:modified>
</cp:coreProperties>
</file>