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</p:sldIdLst>
  <p:sldSz cx="13679170" cy="1079944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C3E7"/>
    <a:srgbClr val="FFC000"/>
    <a:srgbClr val="5B9BD5"/>
    <a:srgbClr val="4DA72E"/>
    <a:srgbClr val="EA7131"/>
    <a:srgbClr val="A5A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52"/>
    <p:restoredTop sz="94694"/>
  </p:normalViewPr>
  <p:slideViewPr>
    <p:cSldViewPr snapToGrid="0">
      <p:cViewPr>
        <p:scale>
          <a:sx n="92" d="100"/>
          <a:sy n="92" d="100"/>
        </p:scale>
        <p:origin x="19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5962" y="1767462"/>
            <a:ext cx="11627565" cy="3759917"/>
          </a:xfrm>
        </p:spPr>
        <p:txBody>
          <a:bodyPr anchor="b"/>
          <a:lstStyle>
            <a:lvl1pPr algn="ctr">
              <a:defRPr sz="89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936" y="5672376"/>
            <a:ext cx="10259616" cy="2607442"/>
          </a:xfrm>
        </p:spPr>
        <p:txBody>
          <a:bodyPr/>
          <a:lstStyle>
            <a:lvl1pPr marL="0" indent="0" algn="ctr">
              <a:buNone/>
              <a:defRPr sz="3590"/>
            </a:lvl1pPr>
            <a:lvl2pPr marL="683895" indent="0" algn="ctr">
              <a:buNone/>
              <a:defRPr sz="2990"/>
            </a:lvl2pPr>
            <a:lvl3pPr marL="1367790" indent="0" algn="ctr">
              <a:buNone/>
              <a:defRPr sz="2695"/>
            </a:lvl3pPr>
            <a:lvl4pPr marL="2051685" indent="0" algn="ctr">
              <a:buNone/>
              <a:defRPr sz="2395"/>
            </a:lvl4pPr>
            <a:lvl5pPr marL="2735580" indent="0" algn="ctr">
              <a:buNone/>
              <a:defRPr sz="2395"/>
            </a:lvl5pPr>
            <a:lvl6pPr marL="3420110" indent="0" algn="ctr">
              <a:buNone/>
              <a:defRPr sz="2395"/>
            </a:lvl6pPr>
            <a:lvl7pPr marL="4104005" indent="0" algn="ctr">
              <a:buNone/>
              <a:defRPr sz="2395"/>
            </a:lvl7pPr>
            <a:lvl8pPr marL="4787900" indent="0" algn="ctr">
              <a:buNone/>
              <a:defRPr sz="2395"/>
            </a:lvl8pPr>
            <a:lvl9pPr marL="5471795" indent="0" algn="ctr">
              <a:buNone/>
              <a:defRPr sz="239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E596-68D2-254F-ABD6-2C0176DB060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1BA72-967F-6B4D-8567-59A1481C97E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E596-68D2-254F-ABD6-2C0176DB060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1BA72-967F-6B4D-8567-59A1481C97E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341" y="2692444"/>
            <a:ext cx="11798558" cy="4492401"/>
          </a:xfrm>
        </p:spPr>
        <p:txBody>
          <a:bodyPr anchor="b"/>
          <a:lstStyle>
            <a:lvl1pPr>
              <a:defRPr sz="89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3341" y="7227345"/>
            <a:ext cx="11798558" cy="2362447"/>
          </a:xfrm>
        </p:spPr>
        <p:txBody>
          <a:bodyPr/>
          <a:lstStyle>
            <a:lvl1pPr marL="0" indent="0">
              <a:buNone/>
              <a:defRPr sz="3590">
                <a:solidFill>
                  <a:schemeClr val="tx1">
                    <a:tint val="82000"/>
                  </a:schemeClr>
                </a:solidFill>
              </a:defRPr>
            </a:lvl1pPr>
            <a:lvl2pPr marL="683895" indent="0">
              <a:buNone/>
              <a:defRPr sz="2990">
                <a:solidFill>
                  <a:schemeClr val="tx1">
                    <a:tint val="82000"/>
                  </a:schemeClr>
                </a:solidFill>
              </a:defRPr>
            </a:lvl2pPr>
            <a:lvl3pPr marL="1367790" indent="0">
              <a:buNone/>
              <a:defRPr sz="2695">
                <a:solidFill>
                  <a:schemeClr val="tx1">
                    <a:tint val="82000"/>
                  </a:schemeClr>
                </a:solidFill>
              </a:defRPr>
            </a:lvl3pPr>
            <a:lvl4pPr marL="2051685" indent="0">
              <a:buNone/>
              <a:defRPr sz="2395">
                <a:solidFill>
                  <a:schemeClr val="tx1">
                    <a:tint val="82000"/>
                  </a:schemeClr>
                </a:solidFill>
              </a:defRPr>
            </a:lvl4pPr>
            <a:lvl5pPr marL="2735580" indent="0">
              <a:buNone/>
              <a:defRPr sz="2395">
                <a:solidFill>
                  <a:schemeClr val="tx1">
                    <a:tint val="82000"/>
                  </a:schemeClr>
                </a:solidFill>
              </a:defRPr>
            </a:lvl5pPr>
            <a:lvl6pPr marL="3420110" indent="0">
              <a:buNone/>
              <a:defRPr sz="2395">
                <a:solidFill>
                  <a:schemeClr val="tx1">
                    <a:tint val="82000"/>
                  </a:schemeClr>
                </a:solidFill>
              </a:defRPr>
            </a:lvl6pPr>
            <a:lvl7pPr marL="4104005" indent="0">
              <a:buNone/>
              <a:defRPr sz="2395">
                <a:solidFill>
                  <a:schemeClr val="tx1">
                    <a:tint val="82000"/>
                  </a:schemeClr>
                </a:solidFill>
              </a:defRPr>
            </a:lvl7pPr>
            <a:lvl8pPr marL="4787900" indent="0">
              <a:buNone/>
              <a:defRPr sz="2395">
                <a:solidFill>
                  <a:schemeClr val="tx1">
                    <a:tint val="82000"/>
                  </a:schemeClr>
                </a:solidFill>
              </a:defRPr>
            </a:lvl8pPr>
            <a:lvl9pPr marL="5471795" indent="0">
              <a:buNone/>
              <a:defRPr sz="2395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E596-68D2-254F-ABD6-2C0176DB060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1BA72-967F-6B4D-8567-59A1481C97E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0465" y="2874937"/>
            <a:ext cx="5813782" cy="68523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5241" y="2874937"/>
            <a:ext cx="5813782" cy="68523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E596-68D2-254F-ABD6-2C0176DB060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1BA72-967F-6B4D-8567-59A1481C97E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247" y="574990"/>
            <a:ext cx="11798558" cy="208745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248" y="2647443"/>
            <a:ext cx="5787064" cy="1297471"/>
          </a:xfrm>
        </p:spPr>
        <p:txBody>
          <a:bodyPr anchor="b"/>
          <a:lstStyle>
            <a:lvl1pPr marL="0" indent="0">
              <a:buNone/>
              <a:defRPr sz="3590" b="1"/>
            </a:lvl1pPr>
            <a:lvl2pPr marL="683895" indent="0">
              <a:buNone/>
              <a:defRPr sz="2990" b="1"/>
            </a:lvl2pPr>
            <a:lvl3pPr marL="1367790" indent="0">
              <a:buNone/>
              <a:defRPr sz="2695" b="1"/>
            </a:lvl3pPr>
            <a:lvl4pPr marL="2051685" indent="0">
              <a:buNone/>
              <a:defRPr sz="2395" b="1"/>
            </a:lvl4pPr>
            <a:lvl5pPr marL="2735580" indent="0">
              <a:buNone/>
              <a:defRPr sz="2395" b="1"/>
            </a:lvl5pPr>
            <a:lvl6pPr marL="3420110" indent="0">
              <a:buNone/>
              <a:defRPr sz="2395" b="1"/>
            </a:lvl6pPr>
            <a:lvl7pPr marL="4104005" indent="0">
              <a:buNone/>
              <a:defRPr sz="2395" b="1"/>
            </a:lvl7pPr>
            <a:lvl8pPr marL="4787900" indent="0">
              <a:buNone/>
              <a:defRPr sz="2395" b="1"/>
            </a:lvl8pPr>
            <a:lvl9pPr marL="5471795" indent="0">
              <a:buNone/>
              <a:defRPr sz="239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2248" y="3944914"/>
            <a:ext cx="5787064" cy="58023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25242" y="2647443"/>
            <a:ext cx="5815564" cy="1297471"/>
          </a:xfrm>
        </p:spPr>
        <p:txBody>
          <a:bodyPr anchor="b"/>
          <a:lstStyle>
            <a:lvl1pPr marL="0" indent="0">
              <a:buNone/>
              <a:defRPr sz="3590" b="1"/>
            </a:lvl1pPr>
            <a:lvl2pPr marL="683895" indent="0">
              <a:buNone/>
              <a:defRPr sz="2990" b="1"/>
            </a:lvl2pPr>
            <a:lvl3pPr marL="1367790" indent="0">
              <a:buNone/>
              <a:defRPr sz="2695" b="1"/>
            </a:lvl3pPr>
            <a:lvl4pPr marL="2051685" indent="0">
              <a:buNone/>
              <a:defRPr sz="2395" b="1"/>
            </a:lvl4pPr>
            <a:lvl5pPr marL="2735580" indent="0">
              <a:buNone/>
              <a:defRPr sz="2395" b="1"/>
            </a:lvl5pPr>
            <a:lvl6pPr marL="3420110" indent="0">
              <a:buNone/>
              <a:defRPr sz="2395" b="1"/>
            </a:lvl6pPr>
            <a:lvl7pPr marL="4104005" indent="0">
              <a:buNone/>
              <a:defRPr sz="2395" b="1"/>
            </a:lvl7pPr>
            <a:lvl8pPr marL="4787900" indent="0">
              <a:buNone/>
              <a:defRPr sz="2395" b="1"/>
            </a:lvl8pPr>
            <a:lvl9pPr marL="5471795" indent="0">
              <a:buNone/>
              <a:defRPr sz="239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25242" y="3944914"/>
            <a:ext cx="5815564" cy="58023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E596-68D2-254F-ABD6-2C0176DB060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1BA72-967F-6B4D-8567-59A1481C97E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E596-68D2-254F-ABD6-2C0176DB060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1BA72-967F-6B4D-8567-59A1481C97E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E596-68D2-254F-ABD6-2C0176DB060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1BA72-967F-6B4D-8567-59A1481C97E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247" y="719984"/>
            <a:ext cx="4411991" cy="2519945"/>
          </a:xfrm>
        </p:spPr>
        <p:txBody>
          <a:bodyPr anchor="b"/>
          <a:lstStyle>
            <a:lvl1pPr>
              <a:defRPr sz="478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5564" y="1554968"/>
            <a:ext cx="6925241" cy="7674832"/>
          </a:xfrm>
        </p:spPr>
        <p:txBody>
          <a:bodyPr/>
          <a:lstStyle>
            <a:lvl1pPr>
              <a:defRPr sz="4785"/>
            </a:lvl1pPr>
            <a:lvl2pPr>
              <a:defRPr sz="4190"/>
            </a:lvl2pPr>
            <a:lvl3pPr>
              <a:defRPr sz="3590"/>
            </a:lvl3pPr>
            <a:lvl4pPr>
              <a:defRPr sz="2990"/>
            </a:lvl4pPr>
            <a:lvl5pPr>
              <a:defRPr sz="2990"/>
            </a:lvl5pPr>
            <a:lvl6pPr>
              <a:defRPr sz="2990"/>
            </a:lvl6pPr>
            <a:lvl7pPr>
              <a:defRPr sz="2990"/>
            </a:lvl7pPr>
            <a:lvl8pPr>
              <a:defRPr sz="2990"/>
            </a:lvl8pPr>
            <a:lvl9pPr>
              <a:defRPr sz="299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2247" y="3239929"/>
            <a:ext cx="4411991" cy="6002369"/>
          </a:xfrm>
        </p:spPr>
        <p:txBody>
          <a:bodyPr/>
          <a:lstStyle>
            <a:lvl1pPr marL="0" indent="0">
              <a:buNone/>
              <a:defRPr sz="2395"/>
            </a:lvl1pPr>
            <a:lvl2pPr marL="683895" indent="0">
              <a:buNone/>
              <a:defRPr sz="2095"/>
            </a:lvl2pPr>
            <a:lvl3pPr marL="1367790" indent="0">
              <a:buNone/>
              <a:defRPr sz="1795"/>
            </a:lvl3pPr>
            <a:lvl4pPr marL="2051685" indent="0">
              <a:buNone/>
              <a:defRPr sz="1495"/>
            </a:lvl4pPr>
            <a:lvl5pPr marL="2735580" indent="0">
              <a:buNone/>
              <a:defRPr sz="1495"/>
            </a:lvl5pPr>
            <a:lvl6pPr marL="3420110" indent="0">
              <a:buNone/>
              <a:defRPr sz="1495"/>
            </a:lvl6pPr>
            <a:lvl7pPr marL="4104005" indent="0">
              <a:buNone/>
              <a:defRPr sz="1495"/>
            </a:lvl7pPr>
            <a:lvl8pPr marL="4787900" indent="0">
              <a:buNone/>
              <a:defRPr sz="1495"/>
            </a:lvl8pPr>
            <a:lvl9pPr marL="5471795" indent="0">
              <a:buNone/>
              <a:defRPr sz="149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E596-68D2-254F-ABD6-2C0176DB060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1BA72-967F-6B4D-8567-59A1481C97E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247" y="719984"/>
            <a:ext cx="4411991" cy="2519945"/>
          </a:xfrm>
        </p:spPr>
        <p:txBody>
          <a:bodyPr anchor="b"/>
          <a:lstStyle>
            <a:lvl1pPr>
              <a:defRPr sz="478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15564" y="1554968"/>
            <a:ext cx="6925241" cy="7674832"/>
          </a:xfrm>
        </p:spPr>
        <p:txBody>
          <a:bodyPr anchor="t"/>
          <a:lstStyle>
            <a:lvl1pPr marL="0" indent="0">
              <a:buNone/>
              <a:defRPr sz="4785"/>
            </a:lvl1pPr>
            <a:lvl2pPr marL="683895" indent="0">
              <a:buNone/>
              <a:defRPr sz="4190"/>
            </a:lvl2pPr>
            <a:lvl3pPr marL="1367790" indent="0">
              <a:buNone/>
              <a:defRPr sz="3590"/>
            </a:lvl3pPr>
            <a:lvl4pPr marL="2051685" indent="0">
              <a:buNone/>
              <a:defRPr sz="2990"/>
            </a:lvl4pPr>
            <a:lvl5pPr marL="2735580" indent="0">
              <a:buNone/>
              <a:defRPr sz="2990"/>
            </a:lvl5pPr>
            <a:lvl6pPr marL="3420110" indent="0">
              <a:buNone/>
              <a:defRPr sz="2990"/>
            </a:lvl6pPr>
            <a:lvl7pPr marL="4104005" indent="0">
              <a:buNone/>
              <a:defRPr sz="2990"/>
            </a:lvl7pPr>
            <a:lvl8pPr marL="4787900" indent="0">
              <a:buNone/>
              <a:defRPr sz="2990"/>
            </a:lvl8pPr>
            <a:lvl9pPr marL="5471795" indent="0">
              <a:buNone/>
              <a:defRPr sz="299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2247" y="3239929"/>
            <a:ext cx="4411991" cy="6002369"/>
          </a:xfrm>
        </p:spPr>
        <p:txBody>
          <a:bodyPr/>
          <a:lstStyle>
            <a:lvl1pPr marL="0" indent="0">
              <a:buNone/>
              <a:defRPr sz="2395"/>
            </a:lvl1pPr>
            <a:lvl2pPr marL="683895" indent="0">
              <a:buNone/>
              <a:defRPr sz="2095"/>
            </a:lvl2pPr>
            <a:lvl3pPr marL="1367790" indent="0">
              <a:buNone/>
              <a:defRPr sz="1795"/>
            </a:lvl3pPr>
            <a:lvl4pPr marL="2051685" indent="0">
              <a:buNone/>
              <a:defRPr sz="1495"/>
            </a:lvl4pPr>
            <a:lvl5pPr marL="2735580" indent="0">
              <a:buNone/>
              <a:defRPr sz="1495"/>
            </a:lvl5pPr>
            <a:lvl6pPr marL="3420110" indent="0">
              <a:buNone/>
              <a:defRPr sz="1495"/>
            </a:lvl6pPr>
            <a:lvl7pPr marL="4104005" indent="0">
              <a:buNone/>
              <a:defRPr sz="1495"/>
            </a:lvl7pPr>
            <a:lvl8pPr marL="4787900" indent="0">
              <a:buNone/>
              <a:defRPr sz="1495"/>
            </a:lvl8pPr>
            <a:lvl9pPr marL="5471795" indent="0">
              <a:buNone/>
              <a:defRPr sz="149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E596-68D2-254F-ABD6-2C0176DB060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1BA72-967F-6B4D-8567-59A1481C97E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E596-68D2-254F-ABD6-2C0176DB060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1BA72-967F-6B4D-8567-59A1481C97E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89384" y="574987"/>
            <a:ext cx="2949640" cy="91523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0466" y="574987"/>
            <a:ext cx="8677925" cy="91523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E596-68D2-254F-ABD6-2C0176DB060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1BA72-967F-6B4D-8567-59A1481C97E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0465" y="574990"/>
            <a:ext cx="11798558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0465" y="2874937"/>
            <a:ext cx="11798558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0465" y="10009783"/>
            <a:ext cx="3077885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9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73E596-68D2-254F-ABD6-2C0176DB060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31331" y="10009783"/>
            <a:ext cx="4616827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9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61138" y="10009783"/>
            <a:ext cx="3077885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9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01BA72-967F-6B4D-8567-59A1481C97E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367790" rtl="0" eaLnBrk="1" latinLnBrk="0" hangingPunct="1">
        <a:lnSpc>
          <a:spcPct val="90000"/>
        </a:lnSpc>
        <a:spcBef>
          <a:spcPct val="0"/>
        </a:spcBef>
        <a:buNone/>
        <a:defRPr sz="65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265" indent="-342265" algn="l" defTabSz="1367790" rtl="0" eaLnBrk="1" latinLnBrk="0" hangingPunct="1">
        <a:lnSpc>
          <a:spcPct val="90000"/>
        </a:lnSpc>
        <a:spcBef>
          <a:spcPts val="1495"/>
        </a:spcBef>
        <a:buFont typeface="Arial" panose="020B0604020202020204" pitchFamily="34" charset="0"/>
        <a:buChar char="•"/>
        <a:defRPr sz="4190" kern="1200">
          <a:solidFill>
            <a:schemeClr val="tx1"/>
          </a:solidFill>
          <a:latin typeface="+mn-lt"/>
          <a:ea typeface="+mn-ea"/>
          <a:cs typeface="+mn-cs"/>
        </a:defRPr>
      </a:lvl1pPr>
      <a:lvl2pPr marL="1026160" indent="-342265" algn="l" defTabSz="136779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2pPr>
      <a:lvl3pPr marL="1710055" indent="-342265" algn="l" defTabSz="136779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90" kern="1200">
          <a:solidFill>
            <a:schemeClr val="tx1"/>
          </a:solidFill>
          <a:latin typeface="+mn-lt"/>
          <a:ea typeface="+mn-ea"/>
          <a:cs typeface="+mn-cs"/>
        </a:defRPr>
      </a:lvl3pPr>
      <a:lvl4pPr marL="2393950" indent="-342265" algn="l" defTabSz="136779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695" kern="1200">
          <a:solidFill>
            <a:schemeClr val="tx1"/>
          </a:solidFill>
          <a:latin typeface="+mn-lt"/>
          <a:ea typeface="+mn-ea"/>
          <a:cs typeface="+mn-cs"/>
        </a:defRPr>
      </a:lvl4pPr>
      <a:lvl5pPr marL="3077845" indent="-342265" algn="l" defTabSz="136779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695" kern="1200">
          <a:solidFill>
            <a:schemeClr val="tx1"/>
          </a:solidFill>
          <a:latin typeface="+mn-lt"/>
          <a:ea typeface="+mn-ea"/>
          <a:cs typeface="+mn-cs"/>
        </a:defRPr>
      </a:lvl5pPr>
      <a:lvl6pPr marL="3761740" indent="-342265" algn="l" defTabSz="136779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695" kern="1200">
          <a:solidFill>
            <a:schemeClr val="tx1"/>
          </a:solidFill>
          <a:latin typeface="+mn-lt"/>
          <a:ea typeface="+mn-ea"/>
          <a:cs typeface="+mn-cs"/>
        </a:defRPr>
      </a:lvl6pPr>
      <a:lvl7pPr marL="4445635" indent="-342265" algn="l" defTabSz="136779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695" kern="1200">
          <a:solidFill>
            <a:schemeClr val="tx1"/>
          </a:solidFill>
          <a:latin typeface="+mn-lt"/>
          <a:ea typeface="+mn-ea"/>
          <a:cs typeface="+mn-cs"/>
        </a:defRPr>
      </a:lvl7pPr>
      <a:lvl8pPr marL="5129530" indent="-342265" algn="l" defTabSz="136779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695" kern="1200">
          <a:solidFill>
            <a:schemeClr val="tx1"/>
          </a:solidFill>
          <a:latin typeface="+mn-lt"/>
          <a:ea typeface="+mn-ea"/>
          <a:cs typeface="+mn-cs"/>
        </a:defRPr>
      </a:lvl8pPr>
      <a:lvl9pPr marL="5814060" indent="-342265" algn="l" defTabSz="136779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6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67790" rtl="0" eaLnBrk="1" latinLnBrk="0" hangingPunct="1">
        <a:defRPr sz="2695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algn="l" defTabSz="1367790" rtl="0" eaLnBrk="1" latinLnBrk="0" hangingPunct="1">
        <a:defRPr sz="2695" kern="1200">
          <a:solidFill>
            <a:schemeClr val="tx1"/>
          </a:solidFill>
          <a:latin typeface="+mn-lt"/>
          <a:ea typeface="+mn-ea"/>
          <a:cs typeface="+mn-cs"/>
        </a:defRPr>
      </a:lvl2pPr>
      <a:lvl3pPr marL="1367790" algn="l" defTabSz="1367790" rtl="0" eaLnBrk="1" latinLnBrk="0" hangingPunct="1">
        <a:defRPr sz="2695" kern="1200">
          <a:solidFill>
            <a:schemeClr val="tx1"/>
          </a:solidFill>
          <a:latin typeface="+mn-lt"/>
          <a:ea typeface="+mn-ea"/>
          <a:cs typeface="+mn-cs"/>
        </a:defRPr>
      </a:lvl3pPr>
      <a:lvl4pPr marL="2051685" algn="l" defTabSz="1367790" rtl="0" eaLnBrk="1" latinLnBrk="0" hangingPunct="1">
        <a:defRPr sz="2695" kern="1200">
          <a:solidFill>
            <a:schemeClr val="tx1"/>
          </a:solidFill>
          <a:latin typeface="+mn-lt"/>
          <a:ea typeface="+mn-ea"/>
          <a:cs typeface="+mn-cs"/>
        </a:defRPr>
      </a:lvl4pPr>
      <a:lvl5pPr marL="2735580" algn="l" defTabSz="1367790" rtl="0" eaLnBrk="1" latinLnBrk="0" hangingPunct="1">
        <a:defRPr sz="2695" kern="1200">
          <a:solidFill>
            <a:schemeClr val="tx1"/>
          </a:solidFill>
          <a:latin typeface="+mn-lt"/>
          <a:ea typeface="+mn-ea"/>
          <a:cs typeface="+mn-cs"/>
        </a:defRPr>
      </a:lvl5pPr>
      <a:lvl6pPr marL="3420110" algn="l" defTabSz="1367790" rtl="0" eaLnBrk="1" latinLnBrk="0" hangingPunct="1">
        <a:defRPr sz="2695" kern="1200">
          <a:solidFill>
            <a:schemeClr val="tx1"/>
          </a:solidFill>
          <a:latin typeface="+mn-lt"/>
          <a:ea typeface="+mn-ea"/>
          <a:cs typeface="+mn-cs"/>
        </a:defRPr>
      </a:lvl6pPr>
      <a:lvl7pPr marL="4104005" algn="l" defTabSz="1367790" rtl="0" eaLnBrk="1" latinLnBrk="0" hangingPunct="1">
        <a:defRPr sz="2695" kern="1200">
          <a:solidFill>
            <a:schemeClr val="tx1"/>
          </a:solidFill>
          <a:latin typeface="+mn-lt"/>
          <a:ea typeface="+mn-ea"/>
          <a:cs typeface="+mn-cs"/>
        </a:defRPr>
      </a:lvl7pPr>
      <a:lvl8pPr marL="4787900" algn="l" defTabSz="1367790" rtl="0" eaLnBrk="1" latinLnBrk="0" hangingPunct="1">
        <a:defRPr sz="2695" kern="1200">
          <a:solidFill>
            <a:schemeClr val="tx1"/>
          </a:solidFill>
          <a:latin typeface="+mn-lt"/>
          <a:ea typeface="+mn-ea"/>
          <a:cs typeface="+mn-cs"/>
        </a:defRPr>
      </a:lvl8pPr>
      <a:lvl9pPr marL="5471795" algn="l" defTabSz="1367790" rtl="0" eaLnBrk="1" latinLnBrk="0" hangingPunct="1">
        <a:defRPr sz="26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组合 85"/>
          <p:cNvGrpSpPr/>
          <p:nvPr/>
        </p:nvGrpSpPr>
        <p:grpSpPr>
          <a:xfrm>
            <a:off x="974725" y="519430"/>
            <a:ext cx="6375400" cy="2680393"/>
            <a:chOff x="307300" y="568225"/>
            <a:chExt cx="6289715" cy="2680415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3314660" y="995024"/>
              <a:ext cx="1800000" cy="1822754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094065" y="991214"/>
              <a:ext cx="1800000" cy="1837951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307300" y="568225"/>
              <a:ext cx="375285" cy="368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altLang="zh-CN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304750" y="1228068"/>
              <a:ext cx="76200" cy="76200"/>
            </a:xfrm>
            <a:prstGeom prst="rect">
              <a:avLst/>
            </a:prstGeom>
            <a:solidFill>
              <a:srgbClr val="FFADAD"/>
            </a:solidFill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5304750" y="1475718"/>
              <a:ext cx="76200" cy="76200"/>
            </a:xfrm>
            <a:prstGeom prst="rect">
              <a:avLst/>
            </a:prstGeom>
            <a:solidFill>
              <a:srgbClr val="99EBFF"/>
            </a:solidFill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394325" y="1125120"/>
              <a:ext cx="1202690" cy="24320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Inactive T cells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394325" y="1368325"/>
              <a:ext cx="1202690" cy="18415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actived T cells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6" name="直接箭头连接符 11"/>
            <p:cNvCxnSpPr/>
            <p:nvPr/>
          </p:nvCxnSpPr>
          <p:spPr>
            <a:xfrm>
              <a:off x="1276945" y="2865733"/>
              <a:ext cx="780415" cy="0"/>
            </a:xfrm>
            <a:prstGeom prst="straightConnector1">
              <a:avLst/>
            </a:prstGeom>
            <a:ln>
              <a:tailEnd type="arrow" w="med" len="med"/>
            </a:ln>
          </p:spPr>
          <p:style>
            <a:lnRef idx="2">
              <a:prstClr val="black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>
              <a:off x="1276945" y="2973048"/>
              <a:ext cx="770890" cy="275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CD69+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8" name="直接箭头连接符 13"/>
            <p:cNvCxnSpPr/>
            <p:nvPr/>
          </p:nvCxnSpPr>
          <p:spPr>
            <a:xfrm>
              <a:off x="3539450" y="2865733"/>
              <a:ext cx="780415" cy="0"/>
            </a:xfrm>
            <a:prstGeom prst="straightConnector1">
              <a:avLst/>
            </a:prstGeom>
            <a:ln>
              <a:tailEnd type="arrow" w="med" len="med"/>
            </a:ln>
          </p:spPr>
          <p:style>
            <a:lnRef idx="2">
              <a:prstClr val="black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3539450" y="2973048"/>
              <a:ext cx="770890" cy="275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CD25+</a:t>
              </a:r>
              <a:endParaRPr lang="en-US" altLang="zh-CN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42</Words>
  <Application>WPS 演示</Application>
  <PresentationFormat>自定义</PresentationFormat>
  <Paragraphs>10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宋体</vt:lpstr>
      <vt:lpstr>Wingdings</vt:lpstr>
      <vt:lpstr>Calibri</vt:lpstr>
      <vt:lpstr>Aptos</vt:lpstr>
      <vt:lpstr>Segoe UI</vt:lpstr>
      <vt:lpstr>微软雅黑</vt:lpstr>
      <vt:lpstr>Arial Unicode MS</vt:lpstr>
      <vt:lpstr>等线 Light</vt:lpstr>
      <vt:lpstr>Aptos Display</vt:lpstr>
      <vt:lpstr>Segoe UI Variable Display</vt:lpstr>
      <vt:lpstr>等线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henghui li</dc:creator>
  <cp:lastModifiedBy>LT</cp:lastModifiedBy>
  <cp:revision>10</cp:revision>
  <dcterms:created xsi:type="dcterms:W3CDTF">2026-02-08T12:21:00Z</dcterms:created>
  <dcterms:modified xsi:type="dcterms:W3CDTF">2026-08-27T07:15:32Z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B81CBF003C2B4C7287104331AC819E4B_12</vt:lpwstr>
  </property>
  <property fmtid="{D5CDD505-2E9C-101B-9397-08002B2CF9AE}" pid="3" name="KSOProductBuildVer">
    <vt:lpwstr>2052-12.1.0.28043</vt:lpwstr>
  </property>
</Properties>
</file>