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7" r:id="rId3"/>
    <p:sldId id="256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8" r:id="rId17"/>
    <p:sldId id="273" r:id="rId18"/>
    <p:sldId id="275" r:id="rId19"/>
    <p:sldId id="279" r:id="rId20"/>
    <p:sldId id="280" r:id="rId21"/>
    <p:sldId id="28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E9925A-3E7D-40B4-BD75-556FE4731D1C}" v="5" dt="2026-07-07T02:03:50.2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2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jera, Susana" userId="a4b15059-613d-4223-b47e-309a17832e16" providerId="ADAL" clId="{67CFF003-32A3-489A-BDA3-CC01FAE99320}"/>
    <pc:docChg chg="undo custSel addSld delSld modSld">
      <pc:chgData name="Najera, Susana" userId="a4b15059-613d-4223-b47e-309a17832e16" providerId="ADAL" clId="{67CFF003-32A3-489A-BDA3-CC01FAE99320}" dt="2026-07-07T02:04:22.734" v="54" actId="1076"/>
      <pc:docMkLst>
        <pc:docMk/>
      </pc:docMkLst>
      <pc:sldChg chg="del">
        <pc:chgData name="Najera, Susana" userId="a4b15059-613d-4223-b47e-309a17832e16" providerId="ADAL" clId="{67CFF003-32A3-489A-BDA3-CC01FAE99320}" dt="2026-07-04T01:20:04.217" v="1" actId="47"/>
        <pc:sldMkLst>
          <pc:docMk/>
          <pc:sldMk cId="2739880762" sldId="258"/>
        </pc:sldMkLst>
      </pc:sldChg>
      <pc:sldChg chg="modSp mod">
        <pc:chgData name="Najera, Susana" userId="a4b15059-613d-4223-b47e-309a17832e16" providerId="ADAL" clId="{67CFF003-32A3-489A-BDA3-CC01FAE99320}" dt="2026-07-04T01:20:50.956" v="14" actId="1076"/>
        <pc:sldMkLst>
          <pc:docMk/>
          <pc:sldMk cId="1624834112" sldId="261"/>
        </pc:sldMkLst>
        <pc:picChg chg="mod">
          <ac:chgData name="Najera, Susana" userId="a4b15059-613d-4223-b47e-309a17832e16" providerId="ADAL" clId="{67CFF003-32A3-489A-BDA3-CC01FAE99320}" dt="2026-07-04T01:20:50.956" v="14" actId="1076"/>
          <ac:picMkLst>
            <pc:docMk/>
            <pc:sldMk cId="1624834112" sldId="261"/>
            <ac:picMk id="5" creationId="{FAA7F0DF-B9E5-6A2F-BC43-9521F8C92EF1}"/>
          </ac:picMkLst>
        </pc:picChg>
      </pc:sldChg>
      <pc:sldChg chg="modSp mod">
        <pc:chgData name="Najera, Susana" userId="a4b15059-613d-4223-b47e-309a17832e16" providerId="ADAL" clId="{67CFF003-32A3-489A-BDA3-CC01FAE99320}" dt="2026-07-04T01:20:43.562" v="12" actId="14100"/>
        <pc:sldMkLst>
          <pc:docMk/>
          <pc:sldMk cId="1967680477" sldId="262"/>
        </pc:sldMkLst>
        <pc:picChg chg="mod">
          <ac:chgData name="Najera, Susana" userId="a4b15059-613d-4223-b47e-309a17832e16" providerId="ADAL" clId="{67CFF003-32A3-489A-BDA3-CC01FAE99320}" dt="2026-07-04T01:20:43.562" v="12" actId="14100"/>
          <ac:picMkLst>
            <pc:docMk/>
            <pc:sldMk cId="1967680477" sldId="262"/>
            <ac:picMk id="5" creationId="{9478E9E1-9676-996C-58AE-3E99BB7C3100}"/>
          </ac:picMkLst>
        </pc:picChg>
      </pc:sldChg>
      <pc:sldChg chg="modSp mod">
        <pc:chgData name="Najera, Susana" userId="a4b15059-613d-4223-b47e-309a17832e16" providerId="ADAL" clId="{67CFF003-32A3-489A-BDA3-CC01FAE99320}" dt="2026-07-04T01:20:35.844" v="10" actId="14100"/>
        <pc:sldMkLst>
          <pc:docMk/>
          <pc:sldMk cId="2471432469" sldId="263"/>
        </pc:sldMkLst>
        <pc:picChg chg="mod">
          <ac:chgData name="Najera, Susana" userId="a4b15059-613d-4223-b47e-309a17832e16" providerId="ADAL" clId="{67CFF003-32A3-489A-BDA3-CC01FAE99320}" dt="2026-07-04T01:20:35.844" v="10" actId="14100"/>
          <ac:picMkLst>
            <pc:docMk/>
            <pc:sldMk cId="2471432469" sldId="263"/>
            <ac:picMk id="5" creationId="{C6214A1F-6B00-FA1C-20B3-315EB9D98705}"/>
          </ac:picMkLst>
        </pc:picChg>
      </pc:sldChg>
      <pc:sldChg chg="modSp mod">
        <pc:chgData name="Najera, Susana" userId="a4b15059-613d-4223-b47e-309a17832e16" providerId="ADAL" clId="{67CFF003-32A3-489A-BDA3-CC01FAE99320}" dt="2026-07-04T01:20:28.225" v="8" actId="1076"/>
        <pc:sldMkLst>
          <pc:docMk/>
          <pc:sldMk cId="2899628859" sldId="264"/>
        </pc:sldMkLst>
        <pc:picChg chg="mod">
          <ac:chgData name="Najera, Susana" userId="a4b15059-613d-4223-b47e-309a17832e16" providerId="ADAL" clId="{67CFF003-32A3-489A-BDA3-CC01FAE99320}" dt="2026-07-04T01:20:28.225" v="8" actId="1076"/>
          <ac:picMkLst>
            <pc:docMk/>
            <pc:sldMk cId="2899628859" sldId="264"/>
            <ac:picMk id="7" creationId="{CF732DF3-C07A-27BE-9A5C-9B73159C9733}"/>
          </ac:picMkLst>
        </pc:picChg>
      </pc:sldChg>
      <pc:sldChg chg="del">
        <pc:chgData name="Najera, Susana" userId="a4b15059-613d-4223-b47e-309a17832e16" providerId="ADAL" clId="{67CFF003-32A3-489A-BDA3-CC01FAE99320}" dt="2026-07-04T01:20:05.284" v="2" actId="47"/>
        <pc:sldMkLst>
          <pc:docMk/>
          <pc:sldMk cId="3726964173" sldId="265"/>
        </pc:sldMkLst>
      </pc:sldChg>
      <pc:sldChg chg="modSp mod">
        <pc:chgData name="Najera, Susana" userId="a4b15059-613d-4223-b47e-309a17832e16" providerId="ADAL" clId="{67CFF003-32A3-489A-BDA3-CC01FAE99320}" dt="2026-07-04T01:20:17.753" v="5" actId="14100"/>
        <pc:sldMkLst>
          <pc:docMk/>
          <pc:sldMk cId="397999045" sldId="267"/>
        </pc:sldMkLst>
        <pc:picChg chg="mod">
          <ac:chgData name="Najera, Susana" userId="a4b15059-613d-4223-b47e-309a17832e16" providerId="ADAL" clId="{67CFF003-32A3-489A-BDA3-CC01FAE99320}" dt="2026-07-04T01:20:17.753" v="5" actId="14100"/>
          <ac:picMkLst>
            <pc:docMk/>
            <pc:sldMk cId="397999045" sldId="267"/>
            <ac:picMk id="5" creationId="{C1045B9D-54AE-A3EC-7832-98A18B4715D7}"/>
          </ac:picMkLst>
        </pc:picChg>
      </pc:sldChg>
      <pc:sldChg chg="del">
        <pc:chgData name="Najera, Susana" userId="a4b15059-613d-4223-b47e-309a17832e16" providerId="ADAL" clId="{67CFF003-32A3-489A-BDA3-CC01FAE99320}" dt="2026-07-04T01:20:07.966" v="4" actId="47"/>
        <pc:sldMkLst>
          <pc:docMk/>
          <pc:sldMk cId="640660631" sldId="271"/>
        </pc:sldMkLst>
      </pc:sldChg>
      <pc:sldChg chg="del">
        <pc:chgData name="Najera, Susana" userId="a4b15059-613d-4223-b47e-309a17832e16" providerId="ADAL" clId="{67CFF003-32A3-489A-BDA3-CC01FAE99320}" dt="2026-07-04T01:20:06.538" v="3" actId="47"/>
        <pc:sldMkLst>
          <pc:docMk/>
          <pc:sldMk cId="2448363730" sldId="274"/>
        </pc:sldMkLst>
      </pc:sldChg>
      <pc:sldChg chg="del">
        <pc:chgData name="Najera, Susana" userId="a4b15059-613d-4223-b47e-309a17832e16" providerId="ADAL" clId="{67CFF003-32A3-489A-BDA3-CC01FAE99320}" dt="2026-07-04T01:20:03.053" v="0" actId="47"/>
        <pc:sldMkLst>
          <pc:docMk/>
          <pc:sldMk cId="3964231103" sldId="276"/>
        </pc:sldMkLst>
      </pc:sldChg>
      <pc:sldChg chg="modSp mod">
        <pc:chgData name="Najera, Susana" userId="a4b15059-613d-4223-b47e-309a17832e16" providerId="ADAL" clId="{67CFF003-32A3-489A-BDA3-CC01FAE99320}" dt="2026-07-04T01:21:01.037" v="15" actId="1076"/>
        <pc:sldMkLst>
          <pc:docMk/>
          <pc:sldMk cId="1767075867" sldId="277"/>
        </pc:sldMkLst>
        <pc:picChg chg="mod">
          <ac:chgData name="Najera, Susana" userId="a4b15059-613d-4223-b47e-309a17832e16" providerId="ADAL" clId="{67CFF003-32A3-489A-BDA3-CC01FAE99320}" dt="2026-07-04T01:21:01.037" v="15" actId="1076"/>
          <ac:picMkLst>
            <pc:docMk/>
            <pc:sldMk cId="1767075867" sldId="277"/>
            <ac:picMk id="5" creationId="{BC93475A-3D13-69D8-E902-8CD4ECCE23FF}"/>
          </ac:picMkLst>
        </pc:picChg>
      </pc:sldChg>
      <pc:sldChg chg="addSp delSp modSp mod">
        <pc:chgData name="Najera, Susana" userId="a4b15059-613d-4223-b47e-309a17832e16" providerId="ADAL" clId="{67CFF003-32A3-489A-BDA3-CC01FAE99320}" dt="2026-07-07T02:02:25.931" v="24" actId="1076"/>
        <pc:sldMkLst>
          <pc:docMk/>
          <pc:sldMk cId="760899765" sldId="278"/>
        </pc:sldMkLst>
        <pc:spChg chg="del">
          <ac:chgData name="Najera, Susana" userId="a4b15059-613d-4223-b47e-309a17832e16" providerId="ADAL" clId="{67CFF003-32A3-489A-BDA3-CC01FAE99320}" dt="2026-07-07T02:01:30.579" v="16" actId="478"/>
          <ac:spMkLst>
            <pc:docMk/>
            <pc:sldMk cId="760899765" sldId="278"/>
            <ac:spMk id="3" creationId="{E35D6E4D-0B1D-F867-B33E-FD2C152D0615}"/>
          </ac:spMkLst>
        </pc:spChg>
        <pc:picChg chg="add mod modCrop">
          <ac:chgData name="Najera, Susana" userId="a4b15059-613d-4223-b47e-309a17832e16" providerId="ADAL" clId="{67CFF003-32A3-489A-BDA3-CC01FAE99320}" dt="2026-07-07T02:02:25.931" v="24" actId="1076"/>
          <ac:picMkLst>
            <pc:docMk/>
            <pc:sldMk cId="760899765" sldId="278"/>
            <ac:picMk id="5" creationId="{533146AC-4447-5007-BCE4-1E4FF8D0DE1C}"/>
          </ac:picMkLst>
        </pc:picChg>
      </pc:sldChg>
      <pc:sldChg chg="addSp delSp modSp mod">
        <pc:chgData name="Najera, Susana" userId="a4b15059-613d-4223-b47e-309a17832e16" providerId="ADAL" clId="{67CFF003-32A3-489A-BDA3-CC01FAE99320}" dt="2026-07-07T02:03:29.891" v="39" actId="1076"/>
        <pc:sldMkLst>
          <pc:docMk/>
          <pc:sldMk cId="972859037" sldId="280"/>
        </pc:sldMkLst>
        <pc:spChg chg="del">
          <ac:chgData name="Najera, Susana" userId="a4b15059-613d-4223-b47e-309a17832e16" providerId="ADAL" clId="{67CFF003-32A3-489A-BDA3-CC01FAE99320}" dt="2026-07-07T02:02:46.899" v="27" actId="931"/>
          <ac:spMkLst>
            <pc:docMk/>
            <pc:sldMk cId="972859037" sldId="280"/>
            <ac:spMk id="3" creationId="{250F8293-2199-2423-64AB-B88BFD686F96}"/>
          </ac:spMkLst>
        </pc:spChg>
        <pc:spChg chg="add del mod">
          <ac:chgData name="Najera, Susana" userId="a4b15059-613d-4223-b47e-309a17832e16" providerId="ADAL" clId="{67CFF003-32A3-489A-BDA3-CC01FAE99320}" dt="2026-07-07T02:02:57.790" v="29" actId="931"/>
          <ac:spMkLst>
            <pc:docMk/>
            <pc:sldMk cId="972859037" sldId="280"/>
            <ac:spMk id="7" creationId="{6A4473C0-638B-5A45-413D-B03F31C7CC5E}"/>
          </ac:spMkLst>
        </pc:spChg>
        <pc:picChg chg="add del mod">
          <ac:chgData name="Najera, Susana" userId="a4b15059-613d-4223-b47e-309a17832e16" providerId="ADAL" clId="{67CFF003-32A3-489A-BDA3-CC01FAE99320}" dt="2026-07-07T02:02:48.656" v="28" actId="478"/>
          <ac:picMkLst>
            <pc:docMk/>
            <pc:sldMk cId="972859037" sldId="280"/>
            <ac:picMk id="5" creationId="{05C47DE2-0269-EEC5-9540-0DC850DE1809}"/>
          </ac:picMkLst>
        </pc:picChg>
        <pc:picChg chg="add mod modCrop">
          <ac:chgData name="Najera, Susana" userId="a4b15059-613d-4223-b47e-309a17832e16" providerId="ADAL" clId="{67CFF003-32A3-489A-BDA3-CC01FAE99320}" dt="2026-07-07T02:03:29.891" v="39" actId="1076"/>
          <ac:picMkLst>
            <pc:docMk/>
            <pc:sldMk cId="972859037" sldId="280"/>
            <ac:picMk id="9" creationId="{DB8CA0AD-4364-86E0-C31E-B0447D4BF3AE}"/>
          </ac:picMkLst>
        </pc:picChg>
      </pc:sldChg>
      <pc:sldChg chg="new del">
        <pc:chgData name="Najera, Susana" userId="a4b15059-613d-4223-b47e-309a17832e16" providerId="ADAL" clId="{67CFF003-32A3-489A-BDA3-CC01FAE99320}" dt="2026-07-07T02:03:40.281" v="42" actId="47"/>
        <pc:sldMkLst>
          <pc:docMk/>
          <pc:sldMk cId="4103277554" sldId="281"/>
        </pc:sldMkLst>
      </pc:sldChg>
      <pc:sldChg chg="addSp delSp modSp add del mod">
        <pc:chgData name="Najera, Susana" userId="a4b15059-613d-4223-b47e-309a17832e16" providerId="ADAL" clId="{67CFF003-32A3-489A-BDA3-CC01FAE99320}" dt="2026-07-07T02:04:22.734" v="54" actId="1076"/>
        <pc:sldMkLst>
          <pc:docMk/>
          <pc:sldMk cId="3083722637" sldId="282"/>
        </pc:sldMkLst>
        <pc:spChg chg="del">
          <ac:chgData name="Najera, Susana" userId="a4b15059-613d-4223-b47e-309a17832e16" providerId="ADAL" clId="{67CFF003-32A3-489A-BDA3-CC01FAE99320}" dt="2026-07-07T02:03:50.272" v="43" actId="931"/>
          <ac:spMkLst>
            <pc:docMk/>
            <pc:sldMk cId="3083722637" sldId="282"/>
            <ac:spMk id="3" creationId="{7EE209F4-8683-7C12-2400-C72E8EAEA274}"/>
          </ac:spMkLst>
        </pc:spChg>
        <pc:picChg chg="add mod modCrop">
          <ac:chgData name="Najera, Susana" userId="a4b15059-613d-4223-b47e-309a17832e16" providerId="ADAL" clId="{67CFF003-32A3-489A-BDA3-CC01FAE99320}" dt="2026-07-07T02:04:22.734" v="54" actId="1076"/>
          <ac:picMkLst>
            <pc:docMk/>
            <pc:sldMk cId="3083722637" sldId="282"/>
            <ac:picMk id="5" creationId="{928DA575-96D7-6C86-01EF-1BE9AEBDAC4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2BD95-86AA-8780-F0E9-CEDB0222A7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3697CB-10F6-7194-22F6-AF95CAC4DE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935039-CFBC-9033-0BF9-18BC39133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3A173-582F-4CB3-8804-0CB07B40298C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20426C-09D1-3C2D-0506-F4714ADFF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6EE1F1-309F-C7DC-E17F-D3E8679FF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75B95-9D62-4D40-9248-23EE7E964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158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B2901-92B3-F3FD-5614-02EEF7907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AA7A66-EF0F-B741-E421-2CA4F6CA63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7EA7F0-60E5-F7BD-3A67-13DBE4A35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3A173-582F-4CB3-8804-0CB07B40298C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2FEA2B-C18D-4B0A-8B07-2652A4E61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36718A-9271-2CBB-DC82-3F3DDE7CB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75B95-9D62-4D40-9248-23EE7E964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460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999F0-FF7F-0056-79E4-7A295C65A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76068D-0AF4-C100-10C3-4D9F8AACC1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5B4856-2EDC-7F91-5650-3046417F6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3A173-582F-4CB3-8804-0CB07B40298C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B6CA-355A-658D-55FE-C4A659207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D053CB-4156-6AD9-7B0F-CD3B0BEDE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75B95-9D62-4D40-9248-23EE7E964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961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64929-0947-B9A3-8AC0-2A91FE00C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77B8DA-3DEF-3440-1BBC-AFEE547881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D7335D-831D-EEA1-E2A5-E76150C56A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4E6BA4-ADDD-8017-B058-E31D7918A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3A173-582F-4CB3-8804-0CB07B40298C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DC3997-306A-85C7-74FB-0CFE2C82C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90F53D-3909-FF35-35A4-61F83ED71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75B95-9D62-4D40-9248-23EE7E964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868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08220-B9A6-5C36-C48B-D4315364F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601488-58D9-BE38-C37E-4C1E64167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CA05EB-3592-815A-8807-EEC769D8D9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D509BB-EB40-3127-416B-BB0C16BBA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8B7185-0CFE-1E7B-DF21-99D2F8C8D4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B8C8AC-28B4-C541-C82F-A2A6CA0CD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3A173-582F-4CB3-8804-0CB07B40298C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808A30-C988-7728-1785-420812439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F5D8C8-9777-90E6-E180-27B62CE7C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75B95-9D62-4D40-9248-23EE7E964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600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7528C-498E-0995-0EBA-03B0B7986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A0B82A-B56D-BE20-6149-CD9CBBE38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3A173-582F-4CB3-8804-0CB07B40298C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2A635F-6950-ECDE-B381-DD3B73CB2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F728E5-B769-A2D4-3651-245EA604F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75B95-9D62-4D40-9248-23EE7E964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343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AA53CA-6F2B-4495-CA36-B3EE2BC70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3A173-582F-4CB3-8804-0CB07B40298C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43A83E-6F30-1AEB-70C0-58AA813A2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C012EA-DB85-5011-EB37-BCEBAB78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75B95-9D62-4D40-9248-23EE7E964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304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1A63B-28DF-5EF0-800C-4FC3F3D93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5A07FB-3EE7-5150-2D60-C240902CDA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FEDF18-B1D9-DA8C-0B92-B14349BDCC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FB6E05-AC89-78F8-8EB4-A57ACBBEC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3A173-582F-4CB3-8804-0CB07B40298C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300C41-462D-AF3E-3D9B-1AC99402B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5C67DE-7588-AB7E-5BA9-B963D9636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75B95-9D62-4D40-9248-23EE7E964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34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D1381-655E-551E-6DBF-7EF4BCFE3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490D2C-ABCB-8C35-7298-AB4642CF72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1FD036-42C7-ECAA-27E3-62FEF9F453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2ECC5D-C7BD-39E4-34FD-3FEE0A48E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3A173-582F-4CB3-8804-0CB07B40298C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6625A1-02ED-5474-F3D3-D7C1B93DD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406F11-BCE2-3271-FFF8-CBF2D59E8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75B95-9D62-4D40-9248-23EE7E964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221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39460-2AC3-4CE4-3F4E-66A6DA8D3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B746C5-E9FE-C911-2003-5C1CA1E4CE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31C08E-9D3E-F8D7-C19F-30AECC57E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3A173-582F-4CB3-8804-0CB07B40298C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A3603-33BB-ECA0-D94F-930917A11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884557-580F-C19B-1214-6022CA343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75B95-9D62-4D40-9248-23EE7E964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97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8B4905-C33A-7139-399F-91784274A7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42E964-F9D9-9A85-9172-8FB0E6308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7A2284-BA3B-C0AB-7060-F877233F1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3A173-582F-4CB3-8804-0CB07B40298C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8AC99A-C254-8719-13C2-7532EA555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B59DF2-FD72-1A6C-118D-7528721A2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75B95-9D62-4D40-9248-23EE7E964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990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43AD5D8-5C80-0E7A-8AAD-5E8E5EB34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96E052-57FC-21BF-9CF4-24494DAE0D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31E78D-2520-097E-8B87-89981379B9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453A173-582F-4CB3-8804-0CB07B40298C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2C0B85-604A-1D8B-9EC7-CAE4E683BB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31EC1D-C23F-BE80-02F3-013441F6AB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775B95-9D62-4D40-9248-23EE7E964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165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BC4FB-81E9-06B7-E983-D53AA7D24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3.5.1 -3.6.1</a:t>
            </a:r>
          </a:p>
        </p:txBody>
      </p:sp>
      <p:pic>
        <p:nvPicPr>
          <p:cNvPr id="7" name="Content Placeholder 6" descr="A picture containing text, electronics, computer, display&#10;&#10;AI-generated content may be incorrect.">
            <a:extLst>
              <a:ext uri="{FF2B5EF4-FFF2-40B4-BE49-F238E27FC236}">
                <a16:creationId xmlns:a16="http://schemas.microsoft.com/office/drawing/2014/main" id="{842F07E8-42D1-6C5E-3518-9ACC5E7E48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91" t="14831" r="21601" b="24181"/>
          <a:stretch>
            <a:fillRect/>
          </a:stretch>
        </p:blipFill>
        <p:spPr>
          <a:xfrm>
            <a:off x="1099456" y="1431917"/>
            <a:ext cx="9024257" cy="5202474"/>
          </a:xfrm>
        </p:spPr>
      </p:pic>
    </p:spTree>
    <p:extLst>
      <p:ext uri="{BB962C8B-B14F-4D97-AF65-F5344CB8AC3E}">
        <p14:creationId xmlns:p14="http://schemas.microsoft.com/office/powerpoint/2010/main" val="1436354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B170A-F1F7-0DA3-B57C-67D9EBF16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3.6.2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4E74EA-7B46-A9A0-F9B8-76D62AE830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93475A-3D13-69D8-E902-8CD4ECCE23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317811"/>
            <a:ext cx="6878749" cy="517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075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63054-BDFA-89C9-5929-10D0499248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8F3341-D456-B2D4-F241-3A8AD8DBF9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Graphical user interface&#10;&#10;AI-generated content may be incorrect.">
            <a:extLst>
              <a:ext uri="{FF2B5EF4-FFF2-40B4-BE49-F238E27FC236}">
                <a16:creationId xmlns:a16="http://schemas.microsoft.com/office/drawing/2014/main" id="{2281BC73-8033-B302-D9B3-DD3B403DC8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569" y="875151"/>
            <a:ext cx="10440318" cy="58726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F24D25-A512-F9DF-601A-82426D88A90E}"/>
              </a:ext>
            </a:extLst>
          </p:cNvPr>
          <p:cNvSpPr txBox="1"/>
          <p:nvPr/>
        </p:nvSpPr>
        <p:spPr>
          <a:xfrm>
            <a:off x="319489" y="110170"/>
            <a:ext cx="107304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4.2.1</a:t>
            </a:r>
          </a:p>
        </p:txBody>
      </p:sp>
    </p:spTree>
    <p:extLst>
      <p:ext uri="{BB962C8B-B14F-4D97-AF65-F5344CB8AC3E}">
        <p14:creationId xmlns:p14="http://schemas.microsoft.com/office/powerpoint/2010/main" val="255958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0FFF0-E65E-79FF-F8AA-E4BE98279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4.2.2</a:t>
            </a:r>
          </a:p>
        </p:txBody>
      </p:sp>
      <p:pic>
        <p:nvPicPr>
          <p:cNvPr id="5" name="Content Placeholder 4" descr="Graphical user interface, application&#10;&#10;AI-generated content may be incorrect.">
            <a:extLst>
              <a:ext uri="{FF2B5EF4-FFF2-40B4-BE49-F238E27FC236}">
                <a16:creationId xmlns:a16="http://schemas.microsoft.com/office/drawing/2014/main" id="{211CDC67-ED78-4E79-569E-51CC9EFFBF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520" y="1336825"/>
            <a:ext cx="9166312" cy="5156050"/>
          </a:xfrm>
        </p:spPr>
      </p:pic>
    </p:spTree>
    <p:extLst>
      <p:ext uri="{BB962C8B-B14F-4D97-AF65-F5344CB8AC3E}">
        <p14:creationId xmlns:p14="http://schemas.microsoft.com/office/powerpoint/2010/main" val="619776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95D40-474C-C3B4-D8F1-6132FAA2A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4.2.2 Launch add vessel</a:t>
            </a:r>
          </a:p>
        </p:txBody>
      </p:sp>
      <p:pic>
        <p:nvPicPr>
          <p:cNvPr id="5" name="Content Placeholder 4" descr="Graphical user interface, text&#10;&#10;AI-generated content may be incorrect.">
            <a:extLst>
              <a:ext uri="{FF2B5EF4-FFF2-40B4-BE49-F238E27FC236}">
                <a16:creationId xmlns:a16="http://schemas.microsoft.com/office/drawing/2014/main" id="{E80D1131-5894-0335-00F5-E97480726F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8996341" cy="5060442"/>
          </a:xfrm>
        </p:spPr>
      </p:pic>
      <p:sp>
        <p:nvSpPr>
          <p:cNvPr id="3" name="Arrow: Up 2">
            <a:extLst>
              <a:ext uri="{FF2B5EF4-FFF2-40B4-BE49-F238E27FC236}">
                <a16:creationId xmlns:a16="http://schemas.microsoft.com/office/drawing/2014/main" id="{DF6CAD07-1775-3918-272B-EC0E901C2CB1}"/>
              </a:ext>
            </a:extLst>
          </p:cNvPr>
          <p:cNvSpPr/>
          <p:nvPr/>
        </p:nvSpPr>
        <p:spPr>
          <a:xfrm>
            <a:off x="827183" y="2781758"/>
            <a:ext cx="231354" cy="716097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419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3CC4F-30AA-79F8-C67A-2289B9A1A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4.2.2 scan on schedule </a:t>
            </a:r>
          </a:p>
        </p:txBody>
      </p:sp>
      <p:pic>
        <p:nvPicPr>
          <p:cNvPr id="5" name="Content Placeholder 4" descr="Graphical user interface, text&#10;&#10;AI-generated content may be incorrect.">
            <a:extLst>
              <a:ext uri="{FF2B5EF4-FFF2-40B4-BE49-F238E27FC236}">
                <a16:creationId xmlns:a16="http://schemas.microsoft.com/office/drawing/2014/main" id="{12CA7AC7-D6C4-062D-1BF4-40F445BDEE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28" t="14545" r="24243" b="18322"/>
          <a:stretch>
            <a:fillRect/>
          </a:stretch>
        </p:blipFill>
        <p:spPr>
          <a:xfrm>
            <a:off x="992436" y="1804433"/>
            <a:ext cx="6752422" cy="4919797"/>
          </a:xfrm>
        </p:spPr>
      </p:pic>
    </p:spTree>
    <p:extLst>
      <p:ext uri="{BB962C8B-B14F-4D97-AF65-F5344CB8AC3E}">
        <p14:creationId xmlns:p14="http://schemas.microsoft.com/office/powerpoint/2010/main" val="3935060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99EE3-0413-13ED-32FC-CD0FB24CC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4.2.3 Create vessel</a:t>
            </a:r>
          </a:p>
        </p:txBody>
      </p:sp>
      <p:pic>
        <p:nvPicPr>
          <p:cNvPr id="5" name="Content Placeholder 4" descr="Graphical user interface, text&#10;&#10;AI-generated content may be incorrect.">
            <a:extLst>
              <a:ext uri="{FF2B5EF4-FFF2-40B4-BE49-F238E27FC236}">
                <a16:creationId xmlns:a16="http://schemas.microsoft.com/office/drawing/2014/main" id="{FAA7F0DF-B9E5-6A2F-BC43-9521F8C92E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29" t="14619" r="24127" b="19227"/>
          <a:stretch>
            <a:fillRect/>
          </a:stretch>
        </p:blipFill>
        <p:spPr>
          <a:xfrm>
            <a:off x="936434" y="1438241"/>
            <a:ext cx="7227066" cy="5187277"/>
          </a:xfrm>
        </p:spPr>
      </p:pic>
    </p:spTree>
    <p:extLst>
      <p:ext uri="{BB962C8B-B14F-4D97-AF65-F5344CB8AC3E}">
        <p14:creationId xmlns:p14="http://schemas.microsoft.com/office/powerpoint/2010/main" val="16248341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60C9A-CC49-DB55-8FDD-30D1CDB96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4.3.1</a:t>
            </a:r>
          </a:p>
        </p:txBody>
      </p:sp>
      <p:pic>
        <p:nvPicPr>
          <p:cNvPr id="5" name="Content Placeholder 4" descr="Graphical user interface, application&#10;&#10;AI-generated content may be incorrect.">
            <a:extLst>
              <a:ext uri="{FF2B5EF4-FFF2-40B4-BE49-F238E27FC236}">
                <a16:creationId xmlns:a16="http://schemas.microsoft.com/office/drawing/2014/main" id="{9478E9E1-9676-996C-58AE-3E99BB7C31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8" t="14194" r="23940" b="18007"/>
          <a:stretch>
            <a:fillRect/>
          </a:stretch>
        </p:blipFill>
        <p:spPr>
          <a:xfrm>
            <a:off x="838199" y="1669879"/>
            <a:ext cx="6796489" cy="4988249"/>
          </a:xfrm>
        </p:spPr>
      </p:pic>
    </p:spTree>
    <p:extLst>
      <p:ext uri="{BB962C8B-B14F-4D97-AF65-F5344CB8AC3E}">
        <p14:creationId xmlns:p14="http://schemas.microsoft.com/office/powerpoint/2010/main" val="19676804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72C71-DB2B-C1C8-06BC-D1FCC6768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4.3.2-4.3.3</a:t>
            </a:r>
          </a:p>
        </p:txBody>
      </p:sp>
      <p:pic>
        <p:nvPicPr>
          <p:cNvPr id="5" name="Content Placeholder 4" descr="Graphical user interface, text&#10;&#10;AI-generated content may be incorrect.">
            <a:extLst>
              <a:ext uri="{FF2B5EF4-FFF2-40B4-BE49-F238E27FC236}">
                <a16:creationId xmlns:a16="http://schemas.microsoft.com/office/drawing/2014/main" id="{C6214A1F-6B00-FA1C-20B3-315EB9D987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43" t="14002" r="24233" b="18131"/>
          <a:stretch>
            <a:fillRect/>
          </a:stretch>
        </p:blipFill>
        <p:spPr>
          <a:xfrm>
            <a:off x="838200" y="1227589"/>
            <a:ext cx="6884624" cy="5052025"/>
          </a:xfrm>
        </p:spPr>
      </p:pic>
    </p:spTree>
    <p:extLst>
      <p:ext uri="{BB962C8B-B14F-4D97-AF65-F5344CB8AC3E}">
        <p14:creationId xmlns:p14="http://schemas.microsoft.com/office/powerpoint/2010/main" val="24714324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03AA4-E530-A1EE-CB55-6D8193F84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4.4.1</a:t>
            </a:r>
          </a:p>
        </p:txBody>
      </p:sp>
      <p:pic>
        <p:nvPicPr>
          <p:cNvPr id="7" name="Content Placeholder 4" descr="Graphical user interface, text, application&#10;&#10;AI-generated content may be incorrect.">
            <a:extLst>
              <a:ext uri="{FF2B5EF4-FFF2-40B4-BE49-F238E27FC236}">
                <a16:creationId xmlns:a16="http://schemas.microsoft.com/office/drawing/2014/main" id="{CF732DF3-C07A-27BE-9A5C-9B73159C97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80" t="14195" r="24003" b="18063"/>
          <a:stretch>
            <a:fillRect/>
          </a:stretch>
        </p:blipFill>
        <p:spPr>
          <a:xfrm>
            <a:off x="838200" y="1468960"/>
            <a:ext cx="6884624" cy="5023915"/>
          </a:xfrm>
        </p:spPr>
      </p:pic>
    </p:spTree>
    <p:extLst>
      <p:ext uri="{BB962C8B-B14F-4D97-AF65-F5344CB8AC3E}">
        <p14:creationId xmlns:p14="http://schemas.microsoft.com/office/powerpoint/2010/main" val="28996288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D8439-D6A1-0BBD-9E37-23D7448C5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4.4.1</a:t>
            </a:r>
          </a:p>
        </p:txBody>
      </p:sp>
      <p:pic>
        <p:nvPicPr>
          <p:cNvPr id="5" name="Content Placeholder 4" descr="Graphical user interface&#10;&#10;AI-generated content may be incorrect.">
            <a:extLst>
              <a:ext uri="{FF2B5EF4-FFF2-40B4-BE49-F238E27FC236}">
                <a16:creationId xmlns:a16="http://schemas.microsoft.com/office/drawing/2014/main" id="{687BBEB4-E578-5C0B-255C-EC017E1497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8" t="14163" r="23984" b="18842"/>
          <a:stretch>
            <a:fillRect/>
          </a:stretch>
        </p:blipFill>
        <p:spPr>
          <a:xfrm>
            <a:off x="838200" y="1690688"/>
            <a:ext cx="7083846" cy="5106377"/>
          </a:xfrm>
        </p:spPr>
      </p:pic>
    </p:spTree>
    <p:extLst>
      <p:ext uri="{BB962C8B-B14F-4D97-AF65-F5344CB8AC3E}">
        <p14:creationId xmlns:p14="http://schemas.microsoft.com/office/powerpoint/2010/main" val="16106111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6B1F1-8C7A-F399-3400-6C633F594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4.4.2</a:t>
            </a:r>
          </a:p>
        </p:txBody>
      </p:sp>
      <p:pic>
        <p:nvPicPr>
          <p:cNvPr id="5" name="Content Placeholder 4" descr="Graphical user interface, calendar&#10;&#10;AI-generated content may be incorrect.">
            <a:extLst>
              <a:ext uri="{FF2B5EF4-FFF2-40B4-BE49-F238E27FC236}">
                <a16:creationId xmlns:a16="http://schemas.microsoft.com/office/drawing/2014/main" id="{C1045B9D-54AE-A3EC-7832-98A18B4715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9" t="14013" r="24037" b="18525"/>
          <a:stretch>
            <a:fillRect/>
          </a:stretch>
        </p:blipFill>
        <p:spPr>
          <a:xfrm>
            <a:off x="838200" y="1251218"/>
            <a:ext cx="7204113" cy="5241657"/>
          </a:xfrm>
        </p:spPr>
      </p:pic>
    </p:spTree>
    <p:extLst>
      <p:ext uri="{BB962C8B-B14F-4D97-AF65-F5344CB8AC3E}">
        <p14:creationId xmlns:p14="http://schemas.microsoft.com/office/powerpoint/2010/main" val="397999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F3273-6D6A-2A2A-F4AB-6666F16B3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4.4.3</a:t>
            </a:r>
          </a:p>
        </p:txBody>
      </p:sp>
      <p:pic>
        <p:nvPicPr>
          <p:cNvPr id="5" name="Content Placeholder 4" descr="Graphical user interface, application&#10;&#10;AI-generated content may be incorrect.">
            <a:extLst>
              <a:ext uri="{FF2B5EF4-FFF2-40B4-BE49-F238E27FC236}">
                <a16:creationId xmlns:a16="http://schemas.microsoft.com/office/drawing/2014/main" id="{6589877F-C866-9E5E-3F86-5AD3EE74A9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79" t="14060" r="23881" b="18912"/>
          <a:stretch>
            <a:fillRect/>
          </a:stretch>
        </p:blipFill>
        <p:spPr>
          <a:xfrm>
            <a:off x="838200" y="1817784"/>
            <a:ext cx="6246564" cy="4516915"/>
          </a:xfrm>
        </p:spPr>
      </p:pic>
    </p:spTree>
    <p:extLst>
      <p:ext uri="{BB962C8B-B14F-4D97-AF65-F5344CB8AC3E}">
        <p14:creationId xmlns:p14="http://schemas.microsoft.com/office/powerpoint/2010/main" val="13158433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001CF-BE20-7E45-5C66-1889AA182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4.5.1</a:t>
            </a:r>
          </a:p>
        </p:txBody>
      </p:sp>
      <p:pic>
        <p:nvPicPr>
          <p:cNvPr id="5" name="Content Placeholder 4" descr="Graphical user interface, text&#10;&#10;AI-generated content may be incorrect.">
            <a:extLst>
              <a:ext uri="{FF2B5EF4-FFF2-40B4-BE49-F238E27FC236}">
                <a16:creationId xmlns:a16="http://schemas.microsoft.com/office/drawing/2014/main" id="{29DAFDA8-588C-3008-01BD-087411EE56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95" t="14008" r="23858" b="18623"/>
          <a:stretch>
            <a:fillRect/>
          </a:stretch>
        </p:blipFill>
        <p:spPr>
          <a:xfrm>
            <a:off x="838200" y="1850834"/>
            <a:ext cx="6136395" cy="4450814"/>
          </a:xfrm>
        </p:spPr>
      </p:pic>
    </p:spTree>
    <p:extLst>
      <p:ext uri="{BB962C8B-B14F-4D97-AF65-F5344CB8AC3E}">
        <p14:creationId xmlns:p14="http://schemas.microsoft.com/office/powerpoint/2010/main" val="19819807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FCB8A-DD81-42D9-15AD-1913B7657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4.6.1-4.7.2</a:t>
            </a:r>
          </a:p>
        </p:txBody>
      </p:sp>
      <p:pic>
        <p:nvPicPr>
          <p:cNvPr id="5" name="Content Placeholder 4" descr="Graphical user interface&#10;&#10;AI-generated content may be incorrect.">
            <a:extLst>
              <a:ext uri="{FF2B5EF4-FFF2-40B4-BE49-F238E27FC236}">
                <a16:creationId xmlns:a16="http://schemas.microsoft.com/office/drawing/2014/main" id="{BE6476BE-4929-F992-9C47-A3C9E151FC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55" t="14182" r="24254" b="18467"/>
          <a:stretch>
            <a:fillRect/>
          </a:stretch>
        </p:blipFill>
        <p:spPr>
          <a:xfrm>
            <a:off x="838200" y="1861851"/>
            <a:ext cx="6081311" cy="4439797"/>
          </a:xfrm>
        </p:spPr>
      </p:pic>
    </p:spTree>
    <p:extLst>
      <p:ext uri="{BB962C8B-B14F-4D97-AF65-F5344CB8AC3E}">
        <p14:creationId xmlns:p14="http://schemas.microsoft.com/office/powerpoint/2010/main" val="20257311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C2D3D-8B0A-E639-3F0E-6A07D5A1E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4.8.1 dashboard showing spheroid growth</a:t>
            </a:r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33146AC-4447-5007-BCE4-1E4FF8D0DE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9" t="9048" r="23573" b="11587"/>
          <a:stretch>
            <a:fillRect/>
          </a:stretch>
        </p:blipFill>
        <p:spPr>
          <a:xfrm>
            <a:off x="838200" y="1240971"/>
            <a:ext cx="9013371" cy="54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8997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C074F-EF2D-9392-C79E-DAC340036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4.9.1-4.9.2</a:t>
            </a:r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391ACC4D-8D24-9356-33E9-11F94AB290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9" t="6902" r="12759" b="11093"/>
          <a:stretch>
            <a:fillRect/>
          </a:stretch>
        </p:blipFill>
        <p:spPr>
          <a:xfrm>
            <a:off x="838200" y="1795749"/>
            <a:ext cx="7943404" cy="4930048"/>
          </a:xfrm>
        </p:spPr>
      </p:pic>
    </p:spTree>
    <p:extLst>
      <p:ext uri="{BB962C8B-B14F-4D97-AF65-F5344CB8AC3E}">
        <p14:creationId xmlns:p14="http://schemas.microsoft.com/office/powerpoint/2010/main" val="17662837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8FEAE-B84B-A712-7FD3-CAB160FD3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5.5.2</a:t>
            </a:r>
          </a:p>
        </p:txBody>
      </p:sp>
      <p:pic>
        <p:nvPicPr>
          <p:cNvPr id="5" name="Content Placeholder 4" descr="Table&#10;&#10;AI-generated content may be incorrect.">
            <a:extLst>
              <a:ext uri="{FF2B5EF4-FFF2-40B4-BE49-F238E27FC236}">
                <a16:creationId xmlns:a16="http://schemas.microsoft.com/office/drawing/2014/main" id="{605B2BEC-7E81-EF99-F800-414365EBC3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81434"/>
            <a:ext cx="9773778" cy="5497751"/>
          </a:xfrm>
        </p:spPr>
      </p:pic>
    </p:spTree>
    <p:extLst>
      <p:ext uri="{BB962C8B-B14F-4D97-AF65-F5344CB8AC3E}">
        <p14:creationId xmlns:p14="http://schemas.microsoft.com/office/powerpoint/2010/main" val="42258468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C8BF3-F4BD-4CDD-6BB3-6CD8119F3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509" y="0"/>
            <a:ext cx="10515600" cy="1325563"/>
          </a:xfrm>
        </p:spPr>
        <p:txBody>
          <a:bodyPr/>
          <a:lstStyle/>
          <a:p>
            <a:r>
              <a:rPr lang="en-US" dirty="0"/>
              <a:t> 5.7.2</a:t>
            </a:r>
          </a:p>
        </p:txBody>
      </p:sp>
      <p:pic>
        <p:nvPicPr>
          <p:cNvPr id="5" name="Video 4">
            <a:hlinkClick r:id="" action="ppaction://media"/>
            <a:extLst>
              <a:ext uri="{FF2B5EF4-FFF2-40B4-BE49-F238E27FC236}">
                <a16:creationId xmlns:a16="http://schemas.microsoft.com/office/drawing/2014/main" id="{D4FDA6DB-0012-7EE6-0C4B-004B56595F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776250" y="980684"/>
            <a:ext cx="7383749" cy="5445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420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811D5-DA84-73B2-6825-38B941734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5.8.1 Data is analyzed</a:t>
            </a:r>
          </a:p>
        </p:txBody>
      </p:sp>
      <p:pic>
        <p:nvPicPr>
          <p:cNvPr id="9" name="Content Placeholder 8" descr="Graphical user interface, text, application&#10;&#10;AI-generated content may be incorrect.">
            <a:extLst>
              <a:ext uri="{FF2B5EF4-FFF2-40B4-BE49-F238E27FC236}">
                <a16:creationId xmlns:a16="http://schemas.microsoft.com/office/drawing/2014/main" id="{DB8CA0AD-4364-86E0-C31E-B0447D4BF3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9" t="9420" r="13486" b="10569"/>
          <a:stretch>
            <a:fillRect/>
          </a:stretch>
        </p:blipFill>
        <p:spPr>
          <a:xfrm>
            <a:off x="838200" y="1363143"/>
            <a:ext cx="8392886" cy="5129732"/>
          </a:xfrm>
        </p:spPr>
      </p:pic>
    </p:spTree>
    <p:extLst>
      <p:ext uri="{BB962C8B-B14F-4D97-AF65-F5344CB8AC3E}">
        <p14:creationId xmlns:p14="http://schemas.microsoft.com/office/powerpoint/2010/main" val="9728590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4A47A0-0FFE-D3B5-1657-299F584A58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D3425-091F-BF7A-5D5B-BCCCFA38F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5.8.1 Data is analyzed</a:t>
            </a:r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928DA575-96D7-6C86-01EF-1BE9AEBDAC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03" t="9447" r="12942" b="10950"/>
          <a:stretch>
            <a:fillRect/>
          </a:stretch>
        </p:blipFill>
        <p:spPr>
          <a:xfrm>
            <a:off x="838200" y="1338942"/>
            <a:ext cx="8131629" cy="4930018"/>
          </a:xfrm>
        </p:spPr>
      </p:pic>
    </p:spTree>
    <p:extLst>
      <p:ext uri="{BB962C8B-B14F-4D97-AF65-F5344CB8AC3E}">
        <p14:creationId xmlns:p14="http://schemas.microsoft.com/office/powerpoint/2010/main" val="30837226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7d2fdb41-339c-4257-87f2-a665730b31fc}" enabled="0" method="" siteId="{7d2fdb41-339c-4257-87f2-a665730b31f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15556</TotalTime>
  <Words>42</Words>
  <Application>Microsoft Office PowerPoint</Application>
  <PresentationFormat>Widescreen</PresentationFormat>
  <Paragraphs>21</Paragraphs>
  <Slides>21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Aptos</vt:lpstr>
      <vt:lpstr>Aptos Display</vt:lpstr>
      <vt:lpstr>Arial</vt:lpstr>
      <vt:lpstr>Office Theme</vt:lpstr>
      <vt:lpstr>3.5.1 -3.6.1</vt:lpstr>
      <vt:lpstr>3.6.2</vt:lpstr>
      <vt:lpstr>PowerPoint Presentation</vt:lpstr>
      <vt:lpstr>4.2.2</vt:lpstr>
      <vt:lpstr>4.2.2 Launch add vessel</vt:lpstr>
      <vt:lpstr>4.2.2 scan on schedule </vt:lpstr>
      <vt:lpstr>4.2.3 Create vessel</vt:lpstr>
      <vt:lpstr>4.3.1</vt:lpstr>
      <vt:lpstr>4.3.2-4.3.3</vt:lpstr>
      <vt:lpstr>4.4.1</vt:lpstr>
      <vt:lpstr>4.4.1</vt:lpstr>
      <vt:lpstr>4.4.2</vt:lpstr>
      <vt:lpstr>4.4.3</vt:lpstr>
      <vt:lpstr>4.5.1</vt:lpstr>
      <vt:lpstr>4.6.1-4.7.2</vt:lpstr>
      <vt:lpstr>4.8.1 dashboard showing spheroid growth</vt:lpstr>
      <vt:lpstr>4.9.1-4.9.2</vt:lpstr>
      <vt:lpstr>5.5.2</vt:lpstr>
      <vt:lpstr> 5.7.2</vt:lpstr>
      <vt:lpstr>5.8.1 Data is analyzed</vt:lpstr>
      <vt:lpstr>5.8.1 Data is analyzed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Najera, Susana</dc:creator>
  <cp:lastModifiedBy>Najera, Susana</cp:lastModifiedBy>
  <cp:revision>2</cp:revision>
  <dcterms:created xsi:type="dcterms:W3CDTF">2026-06-22T13:59:13Z</dcterms:created>
  <dcterms:modified xsi:type="dcterms:W3CDTF">2026-07-07T02:04:23Z</dcterms:modified>
</cp:coreProperties>
</file>