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comments.xml" ContentType="application/vnd.openxmlformats-officedocument.wordprocessingml.comment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D8055D2" w14:textId="77777777" w:rsidR="00943ADF" w:rsidRDefault="00000000">
      <w:pPr>
        <w:outlineLvl w:val="0"/>
        <w:rPr>
          <w:rFonts w:eastAsia="Times New Roman" w:cs="Calibri"/>
          <w:b/>
        </w:rPr>
      </w:pPr>
      <w:r>
        <w:rPr>
          <w:rFonts w:eastAsia="Times New Roman" w:cs="Calibri"/>
          <w:b/>
        </w:rPr>
        <w:t>Submission ID #: 70472</w:t>
      </w:r>
    </w:p>
    <w:p w14:paraId="2F6924E5" w14:textId="77777777" w:rsidR="00943ADF" w:rsidRDefault="00000000">
      <w:pPr>
        <w:outlineLvl w:val="0"/>
        <w:rPr>
          <w:rFonts w:eastAsia="Times New Roman" w:cs="Calibri"/>
          <w:b/>
        </w:rPr>
      </w:pPr>
      <w:r>
        <w:rPr>
          <w:rFonts w:eastAsia="Times New Roman" w:cs="Calibri"/>
          <w:b/>
        </w:rPr>
        <w:t>Scriptwriter Name: Poornima G</w:t>
      </w:r>
    </w:p>
    <w:p w14:paraId="6FB9233B" w14:textId="77777777" w:rsidR="00943ADF" w:rsidRDefault="00000000">
      <w:pPr>
        <w:outlineLvl w:val="0"/>
        <w:rPr>
          <w:rFonts w:eastAsia="Times New Roman" w:cs="Calibri"/>
          <w:b/>
        </w:rPr>
      </w:pPr>
      <w:r>
        <w:rPr>
          <w:rFonts w:eastAsia="Times New Roman" w:cs="Calibri"/>
          <w:b/>
        </w:rPr>
        <w:t xml:space="preserve">Project Page Link: </w:t>
      </w:r>
      <w:hyperlink r:id="rId24" w:history="1">
        <w:r>
          <w:rPr>
            <w:rStyle w:val="Hyperlink"/>
            <w:rFonts w:eastAsia="Times New Roman" w:cs="Calibri"/>
            <w:b/>
          </w:rPr>
          <w:t>https://review.jove.com/files_upload.php?src=21494008</w:t>
        </w:r>
      </w:hyperlink>
      <w:r>
        <w:rPr>
          <w:rFonts w:eastAsia="Times New Roman" w:cs="Calibri"/>
          <w:b/>
        </w:rPr>
        <w:t xml:space="preserve"> </w:t>
      </w:r>
    </w:p>
    <w:p w14:paraId="2C89778F" w14:textId="77777777" w:rsidR="00943ADF" w:rsidRDefault="00943ADF">
      <w:pPr>
        <w:outlineLvl w:val="0"/>
        <w:rPr>
          <w:rFonts w:eastAsia="Times New Roman" w:cs="Calibri"/>
          <w:b/>
        </w:rPr>
      </w:pPr>
    </w:p>
    <w:p w14:paraId="30BC7CCC" w14:textId="77777777" w:rsidR="00943ADF" w:rsidRDefault="00000000">
      <w:pPr>
        <w:outlineLvl w:val="0"/>
        <w:rPr>
          <w:rFonts w:eastAsia="Times New Roman" w:cs="Calibri"/>
          <w:b/>
        </w:rPr>
      </w:pPr>
      <w:r>
        <w:rPr>
          <w:rFonts w:eastAsia="Times New Roman" w:cs="Calibri"/>
          <w:b/>
          <w:sz w:val="32"/>
          <w:szCs w:val="32"/>
        </w:rPr>
        <w:t>Title:</w:t>
      </w:r>
      <w:r>
        <w:rPr>
          <w:rFonts w:eastAsia="Times New Roman" w:cs="Calibri"/>
          <w:b/>
        </w:rPr>
        <w:t xml:space="preserve"> </w:t>
      </w:r>
      <w:r>
        <w:rPr>
          <w:rStyle w:val="ArticleTitle"/>
          <w:rFonts w:cs="Calibri"/>
        </w:rPr>
        <w:t>A Standardized Copper Bian-Stone Gua Sha Protocol for Treating Chronic Fatigue Syndrome in Human Subjects</w:t>
      </w:r>
    </w:p>
    <w:p w14:paraId="4A0C5B67" w14:textId="77777777" w:rsidR="00943ADF" w:rsidRDefault="00943ADF">
      <w:pPr>
        <w:outlineLvl w:val="0"/>
        <w:rPr>
          <w:rFonts w:eastAsia="Times New Roman" w:cs="Calibri"/>
          <w:b/>
        </w:rPr>
      </w:pPr>
    </w:p>
    <w:p w14:paraId="571B4839" w14:textId="77777777" w:rsidR="00943ADF" w:rsidRDefault="00000000">
      <w:pPr>
        <w:outlineLvl w:val="0"/>
        <w:rPr>
          <w:rFonts w:eastAsia="Times New Roman" w:cs="Calibri"/>
          <w:b/>
          <w:sz w:val="28"/>
          <w:szCs w:val="28"/>
        </w:rPr>
      </w:pPr>
      <w:r>
        <w:rPr>
          <w:rFonts w:eastAsia="Times New Roman" w:cs="Calibri"/>
          <w:b/>
          <w:sz w:val="28"/>
          <w:szCs w:val="28"/>
        </w:rPr>
        <w:t xml:space="preserve">Authors and Affiliations: </w:t>
      </w:r>
    </w:p>
    <w:p w14:paraId="3319C73D" w14:textId="77777777" w:rsidR="00943ADF" w:rsidRDefault="00943ADF">
      <w:pPr>
        <w:outlineLvl w:val="0"/>
        <w:rPr>
          <w:rFonts w:eastAsia="Times New Roman" w:cs="Calibri"/>
          <w:b/>
          <w:sz w:val="28"/>
          <w:szCs w:val="28"/>
        </w:rPr>
      </w:pPr>
    </w:p>
    <w:p w14:paraId="7EFD30B8" w14:textId="77777777" w:rsidR="00943ADF" w:rsidRDefault="00000000">
      <w:pPr>
        <w:outlineLvl w:val="0"/>
        <w:rPr>
          <w:rFonts w:eastAsia="Times New Roman" w:cs="Calibri"/>
          <w:b/>
          <w:sz w:val="28"/>
          <w:szCs w:val="28"/>
        </w:rPr>
      </w:pPr>
      <w:r>
        <w:rPr>
          <w:rFonts w:eastAsia="Times New Roman" w:cs="Calibri"/>
          <w:b/>
          <w:sz w:val="28"/>
          <w:szCs w:val="28"/>
        </w:rPr>
        <w:t xml:space="preserve">AUTHORS AND AFFILIATIONS: </w:t>
      </w:r>
    </w:p>
    <w:p w14:paraId="52430093" w14:textId="77777777" w:rsidR="00943ADF" w:rsidRDefault="00000000">
      <w:pPr>
        <w:outlineLvl w:val="0"/>
        <w:rPr>
          <w:rFonts w:eastAsia="Times New Roman" w:cs="Calibri"/>
          <w:b/>
          <w:sz w:val="28"/>
          <w:szCs w:val="28"/>
          <w:vertAlign w:val="superscript"/>
        </w:rPr>
      </w:pPr>
      <w:r>
        <w:rPr>
          <w:rFonts w:eastAsia="Times New Roman" w:cs="Calibri"/>
          <w:b/>
          <w:sz w:val="28"/>
          <w:szCs w:val="28"/>
        </w:rPr>
        <w:t>Wei Houwei</w:t>
      </w:r>
      <w:r>
        <w:rPr>
          <w:rFonts w:eastAsia="Times New Roman" w:cs="Calibri"/>
          <w:b/>
          <w:sz w:val="28"/>
          <w:szCs w:val="28"/>
          <w:vertAlign w:val="superscript"/>
        </w:rPr>
        <w:t>1,2</w:t>
      </w:r>
      <w:r>
        <w:rPr>
          <w:rFonts w:eastAsia="Times New Roman" w:cs="Calibri"/>
          <w:b/>
          <w:sz w:val="28"/>
          <w:szCs w:val="28"/>
        </w:rPr>
        <w:t xml:space="preserve">, Pei yun Feng </w:t>
      </w:r>
      <w:r>
        <w:rPr>
          <w:rFonts w:eastAsia="Times New Roman" w:cs="Calibri"/>
          <w:b/>
          <w:sz w:val="28"/>
          <w:szCs w:val="28"/>
          <w:vertAlign w:val="superscript"/>
        </w:rPr>
        <w:t>1,2</w:t>
      </w:r>
      <w:r>
        <w:rPr>
          <w:rFonts w:eastAsia="Times New Roman" w:cs="Calibri"/>
          <w:b/>
          <w:sz w:val="28"/>
          <w:szCs w:val="28"/>
        </w:rPr>
        <w:t>, Liu Suzhen</w:t>
      </w:r>
      <w:r>
        <w:rPr>
          <w:rFonts w:eastAsia="Times New Roman" w:cs="Calibri"/>
          <w:b/>
          <w:sz w:val="28"/>
          <w:szCs w:val="28"/>
          <w:vertAlign w:val="superscript"/>
        </w:rPr>
        <w:t>1,2</w:t>
      </w:r>
      <w:r>
        <w:rPr>
          <w:rFonts w:eastAsia="Times New Roman" w:cs="Calibri"/>
          <w:b/>
          <w:sz w:val="28"/>
          <w:szCs w:val="28"/>
        </w:rPr>
        <w:t>, Lai Sihua</w:t>
      </w:r>
      <w:r>
        <w:rPr>
          <w:rFonts w:eastAsia="Times New Roman" w:cs="Calibri"/>
          <w:b/>
          <w:sz w:val="28"/>
          <w:szCs w:val="28"/>
          <w:vertAlign w:val="superscript"/>
        </w:rPr>
        <w:t>1,2</w:t>
      </w:r>
      <w:r>
        <w:rPr>
          <w:rFonts w:eastAsia="Times New Roman" w:cs="Calibri"/>
          <w:b/>
          <w:sz w:val="28"/>
          <w:szCs w:val="28"/>
        </w:rPr>
        <w:t>, Ruofan Wang</w:t>
      </w:r>
      <w:r>
        <w:rPr>
          <w:rFonts w:eastAsia="Times New Roman" w:cs="Calibri"/>
          <w:b/>
          <w:sz w:val="28"/>
          <w:szCs w:val="28"/>
          <w:vertAlign w:val="superscript"/>
        </w:rPr>
        <w:t>1,2</w:t>
      </w:r>
      <w:r>
        <w:rPr>
          <w:rFonts w:eastAsia="Times New Roman" w:cs="Calibri"/>
          <w:b/>
          <w:sz w:val="28"/>
          <w:szCs w:val="28"/>
        </w:rPr>
        <w:t>, Xinying Zheng</w:t>
      </w:r>
      <w:r>
        <w:rPr>
          <w:rFonts w:eastAsia="Times New Roman" w:cs="Calibri"/>
          <w:b/>
          <w:sz w:val="28"/>
          <w:szCs w:val="28"/>
          <w:vertAlign w:val="superscript"/>
        </w:rPr>
        <w:t>1,2</w:t>
      </w:r>
      <w:r>
        <w:rPr>
          <w:rFonts w:eastAsia="Times New Roman" w:cs="Calibri"/>
          <w:b/>
          <w:sz w:val="28"/>
          <w:szCs w:val="28"/>
        </w:rPr>
        <w:t xml:space="preserve">, Yue Liu </w:t>
      </w:r>
      <w:r>
        <w:rPr>
          <w:rFonts w:eastAsia="Times New Roman" w:cs="Calibri"/>
          <w:b/>
          <w:sz w:val="28"/>
          <w:szCs w:val="28"/>
          <w:vertAlign w:val="superscript"/>
        </w:rPr>
        <w:t>1,2</w:t>
      </w:r>
      <w:r>
        <w:rPr>
          <w:rFonts w:eastAsia="Times New Roman" w:cs="Calibri"/>
          <w:b/>
          <w:sz w:val="28"/>
          <w:szCs w:val="28"/>
        </w:rPr>
        <w:t>, Lu Yanqing</w:t>
      </w:r>
      <w:r>
        <w:rPr>
          <w:rFonts w:eastAsia="Times New Roman" w:cs="Calibri"/>
          <w:b/>
          <w:sz w:val="28"/>
          <w:szCs w:val="28"/>
          <w:vertAlign w:val="superscript"/>
        </w:rPr>
        <w:t>1,2</w:t>
      </w:r>
    </w:p>
    <w:p w14:paraId="6F79D972" w14:textId="77777777" w:rsidR="00943ADF" w:rsidRDefault="00943ADF">
      <w:pPr>
        <w:outlineLvl w:val="0"/>
        <w:rPr>
          <w:rFonts w:eastAsia="Times New Roman" w:cs="Calibri"/>
          <w:b/>
          <w:sz w:val="28"/>
          <w:szCs w:val="28"/>
          <w:vertAlign w:val="superscript"/>
        </w:rPr>
      </w:pPr>
    </w:p>
    <w:p w14:paraId="3097E6A5" w14:textId="77777777" w:rsidR="00943ADF" w:rsidRDefault="00000000">
      <w:pPr>
        <w:outlineLvl w:val="0"/>
        <w:rPr>
          <w:rFonts w:eastAsia="Times New Roman" w:cs="Calibri"/>
          <w:bCs/>
          <w:sz w:val="28"/>
          <w:szCs w:val="28"/>
        </w:rPr>
      </w:pPr>
      <w:r>
        <w:rPr>
          <w:rFonts w:eastAsia="Times New Roman" w:cs="Calibri"/>
          <w:bCs/>
          <w:sz w:val="28"/>
          <w:szCs w:val="28"/>
          <w:vertAlign w:val="superscript"/>
        </w:rPr>
        <w:t>1</w:t>
      </w:r>
      <w:r>
        <w:rPr>
          <w:rFonts w:eastAsia="Times New Roman" w:cs="Calibri"/>
          <w:bCs/>
          <w:sz w:val="28"/>
          <w:szCs w:val="28"/>
        </w:rPr>
        <w:t>The Fifth Clinical Medical College of Guangzhou University of Chinese Medicine</w:t>
      </w:r>
    </w:p>
    <w:p w14:paraId="4E782813" w14:textId="77777777" w:rsidR="00943ADF" w:rsidRDefault="00000000">
      <w:pPr>
        <w:outlineLvl w:val="0"/>
        <w:rPr>
          <w:rFonts w:eastAsia="Times New Roman" w:cs="Calibri"/>
          <w:bCs/>
          <w:sz w:val="28"/>
          <w:szCs w:val="28"/>
        </w:rPr>
      </w:pPr>
      <w:r>
        <w:rPr>
          <w:rFonts w:eastAsia="Times New Roman" w:cs="Calibri"/>
          <w:bCs/>
          <w:sz w:val="28"/>
          <w:szCs w:val="28"/>
          <w:vertAlign w:val="superscript"/>
        </w:rPr>
        <w:t>2</w:t>
      </w:r>
      <w:r>
        <w:rPr>
          <w:rFonts w:eastAsia="Times New Roman" w:cs="Calibri"/>
          <w:bCs/>
          <w:sz w:val="28"/>
          <w:szCs w:val="28"/>
        </w:rPr>
        <w:t>Guangdong Second Traditional Chinese Medicine Hospital</w:t>
      </w:r>
    </w:p>
    <w:p w14:paraId="72A63C76" w14:textId="77777777" w:rsidR="00943ADF" w:rsidRDefault="00943ADF">
      <w:pPr>
        <w:outlineLvl w:val="0"/>
        <w:rPr>
          <w:rFonts w:eastAsia="Times New Roman" w:cs="Calibri"/>
          <w:b/>
          <w:sz w:val="28"/>
          <w:szCs w:val="28"/>
        </w:rPr>
      </w:pPr>
    </w:p>
    <w:p w14:paraId="33CD999C" w14:textId="77777777" w:rsidR="00943ADF" w:rsidRDefault="00943ADF">
      <w:pPr>
        <w:outlineLvl w:val="0"/>
        <w:rPr>
          <w:rFonts w:eastAsia="Times New Roman" w:cs="Calibri"/>
          <w:b/>
          <w:sz w:val="28"/>
          <w:szCs w:val="28"/>
        </w:rPr>
      </w:pPr>
    </w:p>
    <w:p w14:paraId="0CF5E19E" w14:textId="77777777" w:rsidR="00943ADF" w:rsidRDefault="00943ADF">
      <w:pPr>
        <w:widowControl w:val="0"/>
        <w:autoSpaceDE w:val="0"/>
        <w:autoSpaceDN w:val="0"/>
        <w:adjustRightInd w:val="0"/>
        <w:rPr>
          <w:rFonts w:eastAsia="Times New Roman" w:cs="Calibri"/>
        </w:rPr>
      </w:pPr>
    </w:p>
    <w:p w14:paraId="4FDD3434" w14:textId="77777777" w:rsidR="00943ADF" w:rsidRDefault="00943ADF">
      <w:pPr>
        <w:outlineLvl w:val="0"/>
        <w:rPr>
          <w:rFonts w:eastAsia="Times New Roman" w:cs="Calibri"/>
        </w:rPr>
      </w:pPr>
    </w:p>
    <w:p w14:paraId="74288581" w14:textId="77777777" w:rsidR="00943ADF" w:rsidRDefault="00000000">
      <w:pPr>
        <w:outlineLvl w:val="0"/>
        <w:rPr>
          <w:rFonts w:eastAsia="Times New Roman" w:cs="Calibri"/>
          <w:b/>
        </w:rPr>
      </w:pPr>
      <w:r>
        <w:rPr>
          <w:rFonts w:eastAsia="Times New Roman" w:cs="Calibri"/>
          <w:b/>
        </w:rPr>
        <w:t xml:space="preserve">Corresponding Authors: </w:t>
      </w:r>
    </w:p>
    <w:p w14:paraId="3D7CE91F" w14:textId="77777777" w:rsidR="00943ADF" w:rsidRDefault="00000000">
      <w:pPr>
        <w:outlineLvl w:val="0"/>
        <w:rPr>
          <w:rFonts w:eastAsia="Times New Roman" w:cs="Calibri"/>
        </w:rPr>
      </w:pPr>
      <w:bookmarkStart w:id="0" w:name="_Hlk25233958"/>
      <w:r>
        <w:rPr>
          <w:rFonts w:eastAsia="Times New Roman" w:cs="Calibri"/>
        </w:rPr>
        <w:t>Wei Houwei           903933422@qq.com</w:t>
      </w:r>
    </w:p>
    <w:p w14:paraId="5196A52A" w14:textId="77777777" w:rsidR="00943ADF" w:rsidRDefault="00000000">
      <w:pPr>
        <w:outlineLvl w:val="0"/>
        <w:rPr>
          <w:rFonts w:eastAsia="Times New Roman" w:cs="Calibri"/>
        </w:rPr>
      </w:pPr>
      <w:r>
        <w:rPr>
          <w:rFonts w:eastAsia="Times New Roman" w:cs="Calibri"/>
        </w:rPr>
        <w:t>Peiyun Feng           Fpy1752728044@163.com</w:t>
      </w:r>
    </w:p>
    <w:p w14:paraId="70FFA58B" w14:textId="77777777" w:rsidR="00943ADF" w:rsidRDefault="00943ADF">
      <w:pPr>
        <w:outlineLvl w:val="0"/>
        <w:rPr>
          <w:rFonts w:eastAsia="Times New Roman" w:cs="Calibri"/>
        </w:rPr>
      </w:pPr>
    </w:p>
    <w:p w14:paraId="1B4B2D7A" w14:textId="77777777" w:rsidR="00943ADF" w:rsidRDefault="00943ADF">
      <w:pPr>
        <w:outlineLvl w:val="0"/>
        <w:rPr>
          <w:rFonts w:eastAsia="Times New Roman" w:cs="Calibri"/>
        </w:rPr>
      </w:pPr>
    </w:p>
    <w:p w14:paraId="2E1C6668" w14:textId="77777777" w:rsidR="00943ADF" w:rsidRDefault="00000000">
      <w:pPr>
        <w:outlineLvl w:val="0"/>
        <w:rPr>
          <w:rFonts w:eastAsia="Times New Roman" w:cs="Calibri"/>
        </w:rPr>
      </w:pPr>
      <w:r>
        <w:rPr>
          <w:rFonts w:eastAsia="Times New Roman" w:cs="Calibri"/>
          <w:b/>
        </w:rPr>
        <w:t>Email Addresses for All Authors:</w:t>
      </w:r>
      <w:r>
        <w:rPr>
          <w:rFonts w:eastAsia="Times New Roman" w:cs="Calibri"/>
        </w:rPr>
        <w:t xml:space="preserve"> </w:t>
      </w:r>
    </w:p>
    <w:bookmarkEnd w:id="0"/>
    <w:p w14:paraId="66AA4B29" w14:textId="77777777" w:rsidR="00943ADF" w:rsidRDefault="00000000">
      <w:pPr>
        <w:outlineLvl w:val="0"/>
        <w:rPr>
          <w:rFonts w:cs="Calibri"/>
          <w:bCs/>
        </w:rPr>
      </w:pPr>
      <w:r>
        <w:rPr>
          <w:rFonts w:cs="Calibri"/>
          <w:bCs/>
        </w:rPr>
        <w:t>Liu Suzhen              1078597490@qq.com</w:t>
      </w:r>
    </w:p>
    <w:p w14:paraId="2E12469D" w14:textId="77777777" w:rsidR="00943ADF" w:rsidRDefault="00000000">
      <w:pPr>
        <w:outlineLvl w:val="0"/>
        <w:rPr>
          <w:rFonts w:cs="Calibri"/>
          <w:bCs/>
        </w:rPr>
      </w:pPr>
      <w:r>
        <w:rPr>
          <w:rFonts w:cs="Calibri"/>
          <w:bCs/>
        </w:rPr>
        <w:t>Lai Sihua                 3500078144@qq.com</w:t>
      </w:r>
    </w:p>
    <w:p w14:paraId="0E2BC79C" w14:textId="77777777" w:rsidR="00943ADF" w:rsidRDefault="00000000">
      <w:pPr>
        <w:outlineLvl w:val="0"/>
        <w:rPr>
          <w:rFonts w:cs="Calibri"/>
          <w:bCs/>
        </w:rPr>
      </w:pPr>
      <w:r>
        <w:rPr>
          <w:rFonts w:cs="Calibri"/>
          <w:bCs/>
        </w:rPr>
        <w:t>Ruo fan Wang       2667303420@qq.com</w:t>
      </w:r>
    </w:p>
    <w:p w14:paraId="40956597" w14:textId="77777777" w:rsidR="00943ADF" w:rsidRDefault="00000000">
      <w:pPr>
        <w:outlineLvl w:val="0"/>
        <w:rPr>
          <w:rFonts w:cs="Calibri"/>
          <w:bCs/>
        </w:rPr>
      </w:pPr>
      <w:r>
        <w:rPr>
          <w:rFonts w:cs="Calibri"/>
          <w:bCs/>
        </w:rPr>
        <w:t>Xin ying Zheng      2667303420@qq.com</w:t>
      </w:r>
    </w:p>
    <w:p w14:paraId="3E673B5B" w14:textId="77777777" w:rsidR="00943ADF" w:rsidRDefault="00000000">
      <w:pPr>
        <w:outlineLvl w:val="0"/>
        <w:rPr>
          <w:rFonts w:cs="Calibri"/>
          <w:bCs/>
        </w:rPr>
      </w:pPr>
      <w:r>
        <w:rPr>
          <w:rFonts w:cs="Calibri"/>
          <w:bCs/>
        </w:rPr>
        <w:t>Yue Liu                    liuyue2288@163.com</w:t>
      </w:r>
    </w:p>
    <w:p w14:paraId="12916965" w14:textId="77777777" w:rsidR="00943ADF" w:rsidRDefault="00000000">
      <w:pPr>
        <w:outlineLvl w:val="0"/>
        <w:rPr>
          <w:rFonts w:cs="Calibri"/>
          <w:bCs/>
        </w:rPr>
      </w:pPr>
      <w:r>
        <w:rPr>
          <w:rFonts w:cs="Calibri"/>
          <w:bCs/>
        </w:rPr>
        <w:t>Lu Yanqing             1093494011@qq.com</w:t>
      </w:r>
    </w:p>
    <w:p w14:paraId="500678F6" w14:textId="77777777" w:rsidR="00943ADF" w:rsidRDefault="00000000">
      <w:pPr>
        <w:outlineLvl w:val="0"/>
        <w:rPr>
          <w:rFonts w:eastAsia="Times New Roman" w:cs="Calibri"/>
        </w:rPr>
      </w:pPr>
      <w:r>
        <w:rPr>
          <w:rFonts w:eastAsia="Times New Roman" w:cs="Calibri"/>
        </w:rPr>
        <w:t>Wei Houwei           903933422@qq.com</w:t>
      </w:r>
    </w:p>
    <w:p w14:paraId="235B53EE" w14:textId="77777777" w:rsidR="00943ADF" w:rsidRDefault="00000000">
      <w:pPr>
        <w:outlineLvl w:val="0"/>
        <w:rPr>
          <w:rFonts w:eastAsia="Times New Roman" w:cs="Calibri"/>
        </w:rPr>
      </w:pPr>
      <w:r>
        <w:rPr>
          <w:rFonts w:eastAsia="Times New Roman" w:cs="Calibri"/>
        </w:rPr>
        <w:t>Peiyun Feng           Fpy1752728044@163.com</w:t>
      </w:r>
    </w:p>
    <w:p w14:paraId="6F84F159" w14:textId="77777777" w:rsidR="00943ADF" w:rsidRDefault="00943ADF">
      <w:pPr>
        <w:outlineLvl w:val="0"/>
        <w:rPr>
          <w:rFonts w:cs="Calibri"/>
          <w:bCs/>
        </w:rPr>
      </w:pPr>
    </w:p>
    <w:p w14:paraId="5A2BE33C" w14:textId="77777777" w:rsidR="00943ADF" w:rsidRDefault="00943ADF">
      <w:pPr>
        <w:outlineLvl w:val="0"/>
        <w:rPr>
          <w:rFonts w:cs="Calibri"/>
          <w:bCs/>
        </w:rPr>
      </w:pPr>
    </w:p>
    <w:p w14:paraId="60B95108" w14:textId="77777777" w:rsidR="00943ADF" w:rsidRDefault="00000000">
      <w:pPr>
        <w:rPr>
          <w:rFonts w:cs="Calibri"/>
          <w:bCs/>
        </w:rPr>
      </w:pPr>
      <w:r>
        <w:rPr>
          <w:rFonts w:cs="Calibri"/>
          <w:bCs/>
        </w:rPr>
        <w:br w:type="page"/>
      </w:r>
    </w:p>
    <w:p w14:paraId="1667ADCD" w14:textId="77777777" w:rsidR="00943ADF" w:rsidRDefault="00000000">
      <w:pPr>
        <w:pStyle w:val="Heading2"/>
        <w:jc w:val="center"/>
        <w:rPr>
          <w:b/>
          <w:bCs w:val="0"/>
          <w:sz w:val="32"/>
          <w:szCs w:val="32"/>
        </w:rPr>
      </w:pPr>
      <w:r>
        <w:rPr>
          <w:b/>
          <w:bCs w:val="0"/>
          <w:sz w:val="32"/>
          <w:szCs w:val="32"/>
        </w:rPr>
        <w:lastRenderedPageBreak/>
        <w:t>Author Questionnaire</w:t>
      </w:r>
    </w:p>
    <w:p w14:paraId="22834088" w14:textId="18D0AE66" w:rsidR="00943ADF" w:rsidRDefault="00000000">
      <w:pPr>
        <w:spacing w:before="120"/>
        <w:ind w:left="216" w:hanging="216"/>
        <w:rPr>
          <w:rFonts w:eastAsia="Times New Roman" w:cs="Calibri"/>
          <w:b/>
        </w:rPr>
      </w:pPr>
      <w:r>
        <w:rPr>
          <w:rFonts w:eastAsia="Times New Roman" w:cs="Calibri"/>
          <w:b/>
        </w:rPr>
        <w:t xml:space="preserve">1. </w:t>
      </w:r>
      <w:r>
        <w:rPr>
          <w:rFonts w:eastAsia="Times New Roman" w:cs="Calibri"/>
          <w:b/>
          <w:bCs/>
        </w:rPr>
        <w:t>Microscopy</w:t>
      </w:r>
      <w:r>
        <w:rPr>
          <w:rFonts w:eastAsia="Times New Roman" w:cs="Calibri"/>
        </w:rPr>
        <w:t>: Does your protocol require the use of a dissecting or stereomicroscope for performing a complex dissection, microinjection technique, or something similar?</w:t>
      </w:r>
      <w:r>
        <w:rPr>
          <w:rFonts w:eastAsia="Times New Roman" w:cs="Calibri"/>
          <w:b/>
        </w:rPr>
        <w:t xml:space="preserve">  </w:t>
      </w:r>
      <w:r w:rsidR="0040566A">
        <w:rPr>
          <w:rFonts w:eastAsia="Times New Roman" w:cs="Calibri"/>
          <w:b/>
          <w:bCs/>
          <w:color w:val="808080"/>
          <w:shd w:val="clear" w:color="auto" w:fill="FFFF00"/>
        </w:rPr>
        <w:t xml:space="preserve">NO </w:t>
      </w:r>
      <w:r>
        <w:rPr>
          <w:rFonts w:eastAsia="Times New Roman" w:cs="Calibri"/>
          <w:b/>
          <w:bCs/>
          <w:color w:val="808080"/>
          <w:shd w:val="clear" w:color="auto" w:fill="FFFF00"/>
        </w:rPr>
        <w:t>.</w:t>
      </w:r>
      <w:r>
        <w:rPr>
          <w:rFonts w:eastAsia="Times New Roman" w:cs="Calibri"/>
        </w:rPr>
        <w:t xml:space="preserve">  </w:t>
      </w:r>
    </w:p>
    <w:p w14:paraId="4E7C3E85" w14:textId="77777777" w:rsidR="00943ADF" w:rsidRDefault="00943ADF">
      <w:pPr>
        <w:spacing w:before="120"/>
        <w:ind w:left="720"/>
        <w:rPr>
          <w:rFonts w:eastAsia="Times New Roman" w:cs="Calibri"/>
          <w:b/>
          <w:color w:val="7F7F7F"/>
        </w:rPr>
      </w:pPr>
    </w:p>
    <w:p w14:paraId="4B20EAF0" w14:textId="77777777" w:rsidR="00943ADF" w:rsidRDefault="00000000">
      <w:pPr>
        <w:spacing w:before="120"/>
        <w:ind w:left="216" w:hanging="216"/>
        <w:rPr>
          <w:rFonts w:eastAsia="Times New Roman" w:cs="Calibri"/>
        </w:rPr>
      </w:pPr>
      <w:r>
        <w:rPr>
          <w:rFonts w:eastAsia="Times New Roman" w:cs="Calibri"/>
          <w:b/>
        </w:rPr>
        <w:t xml:space="preserve">2. Software: </w:t>
      </w:r>
      <w:r>
        <w:rPr>
          <w:rFonts w:eastAsia="Times New Roman" w:cs="Calibri"/>
        </w:rPr>
        <w:t>Does the part of your protocol being filmed include step-by-step descriptions of software usage?</w:t>
      </w:r>
      <w:r>
        <w:rPr>
          <w:rFonts w:eastAsia="Times New Roman" w:cs="Calibri"/>
          <w:b/>
        </w:rPr>
        <w:t xml:space="preserve">  </w:t>
      </w:r>
      <w:r>
        <w:rPr>
          <w:rFonts w:eastAsia="Times New Roman" w:cs="Calibri"/>
          <w:b/>
          <w:bCs/>
          <w:color w:val="808080"/>
          <w:shd w:val="clear" w:color="auto" w:fill="FFFF00"/>
        </w:rPr>
        <w:t xml:space="preserve"> No.</w:t>
      </w:r>
    </w:p>
    <w:p w14:paraId="1C68C2BA" w14:textId="77777777" w:rsidR="00943ADF" w:rsidRDefault="00943ADF">
      <w:pPr>
        <w:spacing w:before="120"/>
        <w:rPr>
          <w:rFonts w:eastAsia="Times New Roman" w:cs="Calibri"/>
          <w:b/>
        </w:rPr>
      </w:pPr>
    </w:p>
    <w:p w14:paraId="7A03162F" w14:textId="77777777" w:rsidR="00943ADF" w:rsidRDefault="00000000">
      <w:pPr>
        <w:spacing w:before="120"/>
        <w:rPr>
          <w:rFonts w:eastAsia="Times New Roman" w:cs="Calibri"/>
          <w:b/>
          <w:bCs/>
        </w:rPr>
      </w:pPr>
      <w:r>
        <w:rPr>
          <w:rFonts w:eastAsia="Times New Roman" w:cs="Calibri"/>
          <w:b/>
        </w:rPr>
        <w:t>3. Filming location:</w:t>
      </w:r>
      <w:r>
        <w:rPr>
          <w:rFonts w:eastAsia="Times New Roman" w:cs="Calibri"/>
        </w:rPr>
        <w:t xml:space="preserve"> Will the filming need to take place in multiple locations? </w:t>
      </w:r>
      <w:r>
        <w:rPr>
          <w:rFonts w:eastAsia="Times New Roman" w:cs="Calibri"/>
          <w:b/>
        </w:rPr>
        <w:t xml:space="preserve">  </w:t>
      </w:r>
      <w:r>
        <w:rPr>
          <w:rFonts w:eastAsia="Times New Roman" w:cs="Calibri"/>
          <w:b/>
          <w:bCs/>
          <w:color w:val="808080"/>
          <w:shd w:val="clear" w:color="auto" w:fill="FFFF00"/>
        </w:rPr>
        <w:t>No.</w:t>
      </w:r>
    </w:p>
    <w:p w14:paraId="4920A8BE" w14:textId="77777777" w:rsidR="00943ADF" w:rsidRDefault="00943ADF">
      <w:pPr>
        <w:spacing w:before="120"/>
        <w:ind w:left="720"/>
        <w:rPr>
          <w:rFonts w:eastAsia="Times New Roman" w:cs="Calibri"/>
        </w:rPr>
      </w:pPr>
    </w:p>
    <w:p w14:paraId="2934ADF1" w14:textId="0214D432" w:rsidR="00943ADF" w:rsidRDefault="00000000">
      <w:pPr>
        <w:spacing w:before="120"/>
        <w:rPr>
          <w:rFonts w:eastAsia="Times New Roman" w:cs="Calibri"/>
        </w:rPr>
      </w:pPr>
      <w:r>
        <w:rPr>
          <w:rFonts w:eastAsia="Times New Roman" w:cs="Calibri"/>
          <w:b/>
          <w:bCs/>
        </w:rPr>
        <w:t xml:space="preserve">4. Testimonials (optional): </w:t>
      </w:r>
      <w:r>
        <w:t xml:space="preserve">Would you be open to filming two short testimonial statements </w:t>
      </w:r>
      <w:r>
        <w:rPr>
          <w:rStyle w:val="Strong"/>
        </w:rPr>
        <w:t>live during your JoVE shoot</w:t>
      </w:r>
      <w:r>
        <w:t xml:space="preserve">? These will </w:t>
      </w:r>
      <w:r>
        <w:rPr>
          <w:rStyle w:val="Strong"/>
        </w:rPr>
        <w:t>not appear in your JoVE video</w:t>
      </w:r>
      <w:r>
        <w:t xml:space="preserve"> but may be used in JoVE’s promotional materials. </w:t>
      </w:r>
      <w:r>
        <w:rPr>
          <w:rFonts w:eastAsia="Times New Roman" w:cs="Calibri"/>
          <w:b/>
          <w:bCs/>
          <w:color w:val="808080"/>
          <w:shd w:val="clear" w:color="auto" w:fill="FFFF00"/>
        </w:rPr>
        <w:t>No.</w:t>
      </w:r>
    </w:p>
    <w:p w14:paraId="32DAE90F" w14:textId="77777777" w:rsidR="00943ADF" w:rsidRDefault="00943ADF">
      <w:pPr>
        <w:rPr>
          <w:rFonts w:cs="Calibri"/>
          <w:b/>
          <w:sz w:val="22"/>
          <w:szCs w:val="22"/>
        </w:rPr>
      </w:pPr>
    </w:p>
    <w:p w14:paraId="67386C83" w14:textId="77777777" w:rsidR="00943ADF" w:rsidRDefault="00943ADF">
      <w:pPr>
        <w:rPr>
          <w:rFonts w:cs="Calibri"/>
          <w:b/>
          <w:sz w:val="22"/>
          <w:szCs w:val="22"/>
        </w:rPr>
      </w:pPr>
    </w:p>
    <w:p w14:paraId="7AA7BBC5" w14:textId="77777777" w:rsidR="00943ADF" w:rsidRDefault="00000000">
      <w:pPr>
        <w:rPr>
          <w:rFonts w:cs="Calibri"/>
          <w:b/>
          <w:sz w:val="22"/>
          <w:szCs w:val="22"/>
        </w:rPr>
      </w:pPr>
      <w:r>
        <w:rPr>
          <w:rFonts w:cs="Calibri"/>
          <w:b/>
          <w:sz w:val="22"/>
          <w:szCs w:val="22"/>
        </w:rPr>
        <w:t>Current Protocol Length</w:t>
      </w:r>
    </w:p>
    <w:p w14:paraId="72F5C5E6" w14:textId="77777777" w:rsidR="00943ADF" w:rsidRDefault="00000000">
      <w:pPr>
        <w:rPr>
          <w:rFonts w:cs="Calibri"/>
          <w:bCs/>
          <w:sz w:val="22"/>
          <w:szCs w:val="22"/>
        </w:rPr>
      </w:pPr>
      <w:r>
        <w:rPr>
          <w:rFonts w:cs="Calibri"/>
          <w:bCs/>
          <w:sz w:val="22"/>
          <w:szCs w:val="22"/>
        </w:rPr>
        <w:t>Number of Steps:  23</w:t>
      </w:r>
    </w:p>
    <w:p w14:paraId="5AAC9C6C" w14:textId="77777777" w:rsidR="00943ADF" w:rsidRDefault="00000000">
      <w:pPr>
        <w:rPr>
          <w:rFonts w:cs="Calibri"/>
          <w:b/>
          <w:sz w:val="22"/>
          <w:szCs w:val="22"/>
        </w:rPr>
      </w:pPr>
      <w:r>
        <w:rPr>
          <w:rFonts w:cs="Calibri"/>
          <w:bCs/>
          <w:sz w:val="22"/>
          <w:szCs w:val="22"/>
        </w:rPr>
        <w:t>Number of Shots:  40</w:t>
      </w:r>
      <w:r>
        <w:rPr>
          <w:rFonts w:cs="Calibri"/>
          <w:b/>
          <w:sz w:val="22"/>
          <w:szCs w:val="22"/>
        </w:rPr>
        <w:t xml:space="preserve"> </w:t>
      </w:r>
      <w:r>
        <w:rPr>
          <w:rFonts w:cs="Calibri"/>
          <w:b/>
          <w:sz w:val="22"/>
          <w:szCs w:val="22"/>
        </w:rPr>
        <w:br w:type="page"/>
      </w:r>
    </w:p>
    <w:p w14:paraId="688BB839" w14:textId="77777777" w:rsidR="00943ADF" w:rsidRDefault="00000000">
      <w:pPr>
        <w:pStyle w:val="Heading1"/>
        <w:rPr>
          <w:rFonts w:cs="Calibri"/>
        </w:rPr>
      </w:pPr>
      <w:r>
        <w:rPr>
          <w:rFonts w:cs="Calibri"/>
        </w:rPr>
        <w:lastRenderedPageBreak/>
        <w:t>Interviews</w:t>
      </w:r>
    </w:p>
    <w:p w14:paraId="21054688" w14:textId="77777777" w:rsidR="00943ADF" w:rsidRDefault="00000000">
      <w:pPr>
        <w:rPr>
          <w:rFonts w:cs="Calibri"/>
          <w:b/>
          <w:i/>
          <w:iCs/>
        </w:rPr>
      </w:pPr>
      <w:r>
        <w:rPr>
          <w:rFonts w:cs="Calibri"/>
          <w:b/>
          <w:i/>
          <w:color w:val="0000FF"/>
        </w:rPr>
        <w:t>Videographer: Obtain headshots for all authors available at the filming location.</w:t>
      </w:r>
      <w:r>
        <w:rPr>
          <w:rFonts w:cs="Calibri"/>
          <w:b/>
          <w:i/>
        </w:rPr>
        <w:t xml:space="preserve"> </w:t>
      </w:r>
    </w:p>
    <w:p w14:paraId="65488333" w14:textId="77777777" w:rsidR="00943ADF" w:rsidRDefault="00943ADF">
      <w:pPr>
        <w:rPr>
          <w:rFonts w:eastAsia="Times New Roman" w:cs="Calibri"/>
          <w:b/>
        </w:rPr>
      </w:pPr>
    </w:p>
    <w:p w14:paraId="32998071" w14:textId="77777777" w:rsidR="00943ADF" w:rsidRDefault="00000000">
      <w:pPr>
        <w:rPr>
          <w:rFonts w:cs="Calibri"/>
          <w:b/>
          <w:bCs/>
          <w:i/>
          <w:iCs/>
          <w:color w:val="EE0000"/>
          <w:shd w:val="clear" w:color="auto" w:fill="FFFFFF"/>
        </w:rPr>
      </w:pPr>
      <w:r>
        <w:rPr>
          <w:rFonts w:cs="Calibri"/>
          <w:b/>
          <w:bCs/>
          <w:color w:val="auto"/>
          <w:highlight w:val="yellow"/>
          <w:shd w:val="clear" w:color="auto" w:fill="FFFFFF"/>
        </w:rPr>
        <w:t>Authors</w:t>
      </w:r>
      <w:r>
        <w:rPr>
          <w:rFonts w:cs="Calibri"/>
          <w:color w:val="auto"/>
          <w:highlight w:val="yellow"/>
          <w:shd w:val="clear" w:color="auto" w:fill="FFFFFF"/>
        </w:rPr>
        <w:t xml:space="preserve">: Please note that </w:t>
      </w:r>
      <w:r>
        <w:rPr>
          <w:rFonts w:cs="Calibri"/>
          <w:b/>
          <w:bCs/>
          <w:color w:val="auto"/>
          <w:highlight w:val="yellow"/>
          <w:shd w:val="clear" w:color="auto" w:fill="FFFFFF"/>
        </w:rPr>
        <w:t>the questions will not appear on screen</w:t>
      </w:r>
      <w:r>
        <w:rPr>
          <w:rFonts w:cs="Calibri"/>
          <w:color w:val="auto"/>
          <w:highlight w:val="yellow"/>
          <w:shd w:val="clear" w:color="auto" w:fill="FFFFFF"/>
        </w:rPr>
        <w:t xml:space="preserve">. </w:t>
      </w:r>
      <w:r>
        <w:rPr>
          <w:rFonts w:cs="Calibri"/>
          <w:i/>
          <w:iCs/>
          <w:color w:val="auto"/>
          <w:highlight w:val="yellow"/>
          <w:shd w:val="clear" w:color="auto" w:fill="FFFFFF"/>
        </w:rPr>
        <w:t xml:space="preserve">Please answer in </w:t>
      </w:r>
      <w:r>
        <w:rPr>
          <w:rFonts w:cs="Calibri"/>
          <w:b/>
          <w:bCs/>
          <w:i/>
          <w:iCs/>
          <w:color w:val="EE0000"/>
          <w:highlight w:val="yellow"/>
          <w:shd w:val="clear" w:color="auto" w:fill="FFFFFF"/>
        </w:rPr>
        <w:t>stand-alone full sentence with sufficient context</w:t>
      </w:r>
    </w:p>
    <w:p w14:paraId="1586EA50" w14:textId="42EF0A90" w:rsidR="0040566A" w:rsidRDefault="0040566A">
      <w:pPr>
        <w:rPr>
          <w:rFonts w:cs="Calibri"/>
          <w:b/>
          <w:bCs/>
          <w:i/>
          <w:iCs/>
          <w:color w:val="EE0000"/>
          <w:shd w:val="clear" w:color="auto" w:fill="FFFFFF"/>
        </w:rPr>
      </w:pPr>
      <w:r>
        <w:rPr>
          <w:rFonts w:cs="Calibri"/>
          <w:color w:val="auto"/>
          <w:highlight w:val="yellow"/>
          <w:shd w:val="clear" w:color="auto" w:fill="FFFFFF"/>
        </w:rPr>
        <w:t>The answers are slightly edited in accordance with the journal guidelines</w:t>
      </w:r>
      <w:r>
        <w:rPr>
          <w:rFonts w:cs="Calibri"/>
          <w:color w:val="auto"/>
          <w:highlight w:val="yellow"/>
          <w:shd w:val="clear" w:color="auto" w:fill="FFFFFF"/>
        </w:rPr>
        <w:t xml:space="preserve"> </w:t>
      </w:r>
    </w:p>
    <w:p w14:paraId="4B6C7070" w14:textId="77777777" w:rsidR="00943ADF" w:rsidRDefault="00943ADF">
      <w:pPr>
        <w:rPr>
          <w:rFonts w:cs="Calibri"/>
          <w:b/>
          <w:bCs/>
          <w:color w:val="auto"/>
          <w:shd w:val="clear" w:color="auto" w:fill="FFFFFF"/>
        </w:rPr>
      </w:pPr>
    </w:p>
    <w:p w14:paraId="09973816" w14:textId="77777777" w:rsidR="00943ADF" w:rsidRDefault="00000000">
      <w:pPr>
        <w:rPr>
          <w:rFonts w:cs="Calibri"/>
          <w:b/>
          <w:bCs/>
          <w:color w:val="auto"/>
          <w:sz w:val="28"/>
          <w:szCs w:val="28"/>
          <w:shd w:val="clear" w:color="auto" w:fill="FFFFFF"/>
        </w:rPr>
      </w:pPr>
      <w:r>
        <w:rPr>
          <w:rFonts w:cs="Calibri"/>
          <w:b/>
          <w:bCs/>
          <w:color w:val="auto"/>
          <w:sz w:val="28"/>
          <w:szCs w:val="28"/>
          <w:shd w:val="clear" w:color="auto" w:fill="FFFFFF"/>
        </w:rPr>
        <w:t>INTRODUCTION:</w:t>
      </w:r>
    </w:p>
    <w:p w14:paraId="6C93B981" w14:textId="77777777" w:rsidR="00943ADF" w:rsidRDefault="00943ADF">
      <w:pPr>
        <w:rPr>
          <w:rFonts w:cs="Calibri"/>
          <w:b/>
          <w:bCs/>
          <w:color w:val="auto"/>
          <w:shd w:val="clear" w:color="auto" w:fill="FFFFFF"/>
        </w:rPr>
      </w:pPr>
    </w:p>
    <w:p w14:paraId="16F3E485" w14:textId="77777777" w:rsidR="00943ADF" w:rsidRDefault="00000000">
      <w:pPr>
        <w:rPr>
          <w:rFonts w:cs="Calibri"/>
          <w:b/>
          <w:bCs/>
          <w:color w:val="auto"/>
          <w:shd w:val="clear" w:color="auto" w:fill="FFFFFF"/>
        </w:rPr>
      </w:pPr>
      <w:r>
        <w:rPr>
          <w:rFonts w:cs="Calibri"/>
          <w:b/>
          <w:bCs/>
          <w:color w:val="auto"/>
          <w:shd w:val="clear" w:color="auto" w:fill="FFFFFF"/>
        </w:rPr>
        <w:t xml:space="preserve">REQUIRED: </w:t>
      </w:r>
      <w:r>
        <w:rPr>
          <w:rFonts w:cs="Calibri"/>
        </w:rPr>
        <w:t>Summarize your research focus and the main questions it aims to answer.</w:t>
      </w:r>
    </w:p>
    <w:p w14:paraId="25928288" w14:textId="77777777" w:rsidR="00943ADF" w:rsidRDefault="00000000">
      <w:pPr>
        <w:pStyle w:val="ListParagraph"/>
        <w:numPr>
          <w:ilvl w:val="1"/>
          <w:numId w:val="3"/>
        </w:numPr>
        <w:spacing w:before="120"/>
        <w:contextualSpacing w:val="0"/>
        <w:rPr>
          <w:rFonts w:cs="Calibri"/>
        </w:rPr>
      </w:pPr>
      <w:r w:rsidRPr="0040566A">
        <w:rPr>
          <w:rFonts w:cs="Calibri"/>
          <w:b/>
          <w:bCs/>
          <w:u w:val="single"/>
        </w:rPr>
        <w:t>Lu Yanqing</w:t>
      </w:r>
      <w:r w:rsidRPr="0040566A">
        <w:rPr>
          <w:b/>
        </w:rPr>
        <w:t>:</w:t>
      </w:r>
      <w:r>
        <w:rPr>
          <w:rFonts w:cs="Calibri"/>
        </w:rPr>
        <w:t xml:space="preserve"> </w:t>
      </w:r>
      <w:r w:rsidRPr="0040566A">
        <w:rPr>
          <w:rFonts w:cs="Calibri"/>
        </w:rPr>
        <w:t>This protocol describes a standardized, step-by-step procedure for performing copper Bian-stone Gua Sha in human subjects diagnosed with chronic fatigue syndrome.</w:t>
      </w:r>
    </w:p>
    <w:p w14:paraId="3117DFB1" w14:textId="525BC78E" w:rsidR="0040566A" w:rsidRPr="0040566A" w:rsidRDefault="0040566A" w:rsidP="0040566A">
      <w:pPr>
        <w:pStyle w:val="ListParagraph"/>
        <w:numPr>
          <w:ilvl w:val="2"/>
          <w:numId w:val="3"/>
        </w:numPr>
        <w:spacing w:before="120"/>
        <w:contextualSpacing w:val="0"/>
        <w:rPr>
          <w:rFonts w:cs="Calibri"/>
        </w:rPr>
      </w:pPr>
      <w:r w:rsidRPr="0040566A">
        <w:rPr>
          <w:rFonts w:cs="Calibri"/>
        </w:rPr>
        <w:t>INTERVIEW: Named talent says the statement above in an interview-style shot, looking slightly off-camera</w:t>
      </w:r>
    </w:p>
    <w:p w14:paraId="00A66870" w14:textId="77777777" w:rsidR="00943ADF" w:rsidRPr="0040566A" w:rsidRDefault="00943ADF">
      <w:pPr>
        <w:rPr>
          <w:rFonts w:cs="Calibri"/>
        </w:rPr>
      </w:pPr>
    </w:p>
    <w:p w14:paraId="0B0139AD" w14:textId="77777777" w:rsidR="00943ADF" w:rsidRPr="0040566A" w:rsidRDefault="00000000">
      <w:pPr>
        <w:rPr>
          <w:rFonts w:cs="Calibri"/>
        </w:rPr>
      </w:pPr>
      <w:r w:rsidRPr="0040566A">
        <w:rPr>
          <w:rFonts w:cs="Calibri"/>
        </w:rPr>
        <w:t>Describe the research gap or limitation in existing methods and how this protocol addresses them.</w:t>
      </w:r>
    </w:p>
    <w:p w14:paraId="490E6309" w14:textId="77777777" w:rsidR="00943ADF" w:rsidRDefault="00000000">
      <w:pPr>
        <w:pStyle w:val="ListParagraph"/>
        <w:numPr>
          <w:ilvl w:val="1"/>
          <w:numId w:val="3"/>
        </w:numPr>
        <w:spacing w:before="120" w:after="240"/>
        <w:contextualSpacing w:val="0"/>
        <w:rPr>
          <w:rFonts w:cs="Calibri"/>
        </w:rPr>
      </w:pPr>
      <w:r w:rsidRPr="0040566A">
        <w:rPr>
          <w:rFonts w:cs="Calibri"/>
          <w:b/>
          <w:bCs/>
          <w:u w:val="single"/>
        </w:rPr>
        <w:t>Lu Yanqing</w:t>
      </w:r>
      <w:r w:rsidRPr="0040566A">
        <w:rPr>
          <w:rFonts w:cs="Calibri"/>
        </w:rPr>
        <w:t>: This protocol offers a non-pharmacological procedural alternative that may avoid certain limitations associated with long-term pharmacotherapy.</w:t>
      </w:r>
    </w:p>
    <w:p w14:paraId="6DED318D" w14:textId="2AF75DB4" w:rsidR="0040566A" w:rsidRPr="0040566A" w:rsidRDefault="0040566A" w:rsidP="0040566A">
      <w:pPr>
        <w:pStyle w:val="ListParagraph"/>
        <w:numPr>
          <w:ilvl w:val="2"/>
          <w:numId w:val="3"/>
        </w:numPr>
        <w:spacing w:before="120" w:after="240"/>
        <w:contextualSpacing w:val="0"/>
        <w:rPr>
          <w:rFonts w:cs="Calibri"/>
        </w:rPr>
      </w:pPr>
      <w:r w:rsidRPr="0040566A">
        <w:rPr>
          <w:rFonts w:cs="Calibri"/>
        </w:rPr>
        <w:t>INTERVIEW: Named talent says the statement above in an interview-style shot, looking slightly off-camera</w:t>
      </w:r>
    </w:p>
    <w:p w14:paraId="4BA4BEFE" w14:textId="209DD6A9" w:rsidR="00943ADF" w:rsidRPr="0040566A" w:rsidRDefault="00943ADF" w:rsidP="0040566A">
      <w:pPr>
        <w:pStyle w:val="ListParagraph"/>
        <w:spacing w:before="120" w:after="240"/>
        <w:ind w:left="907"/>
        <w:contextualSpacing w:val="0"/>
        <w:rPr>
          <w:rFonts w:cs="Calibri"/>
        </w:rPr>
      </w:pPr>
    </w:p>
    <w:p w14:paraId="628E48CF" w14:textId="77777777" w:rsidR="00943ADF" w:rsidRPr="0040566A" w:rsidRDefault="00000000">
      <w:pPr>
        <w:spacing w:before="120"/>
        <w:rPr>
          <w:rFonts w:cs="Calibri"/>
        </w:rPr>
      </w:pPr>
      <w:r w:rsidRPr="0040566A">
        <w:rPr>
          <w:rFonts w:cs="Calibri"/>
          <w:b/>
          <w:bCs/>
        </w:rPr>
        <w:t>CONCLUSION</w:t>
      </w:r>
      <w:r w:rsidRPr="0040566A">
        <w:rPr>
          <w:rFonts w:cs="Calibri"/>
        </w:rPr>
        <w:t>:</w:t>
      </w:r>
    </w:p>
    <w:p w14:paraId="7D53E431" w14:textId="77777777" w:rsidR="00943ADF" w:rsidRPr="0040566A" w:rsidRDefault="00943ADF">
      <w:pPr>
        <w:rPr>
          <w:rFonts w:cs="Calibri"/>
        </w:rPr>
      </w:pPr>
    </w:p>
    <w:p w14:paraId="650FC038" w14:textId="77777777" w:rsidR="00943ADF" w:rsidRPr="0040566A" w:rsidRDefault="00000000">
      <w:pPr>
        <w:rPr>
          <w:rFonts w:cs="Calibri"/>
        </w:rPr>
      </w:pPr>
      <w:r w:rsidRPr="0040566A">
        <w:rPr>
          <w:rFonts w:cs="Calibri"/>
        </w:rPr>
        <w:t>Describe the most important consideration or challenge when performing this protocol.</w:t>
      </w:r>
    </w:p>
    <w:p w14:paraId="284E017B" w14:textId="2A201AE9" w:rsidR="00943ADF" w:rsidRDefault="00000000">
      <w:pPr>
        <w:pStyle w:val="ListParagraph"/>
        <w:numPr>
          <w:ilvl w:val="1"/>
          <w:numId w:val="3"/>
        </w:numPr>
        <w:spacing w:before="120"/>
        <w:contextualSpacing w:val="0"/>
        <w:rPr>
          <w:rFonts w:cs="Calibri"/>
        </w:rPr>
      </w:pPr>
      <w:r w:rsidRPr="0040566A">
        <w:rPr>
          <w:rFonts w:cs="Calibri"/>
          <w:b/>
          <w:bCs/>
          <w:u w:val="single"/>
        </w:rPr>
        <w:t>Lu Yanqing</w:t>
      </w:r>
      <w:r w:rsidRPr="0040566A">
        <w:rPr>
          <w:rFonts w:cs="Calibri"/>
          <w:b/>
          <w:bCs/>
        </w:rPr>
        <w:t xml:space="preserve">: </w:t>
      </w:r>
      <w:r w:rsidR="0040566A" w:rsidRPr="0040566A">
        <w:rPr>
          <w:rFonts w:cs="Calibri"/>
        </w:rPr>
        <w:t>Key considerations</w:t>
      </w:r>
      <w:r w:rsidR="0040566A">
        <w:rPr>
          <w:rFonts w:cs="Calibri"/>
        </w:rPr>
        <w:t xml:space="preserve"> during the procedure </w:t>
      </w:r>
      <w:r w:rsidR="0040566A" w:rsidRPr="0040566A">
        <w:rPr>
          <w:rFonts w:cs="Calibri"/>
        </w:rPr>
        <w:t>include accurate acupoint localization, pressure calibration, and safety monitoring to ensure reproducibility and patient safety in clinical research settings</w:t>
      </w:r>
      <w:r w:rsidRPr="0040566A">
        <w:rPr>
          <w:rFonts w:cs="Calibri"/>
        </w:rPr>
        <w:t>.</w:t>
      </w:r>
    </w:p>
    <w:p w14:paraId="0EBDD719" w14:textId="77777777" w:rsidR="0040566A" w:rsidRPr="0040566A" w:rsidRDefault="0040566A" w:rsidP="0040566A">
      <w:pPr>
        <w:pStyle w:val="ListParagraph"/>
        <w:numPr>
          <w:ilvl w:val="2"/>
          <w:numId w:val="3"/>
        </w:numPr>
        <w:spacing w:before="120" w:after="240"/>
        <w:contextualSpacing w:val="0"/>
        <w:rPr>
          <w:rFonts w:cs="Calibri"/>
        </w:rPr>
      </w:pPr>
      <w:r w:rsidRPr="0040566A">
        <w:rPr>
          <w:rFonts w:cs="Calibri"/>
        </w:rPr>
        <w:t>INTERVIEW: Named talent says the statement above in an interview-style shot, looking slightly off-camera</w:t>
      </w:r>
    </w:p>
    <w:p w14:paraId="01A76AEE" w14:textId="77777777" w:rsidR="0040566A" w:rsidRPr="0040566A" w:rsidRDefault="0040566A" w:rsidP="0040566A">
      <w:pPr>
        <w:pStyle w:val="ListParagraph"/>
        <w:spacing w:before="120"/>
        <w:ind w:left="1627"/>
        <w:contextualSpacing w:val="0"/>
        <w:rPr>
          <w:rFonts w:cs="Calibri"/>
        </w:rPr>
      </w:pPr>
    </w:p>
    <w:p w14:paraId="539B9D0E" w14:textId="77777777" w:rsidR="00943ADF" w:rsidRPr="0040566A" w:rsidRDefault="00943ADF">
      <w:pPr>
        <w:rPr>
          <w:rFonts w:cs="Calibri"/>
        </w:rPr>
      </w:pPr>
    </w:p>
    <w:p w14:paraId="524AC04E" w14:textId="77777777" w:rsidR="00943ADF" w:rsidRPr="0040566A" w:rsidRDefault="00943ADF">
      <w:pPr>
        <w:rPr>
          <w:rFonts w:cs="Calibri"/>
        </w:rPr>
      </w:pPr>
    </w:p>
    <w:p w14:paraId="18C04A67" w14:textId="77777777" w:rsidR="00943ADF" w:rsidRPr="0040566A" w:rsidRDefault="00000000">
      <w:pPr>
        <w:rPr>
          <w:rFonts w:cs="Calibri"/>
        </w:rPr>
      </w:pPr>
      <w:r w:rsidRPr="0040566A">
        <w:rPr>
          <w:rFonts w:cs="Calibri"/>
        </w:rPr>
        <w:lastRenderedPageBreak/>
        <w:t>How can future studies build on this work? Describe the questions or research directions that can be investigated next.</w:t>
      </w:r>
    </w:p>
    <w:p w14:paraId="61C96253" w14:textId="312FCB89" w:rsidR="00943ADF" w:rsidRDefault="00000000">
      <w:pPr>
        <w:pStyle w:val="ListParagraph"/>
        <w:numPr>
          <w:ilvl w:val="1"/>
          <w:numId w:val="3"/>
        </w:numPr>
        <w:spacing w:before="120"/>
        <w:contextualSpacing w:val="0"/>
        <w:rPr>
          <w:rFonts w:cs="Calibri"/>
        </w:rPr>
      </w:pPr>
      <w:r w:rsidRPr="0040566A">
        <w:rPr>
          <w:rFonts w:cs="Calibri"/>
          <w:b/>
          <w:bCs/>
          <w:u w:val="single"/>
        </w:rPr>
        <w:t>Lu Yanqing</w:t>
      </w:r>
      <w:r w:rsidRPr="0040566A">
        <w:rPr>
          <w:rFonts w:cs="Calibri"/>
        </w:rPr>
        <w:t xml:space="preserve">: </w:t>
      </w:r>
      <w:r w:rsidR="0040566A">
        <w:rPr>
          <w:rFonts w:cs="Calibri"/>
        </w:rPr>
        <w:t>This study may</w:t>
      </w:r>
      <w:r w:rsidRPr="0040566A">
        <w:rPr>
          <w:rFonts w:cs="Calibri"/>
        </w:rPr>
        <w:t xml:space="preserve"> provide a framework for investigating interventions that address both physical and mental dimensions of fatigue-related conditions.</w:t>
      </w:r>
    </w:p>
    <w:p w14:paraId="23F19B1F" w14:textId="77777777" w:rsidR="0040566A" w:rsidRPr="0040566A" w:rsidRDefault="0040566A" w:rsidP="0040566A">
      <w:pPr>
        <w:pStyle w:val="ListParagraph"/>
        <w:numPr>
          <w:ilvl w:val="2"/>
          <w:numId w:val="3"/>
        </w:numPr>
        <w:spacing w:before="120" w:after="240"/>
        <w:contextualSpacing w:val="0"/>
        <w:rPr>
          <w:rFonts w:cs="Calibri"/>
        </w:rPr>
      </w:pPr>
      <w:r w:rsidRPr="0040566A">
        <w:rPr>
          <w:rFonts w:cs="Calibri"/>
        </w:rPr>
        <w:t>INTERVIEW: Named talent says the statement above in an interview-style shot, looking slightly off-camera</w:t>
      </w:r>
    </w:p>
    <w:p w14:paraId="33B7A430" w14:textId="77777777" w:rsidR="00943ADF" w:rsidRDefault="00943ADF">
      <w:pPr>
        <w:contextualSpacing/>
        <w:outlineLvl w:val="0"/>
        <w:rPr>
          <w:rFonts w:eastAsia="Times New Roman" w:cs="Calibri"/>
          <w:b/>
        </w:rPr>
      </w:pPr>
    </w:p>
    <w:p w14:paraId="3A9A86A5" w14:textId="77777777" w:rsidR="00943ADF" w:rsidRDefault="00943ADF">
      <w:pPr>
        <w:contextualSpacing/>
        <w:outlineLvl w:val="0"/>
        <w:rPr>
          <w:rFonts w:eastAsia="Times New Roman" w:cs="Calibri"/>
          <w:b/>
        </w:rPr>
      </w:pPr>
    </w:p>
    <w:p w14:paraId="7901DD8A" w14:textId="77777777" w:rsidR="00943ADF" w:rsidRDefault="00000000">
      <w:pPr>
        <w:spacing w:before="120"/>
        <w:rPr>
          <w:rFonts w:cs="Calibri"/>
          <w:b/>
          <w:i/>
          <w:color w:val="0000FF"/>
        </w:rPr>
      </w:pPr>
      <w:r>
        <w:rPr>
          <w:rFonts w:cs="Calibri"/>
          <w:b/>
          <w:i/>
          <w:color w:val="0000FF"/>
        </w:rPr>
        <w:t>Videographer: Obtain headshots for all authors available at the filming location.</w:t>
      </w:r>
    </w:p>
    <w:p w14:paraId="4FD5D05C" w14:textId="77777777" w:rsidR="00943ADF" w:rsidRDefault="00000000">
      <w:pPr>
        <w:contextualSpacing/>
        <w:outlineLvl w:val="0"/>
        <w:rPr>
          <w:rFonts w:cs="Calibri"/>
          <w:b/>
          <w:bCs/>
        </w:rPr>
      </w:pPr>
      <w:r>
        <w:rPr>
          <w:rFonts w:cs="Calibri"/>
          <w:b/>
          <w:i/>
          <w:color w:val="0000FF"/>
        </w:rPr>
        <w:br w:type="page"/>
      </w:r>
      <w:r>
        <w:rPr>
          <w:rFonts w:cs="Calibri"/>
          <w:b/>
          <w:bCs/>
        </w:rPr>
        <w:lastRenderedPageBreak/>
        <w:t>Ethics Title Card</w:t>
      </w:r>
    </w:p>
    <w:p w14:paraId="3C78C807" w14:textId="77777777" w:rsidR="00943ADF" w:rsidRDefault="00000000">
      <w:pPr>
        <w:ind w:left="360"/>
        <w:rPr>
          <w:rFonts w:cs="Calibri"/>
          <w:b/>
          <w:i/>
          <w:color w:val="0000FF"/>
        </w:rPr>
      </w:pPr>
      <w:r>
        <w:rPr>
          <w:rFonts w:eastAsia="Times New Roman" w:cs="Calibri"/>
        </w:rPr>
        <w:br/>
        <w:t xml:space="preserve">This research has been approved by the </w:t>
      </w:r>
      <w:commentRangeStart w:id="1"/>
      <w:commentRangeStart w:id="2"/>
      <w:r>
        <w:rPr>
          <w:rFonts w:eastAsia="Times New Roman" w:cs="Calibri"/>
        </w:rPr>
        <w:t xml:space="preserve">Ethics Committees </w:t>
      </w:r>
      <w:commentRangeEnd w:id="1"/>
      <w:r>
        <w:rPr>
          <w:rStyle w:val="CommentReference"/>
          <w:rFonts w:eastAsia="Times New Roman" w:cs="Calibri"/>
          <w:sz w:val="24"/>
          <w:szCs w:val="24"/>
        </w:rPr>
        <w:commentReference w:id="1"/>
      </w:r>
      <w:commentRangeEnd w:id="2"/>
      <w:r w:rsidR="0040566A">
        <w:rPr>
          <w:rStyle w:val="CommentReference"/>
          <w:rFonts w:eastAsia="Times New Roman" w:cs="Calibri"/>
          <w:sz w:val="24"/>
          <w:szCs w:val="24"/>
        </w:rPr>
        <w:commentReference w:id="2"/>
      </w:r>
      <w:r>
        <w:rPr>
          <w:rFonts w:eastAsia="Times New Roman" w:cs="Calibri"/>
        </w:rPr>
        <w:t>of the Fifth Clinical Medical College of Guangzhou University of Chinese Medicine and the Second Traditional Chinese Medicine Hospital of Guangdong</w:t>
      </w:r>
    </w:p>
    <w:p w14:paraId="08FB6FAB" w14:textId="77777777" w:rsidR="00943ADF" w:rsidRDefault="00000000">
      <w:pPr>
        <w:contextualSpacing/>
        <w:outlineLvl w:val="0"/>
        <w:rPr>
          <w:rFonts w:eastAsia="Times New Roman" w:cs="Calibri"/>
          <w:b/>
        </w:rPr>
      </w:pPr>
      <w:r>
        <w:rPr>
          <w:rFonts w:eastAsia="Times New Roman" w:cs="Calibri"/>
          <w:b/>
        </w:rPr>
        <w:br w:type="page"/>
      </w:r>
    </w:p>
    <w:p w14:paraId="1CEA460B" w14:textId="77777777" w:rsidR="00943ADF" w:rsidRDefault="00000000">
      <w:pPr>
        <w:pStyle w:val="Heading1"/>
        <w:rPr>
          <w:rFonts w:cs="Calibri"/>
          <w:lang w:eastAsia="zh-TW"/>
        </w:rPr>
      </w:pPr>
      <w:r>
        <w:rPr>
          <w:rFonts w:cs="Calibri"/>
        </w:rPr>
        <w:lastRenderedPageBreak/>
        <w:t xml:space="preserve">Protocol  </w:t>
      </w:r>
    </w:p>
    <w:p w14:paraId="2A467797" w14:textId="77777777" w:rsidR="00943ADF" w:rsidRDefault="00000000">
      <w:pPr>
        <w:rPr>
          <w:rFonts w:cs="Calibri"/>
          <w:i/>
          <w:iCs/>
          <w:color w:val="0000FF"/>
          <w:lang w:val="en-IN"/>
        </w:rPr>
      </w:pPr>
      <w:r>
        <w:rPr>
          <w:rFonts w:cs="Calibri"/>
          <w:b/>
          <w:bCs/>
          <w:i/>
          <w:iCs/>
          <w:color w:val="0000FF"/>
          <w:lang w:val="en-IN"/>
        </w:rPr>
        <w:t>Videographer</w:t>
      </w:r>
      <w:r>
        <w:rPr>
          <w:rFonts w:cs="Calibri"/>
          <w:i/>
          <w:iCs/>
          <w:color w:val="0000FF"/>
          <w:lang w:val="en-IN"/>
        </w:rPr>
        <w:t>: Please always record an audio slate while filming each shot mentioned in the shotlist.</w:t>
      </w:r>
    </w:p>
    <w:p w14:paraId="75DFC648" w14:textId="77777777" w:rsidR="00943ADF" w:rsidRDefault="00000000">
      <w:pPr>
        <w:pStyle w:val="ListParagraph"/>
        <w:numPr>
          <w:ilvl w:val="0"/>
          <w:numId w:val="3"/>
        </w:numPr>
        <w:spacing w:before="120"/>
        <w:contextualSpacing w:val="0"/>
        <w:rPr>
          <w:rFonts w:cs="Calibri"/>
          <w:b/>
          <w:bCs/>
        </w:rPr>
      </w:pPr>
      <w:r>
        <w:rPr>
          <w:rFonts w:cs="Calibri"/>
          <w:b/>
          <w:bCs/>
        </w:rPr>
        <w:t>Participant Preparation and Treatment Site Inspection</w:t>
      </w:r>
    </w:p>
    <w:p w14:paraId="314C5FBA" w14:textId="230C021A" w:rsidR="00943ADF" w:rsidRDefault="00000000">
      <w:pPr>
        <w:pStyle w:val="ListParagraph"/>
        <w:spacing w:before="120"/>
        <w:ind w:left="360"/>
        <w:contextualSpacing w:val="0"/>
        <w:rPr>
          <w:rFonts w:cs="Calibri"/>
        </w:rPr>
      </w:pPr>
      <w:r>
        <w:rPr>
          <w:rFonts w:cs="Calibri"/>
          <w:b/>
          <w:bCs/>
        </w:rPr>
        <w:t xml:space="preserve">Demonstrator: </w:t>
      </w:r>
      <w:r w:rsidR="00401D90" w:rsidRPr="00401D90">
        <w:rPr>
          <w:rFonts w:cs="Calibri"/>
        </w:rPr>
        <w:t>Lu Yanqing</w:t>
      </w:r>
      <w:r w:rsidR="00401D90">
        <w:rPr>
          <w:rFonts w:cs="Calibri"/>
        </w:rPr>
        <w:t xml:space="preserve"> </w:t>
      </w:r>
    </w:p>
    <w:p w14:paraId="5B94155B" w14:textId="77777777" w:rsidR="00943ADF" w:rsidRDefault="00943ADF">
      <w:pPr>
        <w:widowControl w:val="0"/>
        <w:autoSpaceDE w:val="0"/>
        <w:autoSpaceDN w:val="0"/>
        <w:adjustRightInd w:val="0"/>
        <w:rPr>
          <w:rFonts w:eastAsia="Times New Roman" w:cs="Calibri"/>
        </w:rPr>
      </w:pPr>
    </w:p>
    <w:p w14:paraId="24C6B477" w14:textId="6380DBFD" w:rsidR="00943ADF" w:rsidRDefault="00000000">
      <w:pPr>
        <w:pStyle w:val="ListParagraph"/>
        <w:numPr>
          <w:ilvl w:val="1"/>
          <w:numId w:val="3"/>
        </w:numPr>
        <w:spacing w:before="120"/>
        <w:rPr>
          <w:rFonts w:cs="Calibri"/>
          <w:color w:val="7030A0"/>
        </w:rPr>
      </w:pPr>
      <w:r>
        <w:rPr>
          <w:rFonts w:cs="Calibri"/>
          <w:color w:val="7030A0"/>
        </w:rPr>
        <w:t xml:space="preserve">To begin, explain the procedure, expected sensations, and potential skin changes to the participant with a clinical diagnosis of chronic fatigue syndrome </w:t>
      </w:r>
      <w:r>
        <w:rPr>
          <w:rFonts w:cs="Calibri"/>
          <w:b/>
          <w:bCs/>
          <w:color w:val="7030A0"/>
        </w:rPr>
        <w:t>[1]</w:t>
      </w:r>
      <w:r>
        <w:rPr>
          <w:rFonts w:cs="Calibri"/>
          <w:color w:val="7030A0"/>
        </w:rPr>
        <w:t xml:space="preserve">. Confirm that they are not excessively hungry, full, fatigued, or stressed, and schedule the procedure 1 to 2 hours after a meal </w:t>
      </w:r>
      <w:r>
        <w:rPr>
          <w:rFonts w:cs="Calibri"/>
          <w:b/>
          <w:bCs/>
          <w:color w:val="7030A0"/>
        </w:rPr>
        <w:t>[</w:t>
      </w:r>
      <w:r w:rsidR="0081417B">
        <w:rPr>
          <w:rFonts w:cs="Calibri"/>
          <w:b/>
          <w:bCs/>
          <w:color w:val="7030A0"/>
        </w:rPr>
        <w:t>2</w:t>
      </w:r>
      <w:r>
        <w:rPr>
          <w:rFonts w:cs="Calibri"/>
          <w:b/>
          <w:bCs/>
          <w:color w:val="7030A0"/>
        </w:rPr>
        <w:t>]</w:t>
      </w:r>
      <w:r>
        <w:rPr>
          <w:rFonts w:cs="Calibri"/>
          <w:color w:val="7030A0"/>
        </w:rPr>
        <w:t>.</w:t>
      </w:r>
    </w:p>
    <w:p w14:paraId="7605F9E4" w14:textId="77777777" w:rsidR="00943ADF" w:rsidRDefault="00000000">
      <w:pPr>
        <w:pStyle w:val="ListParagraph"/>
        <w:numPr>
          <w:ilvl w:val="2"/>
          <w:numId w:val="3"/>
        </w:numPr>
        <w:spacing w:before="120"/>
        <w:contextualSpacing w:val="0"/>
        <w:rPr>
          <w:rFonts w:cs="Calibri"/>
        </w:rPr>
      </w:pPr>
      <w:r>
        <w:rPr>
          <w:rFonts w:cs="Calibri"/>
        </w:rPr>
        <w:t xml:space="preserve">WIDE: Talent explaining the procedure to the participant. </w:t>
      </w:r>
      <w:r>
        <w:rPr>
          <w:rFonts w:cs="Calibri"/>
          <w:i/>
          <w:iCs/>
          <w:color w:val="222222"/>
          <w:shd w:val="clear" w:color="auto" w:fill="FFFFFF"/>
        </w:rPr>
        <w:t> </w:t>
      </w:r>
      <w:r>
        <w:rPr>
          <w:rFonts w:cs="Calibri"/>
          <w:b/>
          <w:bCs/>
          <w:i/>
          <w:iCs/>
          <w:color w:val="0000FF"/>
          <w:lang w:val="en-IN"/>
        </w:rPr>
        <w:t>Videographer</w:t>
      </w:r>
      <w:r>
        <w:rPr>
          <w:rFonts w:cs="Calibri"/>
          <w:i/>
          <w:iCs/>
          <w:color w:val="0000FF"/>
          <w:lang w:val="en-IN"/>
        </w:rPr>
        <w:t>: Please obtain CU shot as well for this shot.</w:t>
      </w:r>
    </w:p>
    <w:p w14:paraId="2C0B73BC" w14:textId="77777777" w:rsidR="00943ADF" w:rsidRDefault="00000000">
      <w:pPr>
        <w:pStyle w:val="ListParagraph"/>
        <w:numPr>
          <w:ilvl w:val="2"/>
          <w:numId w:val="3"/>
        </w:numPr>
        <w:spacing w:before="120"/>
        <w:contextualSpacing w:val="0"/>
        <w:rPr>
          <w:rFonts w:cs="Calibri"/>
        </w:rPr>
      </w:pPr>
      <w:r>
        <w:rPr>
          <w:rFonts w:cs="Calibri"/>
        </w:rPr>
        <w:t>Talent asking questions as when they had the last meal. The participant is answering and then talent looks at the watch and notes the time.</w:t>
      </w:r>
    </w:p>
    <w:p w14:paraId="2AEEA938" w14:textId="77777777" w:rsidR="00943ADF" w:rsidRDefault="00943ADF">
      <w:pPr>
        <w:pStyle w:val="ListParagraph"/>
        <w:spacing w:before="120"/>
        <w:ind w:left="1627"/>
        <w:contextualSpacing w:val="0"/>
        <w:rPr>
          <w:rFonts w:cs="Calibri"/>
        </w:rPr>
      </w:pPr>
    </w:p>
    <w:p w14:paraId="7A424962" w14:textId="77777777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Inspect the treatment site and exclude any areas with ulceration, infection, active dermatitis, open wounds, bleeding, severe bruising, or other unsafe skin findings </w:t>
      </w:r>
      <w:r>
        <w:rPr>
          <w:b/>
          <w:bCs/>
          <w:lang w:eastAsia="en-IN"/>
        </w:rPr>
        <w:t>[1]</w:t>
      </w:r>
      <w:r>
        <w:rPr>
          <w:lang w:eastAsia="en-IN"/>
        </w:rPr>
        <w:t>.</w:t>
      </w:r>
    </w:p>
    <w:p w14:paraId="73E2A310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 xml:space="preserve">Talent showing and pointing to unsafe skin findings such as wounds or ulcers on the participant. </w:t>
      </w:r>
      <w:r>
        <w:rPr>
          <w:b/>
          <w:bCs/>
          <w:highlight w:val="yellow"/>
          <w:lang w:val="en-IN" w:eastAsia="en-IN"/>
        </w:rPr>
        <w:t>Authors</w:t>
      </w:r>
      <w:r>
        <w:rPr>
          <w:highlight w:val="yellow"/>
          <w:lang w:val="en-IN" w:eastAsia="en-IN"/>
        </w:rPr>
        <w:t>: Please try to film this. If not, we will delete this</w:t>
      </w:r>
      <w:r>
        <w:rPr>
          <w:lang w:val="en-IN" w:eastAsia="en-IN"/>
        </w:rPr>
        <w:t xml:space="preserve"> </w:t>
      </w:r>
    </w:p>
    <w:p w14:paraId="74D5405B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5896A4BB" w14:textId="77777777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Position the participant in a seated posture with an approximately 15-degree forward lean </w:t>
      </w:r>
      <w:r>
        <w:rPr>
          <w:b/>
          <w:bCs/>
          <w:lang w:eastAsia="en-IN"/>
        </w:rPr>
        <w:t>[1]</w:t>
      </w:r>
      <w:r>
        <w:rPr>
          <w:lang w:eastAsia="en-IN"/>
        </w:rPr>
        <w:t xml:space="preserve"> and place the participant’s arms on a padded support </w:t>
      </w:r>
      <w:r>
        <w:rPr>
          <w:b/>
          <w:bCs/>
          <w:lang w:eastAsia="en-IN"/>
        </w:rPr>
        <w:t>[2]</w:t>
      </w:r>
      <w:r>
        <w:rPr>
          <w:lang w:eastAsia="en-IN"/>
        </w:rPr>
        <w:t>.</w:t>
      </w:r>
    </w:p>
    <w:p w14:paraId="263A86F5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positioning the participant in a seated posture with a slight forward lean.</w:t>
      </w:r>
    </w:p>
    <w:p w14:paraId="2E58237F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placing the participant’s arms on a padded support.</w:t>
      </w:r>
    </w:p>
    <w:p w14:paraId="70A2A617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06568559" w14:textId="77777777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Expose the posterior trunk region selected for scraping </w:t>
      </w:r>
      <w:r>
        <w:rPr>
          <w:b/>
          <w:bCs/>
          <w:lang w:eastAsia="en-IN"/>
        </w:rPr>
        <w:t>[1]</w:t>
      </w:r>
      <w:r>
        <w:rPr>
          <w:lang w:eastAsia="en-IN"/>
        </w:rPr>
        <w:t xml:space="preserve"> and drape all other areas with a blanket to maintain warmth and privacy </w:t>
      </w:r>
      <w:r>
        <w:rPr>
          <w:b/>
          <w:bCs/>
          <w:lang w:eastAsia="en-IN"/>
        </w:rPr>
        <w:t>[2]</w:t>
      </w:r>
      <w:r>
        <w:rPr>
          <w:lang w:eastAsia="en-IN"/>
        </w:rPr>
        <w:t>.</w:t>
      </w:r>
    </w:p>
    <w:p w14:paraId="40466260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exposing the selected posterior trunk region.</w:t>
      </w:r>
    </w:p>
    <w:p w14:paraId="6738DBCF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draping the non-treated areas with a blanket.</w:t>
      </w:r>
    </w:p>
    <w:p w14:paraId="29131AFF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0B55735D" w14:textId="77777777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Determine the acupoint locations according to the national standard of the People’s Republic of China, Nomenclature and Location of Meridian Points </w:t>
      </w:r>
      <w:r>
        <w:rPr>
          <w:b/>
          <w:bCs/>
          <w:lang w:eastAsia="en-IN"/>
        </w:rPr>
        <w:t>[1]</w:t>
      </w:r>
      <w:r>
        <w:rPr>
          <w:lang w:eastAsia="en-IN"/>
        </w:rPr>
        <w:t xml:space="preserve">. Select and measure the Governor Vessel </w:t>
      </w:r>
      <w:r>
        <w:rPr>
          <w:b/>
          <w:bCs/>
          <w:lang w:eastAsia="en-IN"/>
        </w:rPr>
        <w:t>[2]</w:t>
      </w:r>
      <w:r>
        <w:rPr>
          <w:lang w:eastAsia="en-IN"/>
        </w:rPr>
        <w:t xml:space="preserve"> and bilateral Bladder Meridian acupoints using the </w:t>
      </w:r>
      <w:r>
        <w:rPr>
          <w:lang w:eastAsia="en-IN"/>
        </w:rPr>
        <w:lastRenderedPageBreak/>
        <w:t xml:space="preserve">finger-cun method and vertebral landmarks </w:t>
      </w:r>
      <w:r>
        <w:rPr>
          <w:b/>
          <w:bCs/>
          <w:lang w:eastAsia="en-IN"/>
        </w:rPr>
        <w:t>[3]</w:t>
      </w:r>
      <w:r>
        <w:rPr>
          <w:lang w:eastAsia="en-IN"/>
        </w:rPr>
        <w:t>.</w:t>
      </w:r>
    </w:p>
    <w:p w14:paraId="68375E1F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LAB MEDIA: Figure 3 and 4.</w:t>
      </w:r>
    </w:p>
    <w:p w14:paraId="1786F529" w14:textId="52FD74B1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 xml:space="preserve">Talent pointing to </w:t>
      </w:r>
      <w:r>
        <w:rPr>
          <w:lang w:eastAsia="en-IN"/>
        </w:rPr>
        <w:t>the  Governor Vessel point</w:t>
      </w:r>
      <w:r w:rsidR="0081417B">
        <w:rPr>
          <w:lang w:eastAsia="en-IN"/>
        </w:rPr>
        <w:t xml:space="preserve"> on the participant</w:t>
      </w:r>
      <w:r>
        <w:rPr>
          <w:lang w:eastAsia="en-IN"/>
        </w:rPr>
        <w:t>.</w:t>
      </w:r>
    </w:p>
    <w:p w14:paraId="1BE306C6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eastAsia="en-IN"/>
        </w:rPr>
        <w:t>TEXT ON PLAIN BACKGROUND:</w:t>
      </w:r>
    </w:p>
    <w:p w14:paraId="68491469" w14:textId="77777777" w:rsidR="00943ADF" w:rsidRDefault="00000000">
      <w:pPr>
        <w:pStyle w:val="ShotDescription"/>
        <w:ind w:firstLine="0"/>
        <w:rPr>
          <w:b/>
          <w:bCs/>
          <w:lang w:val="en-IN" w:eastAsia="en-IN"/>
        </w:rPr>
      </w:pPr>
      <w:r>
        <w:rPr>
          <w:b/>
          <w:bCs/>
          <w:lang w:val="en-IN" w:eastAsia="en-IN"/>
        </w:rPr>
        <w:t>Acupoints:</w:t>
      </w:r>
    </w:p>
    <w:p w14:paraId="25ABEE88" w14:textId="77777777" w:rsidR="00943ADF" w:rsidRDefault="00000000">
      <w:pPr>
        <w:pStyle w:val="ShotDescription"/>
        <w:ind w:firstLine="0"/>
        <w:rPr>
          <w:lang w:val="en-IN" w:eastAsia="en-IN"/>
        </w:rPr>
      </w:pPr>
      <w:r w:rsidRPr="000740F5">
        <w:rPr>
          <w:b/>
          <w:bCs/>
          <w:lang w:val="en-IN" w:eastAsia="en-IN"/>
        </w:rPr>
        <w:t>Dazhui</w:t>
      </w:r>
      <w:r>
        <w:rPr>
          <w:lang w:val="en-IN" w:eastAsia="en-IN"/>
        </w:rPr>
        <w:t xml:space="preserve"> (Governing Vessel 14): below the 7th cervical vertebra</w:t>
      </w:r>
    </w:p>
    <w:p w14:paraId="4FEA9453" w14:textId="77777777" w:rsidR="00943ADF" w:rsidRDefault="00000000">
      <w:pPr>
        <w:pStyle w:val="ShotDescription"/>
        <w:ind w:firstLine="0"/>
        <w:rPr>
          <w:lang w:val="en-IN" w:eastAsia="en-IN"/>
        </w:rPr>
      </w:pPr>
      <w:r w:rsidRPr="000740F5">
        <w:rPr>
          <w:b/>
          <w:bCs/>
          <w:lang w:val="en-IN" w:eastAsia="en-IN"/>
        </w:rPr>
        <w:t>Yaoyangguan</w:t>
      </w:r>
      <w:r>
        <w:rPr>
          <w:lang w:val="en-IN" w:eastAsia="en-IN"/>
        </w:rPr>
        <w:t xml:space="preserve"> (Governing Vessel 3): below the 4th lumbar vertebra</w:t>
      </w:r>
    </w:p>
    <w:p w14:paraId="7549017A" w14:textId="77777777" w:rsidR="00943ADF" w:rsidRDefault="00000000">
      <w:pPr>
        <w:pStyle w:val="ShotDescription"/>
        <w:ind w:firstLine="0"/>
        <w:rPr>
          <w:lang w:val="en-IN" w:eastAsia="en-IN"/>
        </w:rPr>
      </w:pPr>
      <w:r w:rsidRPr="000740F5">
        <w:rPr>
          <w:b/>
          <w:bCs/>
          <w:lang w:val="en-IN" w:eastAsia="en-IN"/>
        </w:rPr>
        <w:t>Feishu</w:t>
      </w:r>
      <w:r>
        <w:rPr>
          <w:lang w:val="en-IN" w:eastAsia="en-IN"/>
        </w:rPr>
        <w:t xml:space="preserve"> (Bladder 13): below the 3rd thoracic vertebra</w:t>
      </w:r>
    </w:p>
    <w:p w14:paraId="0CCA908C" w14:textId="77777777" w:rsidR="00943ADF" w:rsidRDefault="00000000">
      <w:pPr>
        <w:pStyle w:val="ShotDescription"/>
        <w:ind w:firstLine="0"/>
        <w:rPr>
          <w:lang w:val="en-IN" w:eastAsia="en-IN"/>
        </w:rPr>
      </w:pPr>
      <w:r w:rsidRPr="000740F5">
        <w:rPr>
          <w:b/>
          <w:bCs/>
          <w:lang w:val="en-IN" w:eastAsia="en-IN"/>
        </w:rPr>
        <w:t>Pishu</w:t>
      </w:r>
      <w:r>
        <w:rPr>
          <w:lang w:val="en-IN" w:eastAsia="en-IN"/>
        </w:rPr>
        <w:t xml:space="preserve"> (Bladder 20): below the 11th thoracic vertebra</w:t>
      </w:r>
    </w:p>
    <w:p w14:paraId="5217FBA3" w14:textId="77777777" w:rsidR="00943ADF" w:rsidRDefault="00000000">
      <w:pPr>
        <w:pStyle w:val="ShotDescription"/>
        <w:ind w:firstLine="0"/>
        <w:rPr>
          <w:lang w:val="en-IN" w:eastAsia="en-IN"/>
        </w:rPr>
      </w:pPr>
      <w:r w:rsidRPr="000740F5">
        <w:rPr>
          <w:b/>
          <w:bCs/>
          <w:lang w:val="en-IN" w:eastAsia="en-IN"/>
        </w:rPr>
        <w:t>Weishu</w:t>
      </w:r>
      <w:r>
        <w:rPr>
          <w:lang w:val="en-IN" w:eastAsia="en-IN"/>
        </w:rPr>
        <w:t xml:space="preserve"> (Bladder 21): below the 12th thoracic vertebra</w:t>
      </w:r>
    </w:p>
    <w:p w14:paraId="1F20891F" w14:textId="77777777" w:rsidR="00943ADF" w:rsidRDefault="00000000">
      <w:pPr>
        <w:pStyle w:val="ShotDescription"/>
        <w:ind w:firstLine="0"/>
        <w:rPr>
          <w:lang w:val="en-IN" w:eastAsia="en-IN"/>
        </w:rPr>
      </w:pPr>
      <w:r w:rsidRPr="000740F5">
        <w:rPr>
          <w:b/>
          <w:bCs/>
          <w:lang w:val="en-IN" w:eastAsia="en-IN"/>
        </w:rPr>
        <w:t>Shenshu</w:t>
      </w:r>
      <w:r>
        <w:rPr>
          <w:lang w:val="en-IN" w:eastAsia="en-IN"/>
        </w:rPr>
        <w:t xml:space="preserve"> (Bladder 23): below the 2nd lumbar vertebra</w:t>
      </w:r>
    </w:p>
    <w:p w14:paraId="2F22B2F7" w14:textId="77777777" w:rsidR="00943ADF" w:rsidRDefault="00943ADF">
      <w:pPr>
        <w:rPr>
          <w:rFonts w:ascii="Times New Roman" w:eastAsia="Times New Roman" w:hAnsi="Times New Roman" w:cs="Times New Roman"/>
          <w:lang w:val="en-IN" w:eastAsia="en-IN"/>
        </w:rPr>
      </w:pPr>
    </w:p>
    <w:p w14:paraId="2D8951D5" w14:textId="77777777" w:rsidR="00943ADF" w:rsidRDefault="00943ADF">
      <w:pPr>
        <w:rPr>
          <w:rFonts w:ascii="Times New Roman" w:eastAsia="Times New Roman" w:hAnsi="Times New Roman" w:cs="Times New Roman"/>
          <w:lang w:val="en-IN" w:eastAsia="en-IN"/>
        </w:rPr>
      </w:pPr>
    </w:p>
    <w:p w14:paraId="2C408D8A" w14:textId="77777777" w:rsidR="00943ADF" w:rsidRDefault="00943ADF">
      <w:pPr>
        <w:rPr>
          <w:rFonts w:ascii="Times New Roman" w:eastAsia="Times New Roman" w:hAnsi="Times New Roman" w:cs="Times New Roman"/>
          <w:lang w:val="en-IN" w:eastAsia="en-IN"/>
        </w:rPr>
      </w:pPr>
    </w:p>
    <w:p w14:paraId="090CAF53" w14:textId="77777777" w:rsidR="00943ADF" w:rsidRDefault="00943ADF">
      <w:pPr>
        <w:rPr>
          <w:rFonts w:ascii="Times New Roman" w:eastAsia="Times New Roman" w:hAnsi="Times New Roman" w:cs="Times New Roman"/>
          <w:lang w:val="en-IN" w:eastAsia="en-IN"/>
        </w:rPr>
      </w:pPr>
    </w:p>
    <w:p w14:paraId="5658F043" w14:textId="77777777" w:rsidR="00943ADF" w:rsidRDefault="00000000">
      <w:pPr>
        <w:pStyle w:val="ListParagraph"/>
        <w:numPr>
          <w:ilvl w:val="0"/>
          <w:numId w:val="3"/>
        </w:numPr>
        <w:spacing w:before="120"/>
        <w:contextualSpacing w:val="0"/>
        <w:rPr>
          <w:rFonts w:cs="Calibri"/>
          <w:b/>
          <w:bCs/>
        </w:rPr>
      </w:pPr>
      <w:r>
        <w:rPr>
          <w:rFonts w:cs="Calibri"/>
          <w:b/>
          <w:bCs/>
        </w:rPr>
        <w:t>Gua Sha Treatment Procedure</w:t>
      </w:r>
    </w:p>
    <w:p w14:paraId="375093C8" w14:textId="77777777" w:rsidR="00943ADF" w:rsidRDefault="00943ADF">
      <w:pPr>
        <w:rPr>
          <w:rFonts w:ascii="Times New Roman" w:eastAsia="Times New Roman" w:hAnsi="Times New Roman" w:cs="Times New Roman"/>
          <w:lang w:val="en-IN" w:eastAsia="en-IN"/>
        </w:rPr>
      </w:pPr>
    </w:p>
    <w:p w14:paraId="36ADA159" w14:textId="77777777" w:rsidR="00943ADF" w:rsidRDefault="00000000">
      <w:pPr>
        <w:rPr>
          <w:rFonts w:cs="Calibri"/>
          <w:highlight w:val="yellow"/>
        </w:rPr>
      </w:pPr>
      <w:r>
        <w:rPr>
          <w:rStyle w:val="Strong"/>
          <w:rFonts w:cs="Calibri"/>
          <w:color w:val="222222"/>
          <w:highlight w:val="yellow"/>
        </w:rPr>
        <w:t>Authors: </w:t>
      </w:r>
      <w:r>
        <w:rPr>
          <w:rFonts w:cs="Calibri"/>
          <w:color w:val="222222"/>
          <w:highlight w:val="yellow"/>
          <w:shd w:val="clear" w:color="auto" w:fill="FFFF00"/>
        </w:rPr>
        <w:t>During filming, please point out the acupoints before scraping them.</w:t>
      </w:r>
    </w:p>
    <w:p w14:paraId="1BA27B8B" w14:textId="77777777" w:rsidR="00943ADF" w:rsidRDefault="00943ADF">
      <w:pPr>
        <w:pStyle w:val="Narration"/>
        <w:ind w:firstLine="0"/>
        <w:rPr>
          <w:lang w:eastAsia="en-IN"/>
        </w:rPr>
      </w:pPr>
    </w:p>
    <w:p w14:paraId="76863230" w14:textId="089EA954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Using medical forceps, hold a sterile cotton ball </w:t>
      </w:r>
      <w:r>
        <w:rPr>
          <w:b/>
          <w:bCs/>
          <w:lang w:eastAsia="en-IN"/>
        </w:rPr>
        <w:t>[1]</w:t>
      </w:r>
      <w:r>
        <w:rPr>
          <w:lang w:eastAsia="en-IN"/>
        </w:rPr>
        <w:t xml:space="preserve"> and disinfect the skin 3 times from Dazhui to Yaoyangguan and along the bilateral Bladder Meridian lines with 75 percent alcohol </w:t>
      </w:r>
      <w:r>
        <w:rPr>
          <w:b/>
          <w:bCs/>
          <w:lang w:eastAsia="en-IN"/>
        </w:rPr>
        <w:t>[2]</w:t>
      </w:r>
      <w:r>
        <w:rPr>
          <w:lang w:eastAsia="en-IN"/>
        </w:rPr>
        <w:t>.</w:t>
      </w:r>
    </w:p>
    <w:p w14:paraId="15403FC5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holding a sterile cotton ball with medical forceps.</w:t>
      </w:r>
    </w:p>
    <w:p w14:paraId="5CDB2FF9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disinfecting the skin with the sterile cotton ball held in the medical forceps.</w:t>
      </w:r>
    </w:p>
    <w:p w14:paraId="6C9ECF11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097E68D6" w14:textId="1A94BBBF" w:rsidR="00943ADF" w:rsidRDefault="000740F5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>After the skin dries</w:t>
      </w:r>
      <w:r w:rsidR="00000000">
        <w:rPr>
          <w:lang w:eastAsia="en-IN"/>
        </w:rPr>
        <w:t xml:space="preserve">, apply approximately 5 milliliters of Gua Sha oil evenly over the target area </w:t>
      </w:r>
      <w:r w:rsidR="00000000">
        <w:rPr>
          <w:b/>
          <w:bCs/>
          <w:lang w:eastAsia="en-IN"/>
        </w:rPr>
        <w:t>[1]</w:t>
      </w:r>
      <w:r w:rsidR="00000000">
        <w:rPr>
          <w:lang w:eastAsia="en-IN"/>
        </w:rPr>
        <w:t>.</w:t>
      </w:r>
    </w:p>
    <w:p w14:paraId="5188844D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applying the Gua Sha oil evenly over the target area.</w:t>
      </w:r>
    </w:p>
    <w:p w14:paraId="5E52F5F6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7D485E67" w14:textId="22237D21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Hold the sterilized copper Bian-stone scraper at a 45-degree angle to the skin surface </w:t>
      </w:r>
      <w:r>
        <w:rPr>
          <w:b/>
          <w:bCs/>
          <w:lang w:eastAsia="en-IN"/>
        </w:rPr>
        <w:t>[1]</w:t>
      </w:r>
      <w:r w:rsidR="00F923F5">
        <w:rPr>
          <w:lang w:eastAsia="en-IN"/>
        </w:rPr>
        <w:t>.</w:t>
      </w:r>
      <w:r>
        <w:rPr>
          <w:lang w:eastAsia="en-IN"/>
        </w:rPr>
        <w:t xml:space="preserve"> </w:t>
      </w:r>
      <w:r w:rsidR="00F923F5">
        <w:rPr>
          <w:lang w:eastAsia="en-IN"/>
        </w:rPr>
        <w:t xml:space="preserve">Begin </w:t>
      </w:r>
      <w:r>
        <w:rPr>
          <w:lang w:eastAsia="en-IN"/>
        </w:rPr>
        <w:t xml:space="preserve">at Dazhui </w:t>
      </w:r>
      <w:r>
        <w:rPr>
          <w:b/>
          <w:bCs/>
          <w:lang w:eastAsia="en-IN"/>
        </w:rPr>
        <w:t>[2]</w:t>
      </w:r>
      <w:r>
        <w:rPr>
          <w:lang w:eastAsia="en-IN"/>
        </w:rPr>
        <w:t xml:space="preserve">, and apply the light scraping technique along the spinal midline toward Yaoyangguan at approximately 5 centimeters per second </w:t>
      </w:r>
      <w:r>
        <w:rPr>
          <w:b/>
          <w:bCs/>
          <w:lang w:eastAsia="en-IN"/>
        </w:rPr>
        <w:t>[3]</w:t>
      </w:r>
      <w:r>
        <w:rPr>
          <w:lang w:eastAsia="en-IN"/>
        </w:rPr>
        <w:t>.</w:t>
      </w:r>
    </w:p>
    <w:p w14:paraId="5C5A8CDA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 xml:space="preserve">Talent holding the sterilized copper Bian-stone scraper at a 45-degree angle </w:t>
      </w:r>
      <w:r>
        <w:rPr>
          <w:lang w:val="en-IN" w:eastAsia="en-IN"/>
        </w:rPr>
        <w:lastRenderedPageBreak/>
        <w:t>against the skin.</w:t>
      </w:r>
    </w:p>
    <w:p w14:paraId="18DA75B8" w14:textId="128A034D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placing the scraper at Dazhui.</w:t>
      </w:r>
    </w:p>
    <w:p w14:paraId="0FE2C440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scraping along the spinal midline toward Yaoyangguan Governing Vessel 3.</w:t>
      </w:r>
    </w:p>
    <w:p w14:paraId="098F8BC4" w14:textId="77777777" w:rsidR="00943ADF" w:rsidRDefault="00943ADF">
      <w:pPr>
        <w:rPr>
          <w:rFonts w:ascii="Times New Roman" w:eastAsia="Times New Roman" w:hAnsi="Times New Roman" w:cs="Times New Roman"/>
          <w:lang w:val="en-IN" w:eastAsia="en-IN"/>
        </w:rPr>
      </w:pPr>
    </w:p>
    <w:p w14:paraId="62F1A0BD" w14:textId="77777777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Repeat the downward scraping motion 10 times along the Governor Vessel </w:t>
      </w:r>
      <w:r>
        <w:rPr>
          <w:b/>
          <w:bCs/>
          <w:lang w:eastAsia="en-IN"/>
        </w:rPr>
        <w:t>[1]</w:t>
      </w:r>
      <w:r>
        <w:rPr>
          <w:lang w:eastAsia="en-IN"/>
        </w:rPr>
        <w:t>.</w:t>
      </w:r>
    </w:p>
    <w:p w14:paraId="6AB057E3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scraping downward along the Governor Vessel repeatedly.</w:t>
      </w:r>
    </w:p>
    <w:p w14:paraId="18267C5C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0A288885" w14:textId="5C36848C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commentRangeStart w:id="3"/>
      <w:r>
        <w:rPr>
          <w:lang w:eastAsia="en-IN"/>
        </w:rPr>
        <w:t xml:space="preserve">Increase pressure briefly to </w:t>
      </w:r>
      <w:r w:rsidR="00401D90">
        <w:rPr>
          <w:lang w:eastAsia="en-IN"/>
        </w:rPr>
        <w:t>a</w:t>
      </w:r>
      <w:r>
        <w:rPr>
          <w:lang w:eastAsia="en-IN"/>
        </w:rPr>
        <w:t xml:space="preserve"> </w:t>
      </w:r>
      <w:r w:rsidR="00401D90">
        <w:rPr>
          <w:lang w:eastAsia="en-IN"/>
        </w:rPr>
        <w:t>moderate level</w:t>
      </w:r>
      <w:r>
        <w:rPr>
          <w:lang w:eastAsia="en-IN"/>
        </w:rPr>
        <w:t xml:space="preserve"> at the Dazhui for 30 seconds </w:t>
      </w:r>
      <w:r>
        <w:rPr>
          <w:b/>
          <w:bCs/>
          <w:lang w:eastAsia="en-IN"/>
        </w:rPr>
        <w:t>[1]</w:t>
      </w:r>
      <w:r>
        <w:rPr>
          <w:lang w:eastAsia="en-IN"/>
        </w:rPr>
        <w:t xml:space="preserve"> and then at the Yaoyangguan for 30 seconds </w:t>
      </w:r>
      <w:r>
        <w:rPr>
          <w:b/>
          <w:bCs/>
          <w:lang w:eastAsia="en-IN"/>
        </w:rPr>
        <w:t>[2]</w:t>
      </w:r>
      <w:r>
        <w:rPr>
          <w:lang w:eastAsia="en-IN"/>
        </w:rPr>
        <w:t>.</w:t>
      </w:r>
      <w:commentRangeEnd w:id="3"/>
      <w:r>
        <w:rPr>
          <w:rStyle w:val="CommentReference"/>
          <w:sz w:val="24"/>
          <w:szCs w:val="24"/>
          <w:lang w:eastAsia="en-IN"/>
        </w:rPr>
        <w:commentReference w:id="3"/>
      </w:r>
    </w:p>
    <w:p w14:paraId="5009FCC1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applying the moderate-pressure scraping technique at Dazhui Governing Vessel 14.</w:t>
      </w:r>
    </w:p>
    <w:p w14:paraId="2A3258EC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applying the moderate-pressure scraping technique at Yaoyangguan Governing Vessel 3.</w:t>
      </w:r>
    </w:p>
    <w:p w14:paraId="6294D3C6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688A2348" w14:textId="77777777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Monitor participant discomfort continuously using a 0 to 10 Visual Analog Scale and do not exceed a participant-reported pain score of 4 </w:t>
      </w:r>
      <w:r>
        <w:rPr>
          <w:b/>
          <w:bCs/>
          <w:lang w:eastAsia="en-IN"/>
        </w:rPr>
        <w:t>[1]</w:t>
      </w:r>
      <w:r>
        <w:rPr>
          <w:lang w:eastAsia="en-IN"/>
        </w:rPr>
        <w:t xml:space="preserve">. Reduce the pressure immediately when the pain score exceeds 4 </w:t>
      </w:r>
      <w:r>
        <w:rPr>
          <w:b/>
          <w:bCs/>
          <w:lang w:eastAsia="en-IN"/>
        </w:rPr>
        <w:t>[2]</w:t>
      </w:r>
      <w:r>
        <w:rPr>
          <w:lang w:eastAsia="en-IN"/>
        </w:rPr>
        <w:t>.</w:t>
      </w:r>
    </w:p>
    <w:p w14:paraId="16788149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asking the participant and noting down the discomfort score on a chart.</w:t>
      </w:r>
    </w:p>
    <w:p w14:paraId="571F5231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reducing the scraping pressure and continuing to scrape.</w:t>
      </w:r>
    </w:p>
    <w:p w14:paraId="61446B7C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67A11770" w14:textId="1FC6E334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Proceed to the bilateral Bladder Meridian lines </w:t>
      </w:r>
      <w:r>
        <w:rPr>
          <w:b/>
          <w:bCs/>
          <w:lang w:eastAsia="en-IN"/>
        </w:rPr>
        <w:t>[1]</w:t>
      </w:r>
      <w:r w:rsidR="000740F5">
        <w:rPr>
          <w:b/>
          <w:bCs/>
          <w:lang w:eastAsia="en-IN"/>
        </w:rPr>
        <w:t>.</w:t>
      </w:r>
      <w:r>
        <w:rPr>
          <w:lang w:eastAsia="en-IN"/>
        </w:rPr>
        <w:t xml:space="preserve"> </w:t>
      </w:r>
      <w:r w:rsidR="000740F5">
        <w:rPr>
          <w:lang w:eastAsia="en-IN"/>
        </w:rPr>
        <w:t xml:space="preserve">Begin </w:t>
      </w:r>
      <w:r>
        <w:rPr>
          <w:lang w:eastAsia="en-IN"/>
        </w:rPr>
        <w:t xml:space="preserve">at Feishu </w:t>
      </w:r>
      <w:r>
        <w:rPr>
          <w:b/>
          <w:bCs/>
          <w:lang w:eastAsia="en-IN"/>
        </w:rPr>
        <w:t>[2]</w:t>
      </w:r>
      <w:r>
        <w:rPr>
          <w:lang w:eastAsia="en-IN"/>
        </w:rPr>
        <w:t xml:space="preserve">, and scrape downward from Feishu to Shenshu, applying the light scraping technique along the meridian </w:t>
      </w:r>
      <w:r>
        <w:rPr>
          <w:b/>
          <w:bCs/>
          <w:lang w:eastAsia="en-IN"/>
        </w:rPr>
        <w:t>[3]</w:t>
      </w:r>
      <w:r>
        <w:rPr>
          <w:lang w:eastAsia="en-IN"/>
        </w:rPr>
        <w:t>.</w:t>
      </w:r>
    </w:p>
    <w:p w14:paraId="2A0D0446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moving the scraper to the bilateral Bladder Meridian lines.</w:t>
      </w:r>
    </w:p>
    <w:p w14:paraId="5069AA13" w14:textId="79286B18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placing the scraper at Feishu Bladder 13 and pointing</w:t>
      </w:r>
      <w:r w:rsidR="000740F5">
        <w:rPr>
          <w:lang w:val="en-IN" w:eastAsia="en-IN"/>
        </w:rPr>
        <w:t xml:space="preserve"> to Feishu</w:t>
      </w:r>
      <w:r>
        <w:rPr>
          <w:lang w:val="en-IN" w:eastAsia="en-IN"/>
        </w:rPr>
        <w:t xml:space="preserve"> with another hand.</w:t>
      </w:r>
    </w:p>
    <w:p w14:paraId="00AE8109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scraping downward from Feishu Bladder 13 to Shenshu Bladder 23.</w:t>
      </w:r>
    </w:p>
    <w:p w14:paraId="42BC0529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62476007" w14:textId="77777777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Then, apply moderate pressure for 30 seconds each at Pishu, Weishu, and Shenshu </w:t>
      </w:r>
      <w:r>
        <w:rPr>
          <w:b/>
          <w:bCs/>
          <w:lang w:eastAsia="en-IN"/>
        </w:rPr>
        <w:t>[1]</w:t>
      </w:r>
      <w:r>
        <w:rPr>
          <w:lang w:eastAsia="en-IN"/>
        </w:rPr>
        <w:t>.</w:t>
      </w:r>
    </w:p>
    <w:p w14:paraId="673BD48B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applying the moderate-pressure scraping technique at Pishu.</w:t>
      </w:r>
    </w:p>
    <w:p w14:paraId="5C53D727" w14:textId="77777777" w:rsidR="00943ADF" w:rsidRDefault="00943ADF">
      <w:pPr>
        <w:pStyle w:val="ShotDescription"/>
        <w:ind w:left="907" w:firstLine="0"/>
        <w:rPr>
          <w:lang w:val="en-IN" w:eastAsia="en-IN"/>
        </w:rPr>
      </w:pPr>
    </w:p>
    <w:p w14:paraId="1771E1FD" w14:textId="77777777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Repeat the scraping sequence 10 times on each side of the spine </w:t>
      </w:r>
      <w:r>
        <w:rPr>
          <w:b/>
          <w:bCs/>
          <w:lang w:eastAsia="en-IN"/>
        </w:rPr>
        <w:t>[1]</w:t>
      </w:r>
      <w:r>
        <w:rPr>
          <w:lang w:eastAsia="en-IN"/>
        </w:rPr>
        <w:t>.</w:t>
      </w:r>
    </w:p>
    <w:p w14:paraId="06F77331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lastRenderedPageBreak/>
        <w:t>Talent repeating the scraping sequence on the other side of the spine.</w:t>
      </w:r>
    </w:p>
    <w:p w14:paraId="6C612229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44638DBD" w14:textId="77777777" w:rsidR="00943ADF" w:rsidRDefault="00000000">
      <w:pPr>
        <w:pStyle w:val="ListParagraph"/>
        <w:numPr>
          <w:ilvl w:val="0"/>
          <w:numId w:val="3"/>
        </w:numPr>
        <w:spacing w:before="120"/>
        <w:contextualSpacing w:val="0"/>
        <w:rPr>
          <w:rFonts w:cs="Calibri"/>
          <w:b/>
          <w:bCs/>
        </w:rPr>
      </w:pPr>
      <w:r>
        <w:rPr>
          <w:rFonts w:cs="Calibri"/>
          <w:b/>
          <w:bCs/>
        </w:rPr>
        <w:t>Treatment Completion and Post-Treatment Care</w:t>
      </w:r>
    </w:p>
    <w:p w14:paraId="5E0ACED4" w14:textId="77777777" w:rsidR="00943ADF" w:rsidRDefault="00943ADF">
      <w:pPr>
        <w:rPr>
          <w:rFonts w:ascii="Times New Roman" w:eastAsia="Times New Roman" w:hAnsi="Times New Roman" w:cs="Times New Roman"/>
          <w:lang w:val="en-IN" w:eastAsia="en-IN"/>
        </w:rPr>
      </w:pPr>
    </w:p>
    <w:p w14:paraId="74A119A2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755659E8" w14:textId="5B7E39A3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Continue scraping until uniform petechiae, or sha, appear at a density of 10 to 15 petechiae per square centimeter, or until 10 strokes per segment are completed, whichever occurs first </w:t>
      </w:r>
      <w:r>
        <w:rPr>
          <w:b/>
          <w:bCs/>
          <w:lang w:eastAsia="en-IN"/>
        </w:rPr>
        <w:t>[1]</w:t>
      </w:r>
      <w:r>
        <w:rPr>
          <w:lang w:eastAsia="en-IN"/>
        </w:rPr>
        <w:t xml:space="preserve"> and check the skin to avoid excessive sha formation </w:t>
      </w:r>
      <w:r>
        <w:rPr>
          <w:b/>
          <w:bCs/>
          <w:lang w:eastAsia="en-IN"/>
        </w:rPr>
        <w:t>[2]</w:t>
      </w:r>
      <w:r>
        <w:rPr>
          <w:lang w:eastAsia="en-IN"/>
        </w:rPr>
        <w:t>.</w:t>
      </w:r>
    </w:p>
    <w:p w14:paraId="0CC40B53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continues scraping until the defined endpoint is reached.</w:t>
      </w:r>
    </w:p>
    <w:p w14:paraId="57F3344F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checking the treated skin.</w:t>
      </w:r>
    </w:p>
    <w:p w14:paraId="23E109BD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282AADA4" w14:textId="77777777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Discontinue scraping once the defined endpoint is reached and limit the total session duration to approximately 20 minutes. Perform the procedure two times per week for 2 consecutive weeks </w:t>
      </w:r>
      <w:r>
        <w:rPr>
          <w:b/>
          <w:bCs/>
          <w:lang w:eastAsia="en-IN"/>
        </w:rPr>
        <w:t>[1]</w:t>
      </w:r>
      <w:r>
        <w:rPr>
          <w:lang w:eastAsia="en-IN"/>
        </w:rPr>
        <w:t>.</w:t>
      </w:r>
    </w:p>
    <w:p w14:paraId="0854387C" w14:textId="16487648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discontinuing scraping and looking at a timer or clock.</w:t>
      </w:r>
      <w:r w:rsidR="000740F5">
        <w:rPr>
          <w:lang w:val="en-IN" w:eastAsia="en-IN"/>
        </w:rPr>
        <w:t xml:space="preserve"> </w:t>
      </w:r>
    </w:p>
    <w:p w14:paraId="530DE15E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677A85F3" w14:textId="6016E4E9" w:rsidR="00943ADF" w:rsidRDefault="000740F5">
      <w:pPr>
        <w:pStyle w:val="Narration"/>
        <w:numPr>
          <w:ilvl w:val="1"/>
          <w:numId w:val="3"/>
        </w:numPr>
        <w:rPr>
          <w:lang w:eastAsia="en-IN"/>
        </w:rPr>
      </w:pPr>
      <w:r w:rsidRPr="000740F5">
        <w:rPr>
          <w:lang w:eastAsia="en-IN"/>
        </w:rPr>
        <w:t>If the participant develops dizziness, palpitations, cold sweats, nausea, pallor, faintness, chest discomfort, shortness of breath, or another concerning symptom, stop the procedure immediately</w:t>
      </w:r>
      <w:r>
        <w:rPr>
          <w:lang w:eastAsia="en-IN"/>
        </w:rPr>
        <w:t xml:space="preserve"> </w:t>
      </w:r>
      <w:r w:rsidR="00000000">
        <w:rPr>
          <w:b/>
          <w:bCs/>
          <w:lang w:eastAsia="en-IN"/>
        </w:rPr>
        <w:t>[1]</w:t>
      </w:r>
      <w:r w:rsidR="00000000">
        <w:rPr>
          <w:lang w:eastAsia="en-IN"/>
        </w:rPr>
        <w:t xml:space="preserve"> and p</w:t>
      </w:r>
      <w:r w:rsidR="00F923F5">
        <w:rPr>
          <w:lang w:eastAsia="en-IN"/>
        </w:rPr>
        <w:t>osition</w:t>
      </w:r>
      <w:r w:rsidR="00000000">
        <w:rPr>
          <w:lang w:eastAsia="en-IN"/>
        </w:rPr>
        <w:t xml:space="preserve"> the participant supine </w:t>
      </w:r>
      <w:r w:rsidR="00F923F5">
        <w:rPr>
          <w:lang w:eastAsia="en-IN"/>
        </w:rPr>
        <w:t>on a bed</w:t>
      </w:r>
      <w:r w:rsidR="00000000">
        <w:rPr>
          <w:lang w:eastAsia="en-IN"/>
        </w:rPr>
        <w:t xml:space="preserve"> </w:t>
      </w:r>
      <w:r w:rsidR="00000000">
        <w:rPr>
          <w:b/>
          <w:bCs/>
          <w:lang w:eastAsia="en-IN"/>
        </w:rPr>
        <w:t>[2]</w:t>
      </w:r>
      <w:r w:rsidR="00000000">
        <w:rPr>
          <w:lang w:eastAsia="en-IN"/>
        </w:rPr>
        <w:t>.</w:t>
      </w:r>
    </w:p>
    <w:p w14:paraId="6271BC14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Participant signaling discomfort and talent stopping the scraping procedure immediately by retracting the scraper.</w:t>
      </w:r>
    </w:p>
    <w:p w14:paraId="40492E52" w14:textId="6480D3D5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 xml:space="preserve">Talent positioning the </w:t>
      </w:r>
      <w:r w:rsidR="00F923F5">
        <w:rPr>
          <w:lang w:val="en-IN" w:eastAsia="en-IN"/>
        </w:rPr>
        <w:t>participant supine on the bed</w:t>
      </w:r>
      <w:r>
        <w:rPr>
          <w:lang w:val="en-IN" w:eastAsia="en-IN"/>
        </w:rPr>
        <w:t>.</w:t>
      </w:r>
    </w:p>
    <w:p w14:paraId="5282DE93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01A17EA1" w14:textId="77777777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Assess the airway, breathing, circulation, level of consciousness, and vital signs when an adverse reaction occurs and confirm that oral intake is safe before giving fluids </w:t>
      </w:r>
      <w:r>
        <w:rPr>
          <w:b/>
          <w:bCs/>
          <w:lang w:eastAsia="en-IN"/>
        </w:rPr>
        <w:t>[2]</w:t>
      </w:r>
      <w:r>
        <w:rPr>
          <w:lang w:eastAsia="en-IN"/>
        </w:rPr>
        <w:t>.</w:t>
      </w:r>
    </w:p>
    <w:p w14:paraId="2B839612" w14:textId="0D539E20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 xml:space="preserve">Talent assessing the participant's vitals by placing a </w:t>
      </w:r>
      <w:r w:rsidR="00401D90">
        <w:rPr>
          <w:lang w:val="en-IN" w:eastAsia="en-IN"/>
        </w:rPr>
        <w:t>stethoscope to check pulse and an</w:t>
      </w:r>
      <w:r>
        <w:rPr>
          <w:lang w:val="en-IN" w:eastAsia="en-IN"/>
        </w:rPr>
        <w:t xml:space="preserve"> oximeter </w:t>
      </w:r>
      <w:r w:rsidR="00401D90">
        <w:rPr>
          <w:lang w:val="en-IN" w:eastAsia="en-IN"/>
        </w:rPr>
        <w:t xml:space="preserve">to check spO2 </w:t>
      </w:r>
      <w:r>
        <w:rPr>
          <w:lang w:val="en-IN" w:eastAsia="en-IN"/>
        </w:rPr>
        <w:t>and noting the values.</w:t>
      </w:r>
    </w:p>
    <w:p w14:paraId="7220F120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74CF53FE" w14:textId="77777777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Administer 200 milliliters of warm water containing 10 grams of glucose when the participant is conscious, able to swallow safely, and has no glucose-related contraindication </w:t>
      </w:r>
      <w:r>
        <w:rPr>
          <w:b/>
          <w:bCs/>
          <w:lang w:eastAsia="en-IN"/>
        </w:rPr>
        <w:t>[1]</w:t>
      </w:r>
      <w:r>
        <w:rPr>
          <w:lang w:eastAsia="en-IN"/>
        </w:rPr>
        <w:t>.</w:t>
      </w:r>
    </w:p>
    <w:p w14:paraId="50D62724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giving the participant warm water containing glucose.</w:t>
      </w:r>
    </w:p>
    <w:p w14:paraId="6EB333BC" w14:textId="77777777" w:rsidR="00943ADF" w:rsidRDefault="00943ADF">
      <w:pPr>
        <w:pStyle w:val="Narration"/>
        <w:ind w:firstLine="0"/>
        <w:rPr>
          <w:lang w:eastAsia="en-IN"/>
        </w:rPr>
      </w:pPr>
    </w:p>
    <w:p w14:paraId="19A8E63A" w14:textId="77777777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After completion, gently wipe the residual oil from the skin with a soft cloth </w:t>
      </w:r>
      <w:r>
        <w:rPr>
          <w:b/>
          <w:bCs/>
          <w:lang w:eastAsia="en-IN"/>
        </w:rPr>
        <w:t>[1]</w:t>
      </w:r>
      <w:r>
        <w:rPr>
          <w:lang w:eastAsia="en-IN"/>
        </w:rPr>
        <w:t xml:space="preserve"> and </w:t>
      </w:r>
      <w:r>
        <w:rPr>
          <w:lang w:eastAsia="en-IN"/>
        </w:rPr>
        <w:lastRenderedPageBreak/>
        <w:t xml:space="preserve">inspect the treated skin for excessive irritation, bleeding, blistering, or other abnormal findings </w:t>
      </w:r>
      <w:r>
        <w:rPr>
          <w:b/>
          <w:bCs/>
          <w:lang w:eastAsia="en-IN"/>
        </w:rPr>
        <w:t>[2]</w:t>
      </w:r>
      <w:r>
        <w:rPr>
          <w:lang w:eastAsia="en-IN"/>
        </w:rPr>
        <w:t>.</w:t>
      </w:r>
    </w:p>
    <w:p w14:paraId="7F94EDF9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wiping the residual oil from the treated skin with a soft cloth.</w:t>
      </w:r>
    </w:p>
    <w:p w14:paraId="0F7A5E6C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inspecting the treated skin.</w:t>
      </w:r>
    </w:p>
    <w:p w14:paraId="11D30C44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64851D8A" w14:textId="77777777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Advise the participant to keep the scraped area warm, avoid wind exposure for 4 to 6 hours and avoid cold-water exposure for 4 to 6 hours </w:t>
      </w:r>
      <w:r>
        <w:rPr>
          <w:b/>
          <w:bCs/>
          <w:lang w:eastAsia="en-IN"/>
        </w:rPr>
        <w:t>[3]</w:t>
      </w:r>
      <w:r>
        <w:rPr>
          <w:lang w:eastAsia="en-IN"/>
        </w:rPr>
        <w:t>.</w:t>
      </w:r>
    </w:p>
    <w:p w14:paraId="61CB1BD6" w14:textId="2E52A3F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explaining the participant to keep the scraped area warm and plac</w:t>
      </w:r>
      <w:r w:rsidR="000740F5">
        <w:rPr>
          <w:lang w:val="en-IN" w:eastAsia="en-IN"/>
        </w:rPr>
        <w:t>ing</w:t>
      </w:r>
      <w:r>
        <w:rPr>
          <w:lang w:val="en-IN" w:eastAsia="en-IN"/>
        </w:rPr>
        <w:t xml:space="preserve"> a warm blanket over it.</w:t>
      </w:r>
    </w:p>
    <w:p w14:paraId="0675AF87" w14:textId="77777777" w:rsidR="00943ADF" w:rsidRDefault="00943ADF">
      <w:pPr>
        <w:pStyle w:val="ShotDescription"/>
        <w:ind w:firstLine="0"/>
        <w:rPr>
          <w:lang w:val="en-IN" w:eastAsia="en-IN"/>
        </w:rPr>
      </w:pPr>
    </w:p>
    <w:p w14:paraId="6BDB85DD" w14:textId="22C37858" w:rsidR="00943ADF" w:rsidRDefault="000740F5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>F</w:t>
      </w:r>
      <w:r w:rsidRPr="000740F5">
        <w:rPr>
          <w:lang w:eastAsia="en-IN"/>
        </w:rPr>
        <w:t>inally, document the treatment details, participant response, adverse events, and post-treatment instructions</w:t>
      </w:r>
      <w:r>
        <w:rPr>
          <w:lang w:eastAsia="en-IN"/>
        </w:rPr>
        <w:t xml:space="preserve"> </w:t>
      </w:r>
      <w:r w:rsidR="00000000">
        <w:rPr>
          <w:b/>
          <w:bCs/>
          <w:lang w:eastAsia="en-IN"/>
        </w:rPr>
        <w:t>[1]</w:t>
      </w:r>
    </w:p>
    <w:p w14:paraId="5FAB557C" w14:textId="77777777" w:rsidR="00943ADF" w:rsidRDefault="00000000">
      <w:pPr>
        <w:pStyle w:val="ShotDescription"/>
        <w:numPr>
          <w:ilvl w:val="2"/>
          <w:numId w:val="3"/>
        </w:numPr>
        <w:rPr>
          <w:lang w:val="en-IN" w:eastAsia="en-IN"/>
        </w:rPr>
      </w:pPr>
      <w:r>
        <w:rPr>
          <w:lang w:val="en-IN" w:eastAsia="en-IN"/>
        </w:rPr>
        <w:t>Talent documenting the treatment details in a chart.</w:t>
      </w:r>
    </w:p>
    <w:p w14:paraId="4AFB6CF5" w14:textId="77777777" w:rsidR="00943ADF" w:rsidRDefault="00943ADF"/>
    <w:p w14:paraId="476A4176" w14:textId="77777777" w:rsidR="00943ADF" w:rsidRDefault="00943ADF">
      <w:pPr>
        <w:pStyle w:val="ListParagraph"/>
        <w:spacing w:before="120"/>
        <w:ind w:left="1627"/>
        <w:contextualSpacing w:val="0"/>
        <w:rPr>
          <w:rFonts w:cs="Calibri"/>
        </w:rPr>
      </w:pPr>
    </w:p>
    <w:p w14:paraId="0C817B89" w14:textId="77777777" w:rsidR="00943ADF" w:rsidRDefault="00943ADF">
      <w:pPr>
        <w:widowControl w:val="0"/>
        <w:autoSpaceDE w:val="0"/>
        <w:autoSpaceDN w:val="0"/>
        <w:adjustRightInd w:val="0"/>
        <w:rPr>
          <w:rFonts w:eastAsia="Times New Roman" w:cs="Calibri"/>
        </w:rPr>
      </w:pPr>
    </w:p>
    <w:p w14:paraId="09689C4F" w14:textId="77777777" w:rsidR="00943ADF" w:rsidRDefault="00000000">
      <w:pPr>
        <w:pStyle w:val="ListParagraph"/>
        <w:numPr>
          <w:ilvl w:val="2"/>
          <w:numId w:val="3"/>
        </w:numPr>
        <w:spacing w:before="120"/>
        <w:contextualSpacing w:val="0"/>
        <w:rPr>
          <w:rFonts w:cs="Calibri"/>
        </w:rPr>
      </w:pPr>
      <w:r>
        <w:rPr>
          <w:rFonts w:cs="Calibri"/>
        </w:rPr>
        <w:br w:type="page"/>
      </w:r>
    </w:p>
    <w:p w14:paraId="12FDC79E" w14:textId="77777777" w:rsidR="00943ADF" w:rsidRDefault="00000000">
      <w:pPr>
        <w:pStyle w:val="Heading1"/>
        <w:rPr>
          <w:rFonts w:cs="Calibri"/>
        </w:rPr>
      </w:pPr>
      <w:r>
        <w:rPr>
          <w:rFonts w:cs="Calibri"/>
        </w:rPr>
        <w:lastRenderedPageBreak/>
        <w:t>Results</w:t>
      </w:r>
    </w:p>
    <w:p w14:paraId="476287CC" w14:textId="77777777" w:rsidR="00943ADF" w:rsidRDefault="00000000">
      <w:pPr>
        <w:pStyle w:val="ListParagraph"/>
        <w:numPr>
          <w:ilvl w:val="0"/>
          <w:numId w:val="3"/>
        </w:numPr>
        <w:spacing w:before="240"/>
        <w:outlineLvl w:val="0"/>
        <w:rPr>
          <w:rFonts w:cs="Calibri"/>
          <w:lang w:eastAsia="zh-TW"/>
        </w:rPr>
      </w:pPr>
      <w:r>
        <w:rPr>
          <w:rFonts w:cs="Calibri"/>
          <w:b/>
        </w:rPr>
        <w:t xml:space="preserve">Results </w:t>
      </w:r>
    </w:p>
    <w:p w14:paraId="1C654D1D" w14:textId="77777777" w:rsidR="00943ADF" w:rsidRDefault="00943ADF">
      <w:pPr>
        <w:pStyle w:val="ListParagraph"/>
        <w:spacing w:before="240"/>
        <w:ind w:left="360"/>
        <w:outlineLvl w:val="0"/>
        <w:rPr>
          <w:rFonts w:cs="Calibri"/>
          <w:lang w:eastAsia="zh-TW"/>
        </w:rPr>
      </w:pPr>
    </w:p>
    <w:p w14:paraId="76E4C1F3" w14:textId="0BA5D9B4" w:rsidR="00F923F5" w:rsidRDefault="00F923F5" w:rsidP="00F923F5">
      <w:pPr>
        <w:pStyle w:val="Narration"/>
        <w:numPr>
          <w:ilvl w:val="1"/>
          <w:numId w:val="3"/>
        </w:numPr>
        <w:rPr>
          <w:lang w:eastAsia="en-IN"/>
        </w:rPr>
      </w:pPr>
      <w:r w:rsidRPr="00F923F5">
        <w:rPr>
          <w:lang w:eastAsia="en-IN"/>
        </w:rPr>
        <w:t>Twenty participants meeting the inclusion criteria completed the intervention protocol</w:t>
      </w:r>
      <w:r>
        <w:rPr>
          <w:lang w:eastAsia="en-IN"/>
        </w:rPr>
        <w:t xml:space="preserve"> </w:t>
      </w:r>
      <w:r>
        <w:rPr>
          <w:b/>
          <w:bCs/>
          <w:lang w:eastAsia="en-IN"/>
        </w:rPr>
        <w:t>[1]</w:t>
      </w:r>
      <w:r>
        <w:rPr>
          <w:lang w:eastAsia="en-IN"/>
        </w:rPr>
        <w:t>.</w:t>
      </w:r>
    </w:p>
    <w:p w14:paraId="40F187B4" w14:textId="77777777" w:rsidR="00F923F5" w:rsidRDefault="00F923F5" w:rsidP="00F923F5">
      <w:pPr>
        <w:pStyle w:val="ShotDescription"/>
        <w:numPr>
          <w:ilvl w:val="2"/>
          <w:numId w:val="3"/>
        </w:numPr>
        <w:rPr>
          <w:lang w:val="en-GB" w:eastAsia="en-IN"/>
        </w:rPr>
      </w:pPr>
      <w:r>
        <w:rPr>
          <w:lang w:val="en-GB" w:eastAsia="en-IN"/>
        </w:rPr>
        <w:t xml:space="preserve">LAB MEDIA: Table 1. </w:t>
      </w:r>
      <w:r>
        <w:rPr>
          <w:i/>
          <w:iCs/>
          <w:color w:val="3333FF"/>
          <w:lang w:val="en-GB" w:eastAsia="en-IN"/>
        </w:rPr>
        <w:t>Video editor: Highlight the value 20 in the “Number of Patients” column</w:t>
      </w:r>
    </w:p>
    <w:p w14:paraId="13D8954F" w14:textId="77777777" w:rsidR="00F923F5" w:rsidRDefault="00F923F5" w:rsidP="00F923F5">
      <w:pPr>
        <w:pStyle w:val="Narration"/>
        <w:ind w:firstLine="0"/>
        <w:rPr>
          <w:lang w:eastAsia="en-IN"/>
        </w:rPr>
      </w:pPr>
    </w:p>
    <w:p w14:paraId="3912D521" w14:textId="6BE6E47E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Uniform light red to purplish petechiae were visible along the Bladder Meridian lines after the treatment </w:t>
      </w:r>
      <w:r>
        <w:rPr>
          <w:b/>
          <w:bCs/>
          <w:lang w:eastAsia="en-IN"/>
        </w:rPr>
        <w:t>[1]</w:t>
      </w:r>
      <w:r>
        <w:rPr>
          <w:lang w:eastAsia="en-IN"/>
        </w:rPr>
        <w:t>.</w:t>
      </w:r>
    </w:p>
    <w:p w14:paraId="3687B5EC" w14:textId="77777777" w:rsidR="00943ADF" w:rsidRDefault="00000000">
      <w:pPr>
        <w:pStyle w:val="ShotDescription"/>
        <w:numPr>
          <w:ilvl w:val="2"/>
          <w:numId w:val="3"/>
        </w:numPr>
      </w:pPr>
      <w:r>
        <w:rPr>
          <w:lang w:val="en-GB" w:eastAsia="en-IN"/>
        </w:rPr>
        <w:t xml:space="preserve">LAB MEDIA: Figure 5. </w:t>
      </w:r>
      <w:r>
        <w:rPr>
          <w:i/>
          <w:iCs/>
          <w:color w:val="3333FF"/>
          <w:lang w:val="en-GB" w:eastAsia="en-IN"/>
        </w:rPr>
        <w:t>Video editor: show the 3rd image with light red to purplish marks on the patient’s back</w:t>
      </w:r>
      <w:r>
        <w:rPr>
          <w:lang w:val="en-GB" w:eastAsia="en-IN"/>
        </w:rPr>
        <w:t xml:space="preserve"> </w:t>
      </w:r>
    </w:p>
    <w:p w14:paraId="49756E3C" w14:textId="77777777" w:rsidR="00943ADF" w:rsidRDefault="00943ADF">
      <w:pPr>
        <w:pStyle w:val="Narration"/>
        <w:ind w:firstLine="0"/>
        <w:rPr>
          <w:lang w:eastAsia="en-IN"/>
        </w:rPr>
      </w:pPr>
    </w:p>
    <w:p w14:paraId="3EC6A237" w14:textId="77777777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After the 2-week protocol, the Fatigue Severity Scale score </w:t>
      </w:r>
      <w:r>
        <w:rPr>
          <w:b/>
          <w:bCs/>
          <w:lang w:eastAsia="en-IN"/>
        </w:rPr>
        <w:t xml:space="preserve">[1] </w:t>
      </w:r>
      <w:r>
        <w:rPr>
          <w:lang w:eastAsia="en-IN"/>
        </w:rPr>
        <w:t xml:space="preserve">and the Traditional Chinese Medicine Syndrome Score decreased significantly </w:t>
      </w:r>
      <w:r>
        <w:rPr>
          <w:b/>
          <w:bCs/>
          <w:lang w:eastAsia="en-IN"/>
        </w:rPr>
        <w:t>[2]</w:t>
      </w:r>
      <w:r>
        <w:rPr>
          <w:lang w:eastAsia="en-IN"/>
        </w:rPr>
        <w:t>.</w:t>
      </w:r>
    </w:p>
    <w:p w14:paraId="6549DB0A" w14:textId="77777777" w:rsidR="00943ADF" w:rsidRDefault="00000000">
      <w:pPr>
        <w:pStyle w:val="ShotDescription"/>
        <w:numPr>
          <w:ilvl w:val="2"/>
          <w:numId w:val="3"/>
        </w:numPr>
        <w:rPr>
          <w:lang w:val="en-GB" w:eastAsia="en-IN"/>
        </w:rPr>
      </w:pPr>
      <w:r>
        <w:rPr>
          <w:lang w:val="en-GB" w:eastAsia="en-IN"/>
        </w:rPr>
        <w:t xml:space="preserve">LAB MEDIA: Table 1. </w:t>
      </w:r>
      <w:r>
        <w:rPr>
          <w:i/>
          <w:iCs/>
          <w:color w:val="3333FF"/>
          <w:lang w:val="en-GB" w:eastAsia="en-IN"/>
        </w:rPr>
        <w:t>Video editor: Highlight the “Post-treatment” values in the “Fatigue Severity Scale” row</w:t>
      </w:r>
    </w:p>
    <w:p w14:paraId="5301C70F" w14:textId="77777777" w:rsidR="00943ADF" w:rsidRDefault="00000000">
      <w:pPr>
        <w:pStyle w:val="ShotDescription"/>
        <w:numPr>
          <w:ilvl w:val="2"/>
          <w:numId w:val="3"/>
        </w:numPr>
        <w:rPr>
          <w:lang w:val="en-GB" w:eastAsia="en-IN"/>
        </w:rPr>
      </w:pPr>
      <w:r>
        <w:rPr>
          <w:lang w:val="en-GB" w:eastAsia="en-IN"/>
        </w:rPr>
        <w:t xml:space="preserve">LAB MEDIA: Table 2. </w:t>
      </w:r>
      <w:r>
        <w:rPr>
          <w:i/>
          <w:iCs/>
          <w:color w:val="3333FF"/>
          <w:lang w:val="en-GB" w:eastAsia="en-IN"/>
        </w:rPr>
        <w:t>Video editor: Highlight the “Post-treatment” values in the “TCM Syndrome Scores” row</w:t>
      </w:r>
    </w:p>
    <w:p w14:paraId="063E78F9" w14:textId="77777777" w:rsidR="00943ADF" w:rsidRDefault="00943ADF">
      <w:pPr>
        <w:rPr>
          <w:color w:val="7030A0"/>
          <w:lang w:val="en-GB" w:eastAsia="en-IN"/>
        </w:rPr>
      </w:pPr>
    </w:p>
    <w:p w14:paraId="25B398DD" w14:textId="77777777" w:rsidR="00943ADF" w:rsidRDefault="00000000">
      <w:pPr>
        <w:pStyle w:val="Narration"/>
        <w:numPr>
          <w:ilvl w:val="1"/>
          <w:numId w:val="3"/>
        </w:numPr>
        <w:rPr>
          <w:lang w:eastAsia="en-IN"/>
        </w:rPr>
      </w:pPr>
      <w:r>
        <w:rPr>
          <w:lang w:eastAsia="en-IN"/>
        </w:rPr>
        <w:t xml:space="preserve">The Short Form 36 Health Survey scores changed significantly after the treatment </w:t>
      </w:r>
      <w:r>
        <w:rPr>
          <w:b/>
          <w:bCs/>
          <w:lang w:eastAsia="en-IN"/>
        </w:rPr>
        <w:t>[1]</w:t>
      </w:r>
      <w:r>
        <w:rPr>
          <w:lang w:eastAsia="en-IN"/>
        </w:rPr>
        <w:t>.</w:t>
      </w:r>
    </w:p>
    <w:p w14:paraId="75FC16CC" w14:textId="77777777" w:rsidR="00943ADF" w:rsidRDefault="00000000">
      <w:pPr>
        <w:pStyle w:val="ShotDescription"/>
        <w:numPr>
          <w:ilvl w:val="2"/>
          <w:numId w:val="3"/>
        </w:numPr>
        <w:rPr>
          <w:lang w:val="en-GB" w:eastAsia="en-IN"/>
        </w:rPr>
      </w:pPr>
      <w:r>
        <w:rPr>
          <w:lang w:val="en-GB" w:eastAsia="en-IN"/>
        </w:rPr>
        <w:t xml:space="preserve">LAB MEDIA: Table 3. </w:t>
      </w:r>
      <w:r>
        <w:rPr>
          <w:i/>
          <w:iCs/>
          <w:color w:val="3333FF"/>
          <w:lang w:val="en-GB" w:eastAsia="en-IN"/>
        </w:rPr>
        <w:t>Video editor: Highlight the “Post-treatment” column</w:t>
      </w:r>
    </w:p>
    <w:p w14:paraId="63037902" w14:textId="77777777" w:rsidR="00943ADF" w:rsidRDefault="00943ADF">
      <w:pPr>
        <w:rPr>
          <w:color w:val="7030A0"/>
          <w:lang w:val="en-GB" w:eastAsia="en-IN"/>
        </w:rPr>
      </w:pPr>
    </w:p>
    <w:p w14:paraId="4D98F447" w14:textId="77777777" w:rsidR="00943ADF" w:rsidRDefault="00943ADF">
      <w:pPr>
        <w:pStyle w:val="ListParagraph"/>
        <w:spacing w:before="120"/>
        <w:ind w:left="360"/>
        <w:contextualSpacing w:val="0"/>
        <w:outlineLvl w:val="0"/>
        <w:rPr>
          <w:rFonts w:cs="Calibri"/>
        </w:rPr>
      </w:pPr>
    </w:p>
    <w:p w14:paraId="23392104" w14:textId="77777777" w:rsidR="00943ADF" w:rsidRDefault="00943ADF">
      <w:pPr>
        <w:rPr>
          <w:rFonts w:eastAsia="Times New Roman" w:cs="Calibri"/>
          <w:sz w:val="52"/>
        </w:rPr>
      </w:pPr>
    </w:p>
    <w:sectPr w:rsidR="00943ADF">
      <w:headerReference w:type="default" r:id="rId29"/>
      <w:footerReference w:type="even" r:id="rId30"/>
      <w:footerReference w:type="default" r:id="rId31"/>
      <w:pgSz w:w="12240" w:h="15840" w:code="1"/>
      <w:pgMar w:top="1800" w:right="1440" w:bottom="1440" w:left="1440" w:header="720" w:footer="576" w:gutter="0"/>
      <w:cols w:space="720"/>
      <w:docGrid w:linePitch="326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comment w:id="1" w:author="Poornima  G" w:date="2026-05-26T19:04:00Z" w:initials="PG">
    <w:p w14:paraId="0A6E5339" w14:textId="77777777" w:rsidR="00943ADF" w:rsidRDefault="00000000">
      <w:pPr>
        <w:pStyle w:val="CommentText"/>
      </w:pPr>
      <w:r>
        <w:rPr>
          <w:rStyle w:val="CommentReference"/>
        </w:rPr>
        <w:annotationRef/>
      </w:r>
      <w:r>
        <w:rPr>
          <w:b/>
          <w:bCs/>
          <w:highlight w:val="yellow"/>
          <w:lang w:val="en-IN"/>
        </w:rPr>
        <w:t>Authors</w:t>
      </w:r>
      <w:r>
        <w:rPr>
          <w:highlight w:val="yellow"/>
          <w:lang w:val="en-IN"/>
        </w:rPr>
        <w:t>: Please check if this is correct. Did the committees of both hospitals approve this?</w:t>
      </w:r>
    </w:p>
  </w:comment>
  <w:comment w:id="2" w:author="Poornima  G" w:date="2026-06-02T15:44:00Z" w:initials="PG">
    <w:p w14:paraId="4BDD226E" w14:textId="77777777" w:rsidR="0040566A" w:rsidRDefault="0040566A" w:rsidP="0040566A">
      <w:pPr>
        <w:pStyle w:val="CommentText"/>
      </w:pPr>
      <w:r>
        <w:rPr>
          <w:rStyle w:val="CommentReference"/>
        </w:rPr>
        <w:annotationRef/>
      </w:r>
      <w:r>
        <w:rPr>
          <w:highlight w:val="yellow"/>
          <w:lang w:val="en-IN"/>
        </w:rPr>
        <w:t>Authors: Please answer this</w:t>
      </w:r>
    </w:p>
  </w:comment>
  <w:comment w:id="3" w:author="Poornima  G" w:date="2026-05-27T09:40:00Z" w:initials="PG">
    <w:p w14:paraId="25996769" w14:textId="77777777" w:rsidR="00943ADF" w:rsidRDefault="00000000">
      <w:pPr>
        <w:pStyle w:val="CommentText"/>
      </w:pPr>
      <w:r>
        <w:rPr>
          <w:rStyle w:val="CommentReference"/>
        </w:rPr>
        <w:annotationRef/>
      </w:r>
      <w:r>
        <w:rPr>
          <w:highlight w:val="yellow"/>
          <w:lang w:val="en-IN"/>
        </w:rPr>
        <w:t>Authors: Is this increased after the initial 10 times of scraping?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commentEx w15:paraId="0A6E5339" w15:done="0"/>
  <w15:commentEx w15:paraId="4BDD226E" w15:paraIdParent="0A6E5339" w15:done="0"/>
  <w15:commentEx w15:paraId="25996769" w15:done="0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cr="http://schemas.microsoft.com/office/comments/2020/reactions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cr w16du wp14">
  <w16cex:commentExtensible w16cex:durableId="24AC6267" w16cex:dateUtc="2026-06-02T10:14:00Z"/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6cid:commentId w16cid:paraId="0A6E5339" w16cid:durableId="0A6E5339"/>
  <w16cid:commentId w16cid:paraId="4BDD226E" w16cid:durableId="24AC6267"/>
  <w16cid:commentId w16cid:paraId="25996769" w16cid:durableId="25996769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24036E4" w14:textId="77777777" w:rsidR="003316EC" w:rsidRDefault="003316EC">
      <w:r>
        <w:separator/>
      </w:r>
    </w:p>
  </w:endnote>
  <w:endnote w:type="continuationSeparator" w:id="0">
    <w:p w14:paraId="68E250E9" w14:textId="77777777" w:rsidR="003316EC" w:rsidRDefault="003316EC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Helvetica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">
    <w:altName w:val="﷽﷽﷽﷽﷽﷽﷽﷽"/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 (Body)">
    <w:altName w:val="Calibri"/>
    <w:panose1 w:val="00000000000000000000"/>
    <w:charset w:val="00"/>
    <w:family w:val="roman"/>
    <w:notTrueType/>
    <w:pitch w:val="default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GJKHG F+ Helvetica">
    <w:altName w:val="Times New Roman"/>
    <w:panose1 w:val="00000000000000000000"/>
    <w:charset w:val="00"/>
    <w:family w:val="roman"/>
    <w:notTrueType/>
    <w:pitch w:val="default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A938141" w14:textId="77777777" w:rsidR="00943ADF" w:rsidRDefault="00000000">
    <w:pPr>
      <w:pStyle w:val="Footer"/>
      <w:framePr w:wrap="none" w:vAnchor="text" w:hAnchor="margin" w:xAlign="right" w:y="1"/>
      <w:rPr>
        <w:rStyle w:val="PageNumber"/>
      </w:rPr>
    </w:pPr>
    <w:r>
      <w:rPr>
        <w:rStyle w:val="PageNumber"/>
      </w:rPr>
      <w:fldChar w:fldCharType="begin"/>
    </w:r>
    <w:r>
      <w:rPr>
        <w:rStyle w:val="PageNumber"/>
      </w:rPr>
      <w:instrText xml:space="preserve"> PAGE </w:instrText>
    </w:r>
    <w:r>
      <w:rPr>
        <w:rStyle w:val="PageNumber"/>
      </w:rPr>
      <w:fldChar w:fldCharType="end"/>
    </w:r>
  </w:p>
  <w:p w14:paraId="67D27EA4" w14:textId="77777777" w:rsidR="00943ADF" w:rsidRDefault="00943ADF">
    <w:pPr>
      <w:pStyle w:val="Footer"/>
      <w:ind w:right="360"/>
    </w:pPr>
  </w:p>
  <w:p w14:paraId="1151463A" w14:textId="77777777" w:rsidR="00943ADF" w:rsidRDefault="00943ADF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46ABD70" w14:textId="56B20BD7" w:rsidR="00943ADF" w:rsidRDefault="00000000">
    <w:pPr>
      <w:pStyle w:val="Footer"/>
      <w:tabs>
        <w:tab w:val="clear" w:pos="8640"/>
      </w:tabs>
      <w:rPr>
        <w:rFonts w:cs="Calibri"/>
      </w:rPr>
    </w:pPr>
    <w:r>
      <w:rPr>
        <w:rFonts w:cs="Calibri"/>
      </w:rPr>
      <w:sym w:font="Symbol" w:char="F0D3"/>
    </w:r>
    <w:r>
      <w:rPr>
        <w:rFonts w:cs="Calibri"/>
      </w:rPr>
      <w:t xml:space="preserve"> </w:t>
    </w:r>
    <w:r>
      <w:rPr>
        <w:rFonts w:cs="Calibri"/>
      </w:rPr>
      <w:fldChar w:fldCharType="begin"/>
    </w:r>
    <w:r>
      <w:rPr>
        <w:rFonts w:cs="Calibri"/>
      </w:rPr>
      <w:instrText xml:space="preserve"> DATE \@ "YYYY" </w:instrText>
    </w:r>
    <w:r>
      <w:rPr>
        <w:rFonts w:cs="Calibri"/>
      </w:rPr>
      <w:fldChar w:fldCharType="separate"/>
    </w:r>
    <w:r w:rsidR="0040566A">
      <w:rPr>
        <w:rFonts w:cs="Calibri"/>
        <w:noProof/>
      </w:rPr>
      <w:t>2026</w:t>
    </w:r>
    <w:r>
      <w:rPr>
        <w:rFonts w:cs="Calibri"/>
      </w:rPr>
      <w:fldChar w:fldCharType="end"/>
    </w:r>
    <w:r>
      <w:rPr>
        <w:rFonts w:cs="Calibri"/>
      </w:rPr>
      <w:t>, JoVE</w:t>
    </w:r>
    <w:r>
      <w:rPr>
        <w:rFonts w:cs="Calibri"/>
      </w:rPr>
      <w:tab/>
    </w:r>
    <w:r w:rsidR="000740F5">
      <w:rPr>
        <w:rFonts w:cs="Calibri"/>
      </w:rPr>
      <w:t>June 2, 2026</w:t>
    </w:r>
    <w:r w:rsidR="000740F5">
      <w:rPr>
        <w:rFonts w:cs="Calibri"/>
      </w:rPr>
      <w:tab/>
      <w:t xml:space="preserve"> </w:t>
    </w:r>
    <w:r w:rsidR="000740F5">
      <w:rPr>
        <w:rFonts w:cs="Calibri"/>
      </w:rPr>
      <w:tab/>
    </w:r>
    <w:r>
      <w:rPr>
        <w:rFonts w:cs="Calibri"/>
      </w:rPr>
      <w:t xml:space="preserve">Page </w:t>
    </w:r>
    <w:r>
      <w:rPr>
        <w:rFonts w:cs="Calibri"/>
      </w:rPr>
      <w:fldChar w:fldCharType="begin"/>
    </w:r>
    <w:r>
      <w:rPr>
        <w:rFonts w:cs="Calibri"/>
      </w:rPr>
      <w:instrText xml:space="preserve"> PAGE  \* Arabic  \* MERGEFORMAT </w:instrText>
    </w:r>
    <w:r>
      <w:rPr>
        <w:rFonts w:cs="Calibri"/>
      </w:rPr>
      <w:fldChar w:fldCharType="separate"/>
    </w:r>
    <w:r>
      <w:rPr>
        <w:rFonts w:cs="Calibri"/>
        <w:noProof/>
      </w:rPr>
      <w:t>9</w:t>
    </w:r>
    <w:r>
      <w:rPr>
        <w:rFonts w:cs="Calibri"/>
      </w:rPr>
      <w:fldChar w:fldCharType="end"/>
    </w:r>
    <w:r>
      <w:rPr>
        <w:rFonts w:cs="Calibri"/>
      </w:rPr>
      <w:t xml:space="preserve"> of </w:t>
    </w:r>
    <w:r>
      <w:rPr>
        <w:rFonts w:cs="Calibri"/>
      </w:rPr>
      <w:fldChar w:fldCharType="begin"/>
    </w:r>
    <w:r>
      <w:rPr>
        <w:rFonts w:cs="Calibri"/>
      </w:rPr>
      <w:instrText xml:space="preserve"> NUMPAGES  \* Arabic  \* MERGEFORMAT </w:instrText>
    </w:r>
    <w:r>
      <w:rPr>
        <w:rFonts w:cs="Calibri"/>
      </w:rPr>
      <w:fldChar w:fldCharType="separate"/>
    </w:r>
    <w:r>
      <w:rPr>
        <w:rFonts w:cs="Calibri"/>
        <w:noProof/>
      </w:rPr>
      <w:t>9</w:t>
    </w:r>
    <w:r>
      <w:rPr>
        <w:rFonts w:cs="Calibri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0FE4935" w14:textId="77777777" w:rsidR="003316EC" w:rsidRDefault="003316EC">
      <w:r>
        <w:separator/>
      </w:r>
    </w:p>
  </w:footnote>
  <w:footnote w:type="continuationSeparator" w:id="0">
    <w:p w14:paraId="0CB21AED" w14:textId="77777777" w:rsidR="003316EC" w:rsidRDefault="003316EC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8024144" w14:textId="35F27B0E" w:rsidR="00943ADF" w:rsidRDefault="00000000" w:rsidP="000740F5">
    <w:pPr>
      <w:pStyle w:val="Header"/>
      <w:tabs>
        <w:tab w:val="clear" w:pos="4320"/>
        <w:tab w:val="clear" w:pos="8640"/>
      </w:tabs>
      <w:spacing w:before="240"/>
      <w:rPr>
        <w:rFonts w:cs="Calibri"/>
        <w:b/>
        <w:color w:val="FF0000"/>
        <w:sz w:val="28"/>
        <w:szCs w:val="28"/>
        <w:u w:val="single"/>
      </w:rPr>
    </w:pPr>
    <w:r>
      <w:rPr>
        <w:rFonts w:cs="Calibri"/>
        <w:b/>
        <w:noProof/>
        <w:color w:val="FF0000"/>
        <w:sz w:val="28"/>
        <w:szCs w:val="28"/>
        <w:u w:val="single"/>
      </w:rPr>
      <w:drawing>
        <wp:anchor distT="0" distB="0" distL="114300" distR="114300" simplePos="0" relativeHeight="2" behindDoc="0" locked="0" layoutInCell="1" allowOverlap="1" wp14:anchorId="67C1CAC3" wp14:editId="108C7CB3">
          <wp:simplePos x="0" y="0"/>
          <wp:positionH relativeFrom="margin">
            <wp:posOffset>4852670</wp:posOffset>
          </wp:positionH>
          <wp:positionV relativeFrom="paragraph">
            <wp:posOffset>19685</wp:posOffset>
          </wp:positionV>
          <wp:extent cx="1110174" cy="545285"/>
          <wp:effectExtent l="0" t="0" r="0" b="7620"/>
          <wp:wrapSquare wrapText="bothSides"/>
          <wp:docPr id="4097" name="Picture 1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/>
                </pic:nvPicPr>
                <pic:blipFill>
                  <a:blip r:embed="rId1" cstate="print"/>
                  <a:srcRect/>
                  <a:stretch/>
                </pic:blipFill>
                <pic:spPr>
                  <a:xfrm>
                    <a:off x="0" y="0"/>
                    <a:ext cx="1110174" cy="54528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bookmarkStart w:id="4" w:name="_Hlk161771130"/>
    <w:r w:rsidR="000740F5" w:rsidRPr="001C3AB4">
      <w:rPr>
        <w:rFonts w:cs="Calibri"/>
        <w:b/>
        <w:color w:val="00B050"/>
        <w:sz w:val="28"/>
        <w:szCs w:val="28"/>
        <w:u w:val="single"/>
      </w:rPr>
      <w:t>FINAL SCRIPT: APPROVED FOR FILMING</w:t>
    </w:r>
    <w:bookmarkEnd w:id="4"/>
  </w:p>
  <w:p w14:paraId="398EBB40" w14:textId="77777777" w:rsidR="00943ADF" w:rsidRDefault="00943ADF"/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multiLevelType w:val="singleLevel"/>
    <w:tmpl w:val="22A096AC"/>
    <w:lvl w:ilvl="0">
      <w:start w:val="1"/>
      <w:numFmt w:val="decimal"/>
      <w:lvlText w:val="%1."/>
      <w:lvlJc w:val="left"/>
      <w:pPr>
        <w:tabs>
          <w:tab w:val="left" w:pos="1800"/>
        </w:tabs>
        <w:ind w:left="1800" w:hanging="360"/>
      </w:pPr>
    </w:lvl>
  </w:abstractNum>
  <w:abstractNum w:abstractNumId="1" w15:restartNumberingAfterBreak="0">
    <w:nsid w:val="00000001"/>
    <w:multiLevelType w:val="singleLevel"/>
    <w:tmpl w:val="3B84AD54"/>
    <w:lvl w:ilvl="0">
      <w:start w:val="1"/>
      <w:numFmt w:val="decimal"/>
      <w:lvlText w:val="%1."/>
      <w:lvlJc w:val="left"/>
      <w:pPr>
        <w:tabs>
          <w:tab w:val="left" w:pos="1440"/>
        </w:tabs>
        <w:ind w:left="1440" w:hanging="360"/>
      </w:pPr>
    </w:lvl>
  </w:abstractNum>
  <w:abstractNum w:abstractNumId="2" w15:restartNumberingAfterBreak="0">
    <w:nsid w:val="00000002"/>
    <w:multiLevelType w:val="singleLevel"/>
    <w:tmpl w:val="E1808680"/>
    <w:lvl w:ilvl="0">
      <w:start w:val="1"/>
      <w:numFmt w:val="decimal"/>
      <w:lvlText w:val="%1."/>
      <w:lvlJc w:val="left"/>
      <w:pPr>
        <w:tabs>
          <w:tab w:val="left" w:pos="1080"/>
        </w:tabs>
        <w:ind w:left="1080" w:hanging="360"/>
      </w:pPr>
    </w:lvl>
  </w:abstractNum>
  <w:abstractNum w:abstractNumId="3" w15:restartNumberingAfterBreak="0">
    <w:nsid w:val="00000003"/>
    <w:multiLevelType w:val="singleLevel"/>
    <w:tmpl w:val="FF7AB2B8"/>
    <w:lvl w:ilvl="0">
      <w:start w:val="1"/>
      <w:numFmt w:val="decimal"/>
      <w:lvlText w:val="%1."/>
      <w:lvlJc w:val="left"/>
      <w:pPr>
        <w:tabs>
          <w:tab w:val="left" w:pos="720"/>
        </w:tabs>
        <w:ind w:left="720" w:hanging="360"/>
      </w:pPr>
    </w:lvl>
  </w:abstractNum>
  <w:abstractNum w:abstractNumId="4" w15:restartNumberingAfterBreak="0">
    <w:nsid w:val="00000004"/>
    <w:multiLevelType w:val="singleLevel"/>
    <w:tmpl w:val="88349F3E"/>
    <w:lvl w:ilvl="0">
      <w:start w:val="1"/>
      <w:numFmt w:val="bullet"/>
      <w:lvlText w:val=""/>
      <w:lvlJc w:val="left"/>
      <w:pPr>
        <w:tabs>
          <w:tab w:val="left" w:pos="1800"/>
        </w:tabs>
        <w:ind w:left="1800" w:hanging="360"/>
      </w:pPr>
      <w:rPr>
        <w:rFonts w:ascii="Symbol" w:hAnsi="Symbol" w:hint="default"/>
      </w:rPr>
    </w:lvl>
  </w:abstractNum>
  <w:abstractNum w:abstractNumId="5" w15:restartNumberingAfterBreak="0">
    <w:nsid w:val="00000005"/>
    <w:multiLevelType w:val="singleLevel"/>
    <w:tmpl w:val="137CBD94"/>
    <w:lvl w:ilvl="0">
      <w:start w:val="1"/>
      <w:numFmt w:val="bullet"/>
      <w:lvlText w:val=""/>
      <w:lvlJc w:val="left"/>
      <w:pPr>
        <w:tabs>
          <w:tab w:val="left" w:pos="1440"/>
        </w:tabs>
        <w:ind w:left="1440" w:hanging="360"/>
      </w:pPr>
      <w:rPr>
        <w:rFonts w:ascii="Symbol" w:hAnsi="Symbol" w:hint="default"/>
      </w:rPr>
    </w:lvl>
  </w:abstractNum>
  <w:abstractNum w:abstractNumId="6" w15:restartNumberingAfterBreak="0">
    <w:nsid w:val="00000006"/>
    <w:multiLevelType w:val="singleLevel"/>
    <w:tmpl w:val="D16A7B56"/>
    <w:lvl w:ilvl="0">
      <w:start w:val="1"/>
      <w:numFmt w:val="bullet"/>
      <w:lvlText w:val=""/>
      <w:lvlJc w:val="left"/>
      <w:pPr>
        <w:tabs>
          <w:tab w:val="left" w:pos="1080"/>
        </w:tabs>
        <w:ind w:left="1080" w:hanging="360"/>
      </w:pPr>
      <w:rPr>
        <w:rFonts w:ascii="Symbol" w:hAnsi="Symbol" w:hint="default"/>
      </w:rPr>
    </w:lvl>
  </w:abstractNum>
  <w:abstractNum w:abstractNumId="7" w15:restartNumberingAfterBreak="0">
    <w:nsid w:val="00000007"/>
    <w:multiLevelType w:val="singleLevel"/>
    <w:tmpl w:val="B246B644"/>
    <w:lvl w:ilvl="0">
      <w:start w:val="1"/>
      <w:numFmt w:val="bullet"/>
      <w:lvlText w:val=""/>
      <w:lvlJc w:val="left"/>
      <w:pPr>
        <w:tabs>
          <w:tab w:val="left" w:pos="720"/>
        </w:tabs>
        <w:ind w:left="720" w:hanging="360"/>
      </w:pPr>
      <w:rPr>
        <w:rFonts w:ascii="Symbol" w:hAnsi="Symbol" w:hint="default"/>
      </w:rPr>
    </w:lvl>
  </w:abstractNum>
  <w:abstractNum w:abstractNumId="8" w15:restartNumberingAfterBreak="0">
    <w:nsid w:val="00000008"/>
    <w:multiLevelType w:val="singleLevel"/>
    <w:tmpl w:val="7B944FAC"/>
    <w:lvl w:ilvl="0">
      <w:start w:val="1"/>
      <w:numFmt w:val="decimal"/>
      <w:lvlText w:val="%1."/>
      <w:lvlJc w:val="left"/>
      <w:pPr>
        <w:tabs>
          <w:tab w:val="left" w:pos="360"/>
        </w:tabs>
        <w:ind w:left="360" w:hanging="360"/>
      </w:pPr>
    </w:lvl>
  </w:abstractNum>
  <w:abstractNum w:abstractNumId="9" w15:restartNumberingAfterBreak="0">
    <w:nsid w:val="00000009"/>
    <w:multiLevelType w:val="singleLevel"/>
    <w:tmpl w:val="9AB0DD4E"/>
    <w:lvl w:ilvl="0">
      <w:start w:val="1"/>
      <w:numFmt w:val="bullet"/>
      <w:lvlText w:val=""/>
      <w:lvlJc w:val="left"/>
      <w:pPr>
        <w:tabs>
          <w:tab w:val="left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000000A"/>
    <w:multiLevelType w:val="multilevel"/>
    <w:tmpl w:val="6BE229F8"/>
    <w:lvl w:ilvl="0">
      <w:start w:val="1"/>
      <w:numFmt w:val="decimal"/>
      <w:lvlText w:val="%1."/>
      <w:lvlJc w:val="left"/>
      <w:pPr>
        <w:ind w:left="360" w:hanging="360"/>
      </w:pPr>
      <w:rPr>
        <w:rFonts w:ascii="Calibri" w:hAnsi="Calibri" w:hint="default"/>
        <w:b/>
        <w:i w:val="0"/>
        <w:sz w:val="24"/>
      </w:rPr>
    </w:lvl>
    <w:lvl w:ilvl="1">
      <w:start w:val="1"/>
      <w:numFmt w:val="decimal"/>
      <w:lvlText w:val="%1.%2."/>
      <w:lvlJc w:val="left"/>
      <w:pPr>
        <w:ind w:left="907" w:hanging="547"/>
      </w:pPr>
      <w:rPr>
        <w:rFonts w:ascii="Calibri" w:hAnsi="Calibri" w:hint="default"/>
        <w:sz w:val="24"/>
      </w:rPr>
    </w:lvl>
    <w:lvl w:ilvl="2">
      <w:start w:val="1"/>
      <w:numFmt w:val="decimal"/>
      <w:lvlText w:val="%1.%2.%3."/>
      <w:lvlJc w:val="left"/>
      <w:pPr>
        <w:ind w:left="1627" w:hanging="720"/>
      </w:pPr>
      <w:rPr>
        <w:rFonts w:ascii="Calibri" w:hAnsi="Calibri" w:hint="default"/>
        <w:sz w:val="24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1" w15:restartNumberingAfterBreak="0">
    <w:nsid w:val="0000000B"/>
    <w:multiLevelType w:val="multilevel"/>
    <w:tmpl w:val="2FECF728"/>
    <w:lvl w:ilvl="0">
      <w:start w:val="1"/>
      <w:numFmt w:val="bullet"/>
      <w:lvlText w:val=""/>
      <w:lvlJc w:val="left"/>
      <w:pPr>
        <w:tabs>
          <w:tab w:val="left" w:pos="360"/>
        </w:tabs>
        <w:ind w:left="360" w:hanging="360"/>
      </w:pPr>
      <w:rPr>
        <w:rFonts w:ascii="Symbol" w:hAnsi="Symbol" w:hint="default"/>
        <w:b/>
        <w:i w:val="0"/>
        <w:color w:val="auto"/>
      </w:rPr>
    </w:lvl>
    <w:lvl w:ilvl="1">
      <w:start w:val="1"/>
      <w:numFmt w:val="decimal"/>
      <w:lvlText w:val="%1.%2."/>
      <w:lvlJc w:val="left"/>
      <w:pPr>
        <w:tabs>
          <w:tab w:val="left" w:pos="864"/>
        </w:tabs>
        <w:ind w:left="864" w:hanging="504"/>
      </w:pPr>
      <w:rPr>
        <w:rFonts w:hint="default"/>
        <w:b w:val="0"/>
        <w:bCs/>
      </w:rPr>
    </w:lvl>
    <w:lvl w:ilvl="2">
      <w:start w:val="1"/>
      <w:numFmt w:val="decimal"/>
      <w:lvlText w:val="%1.%2.%3."/>
      <w:lvlJc w:val="left"/>
      <w:pPr>
        <w:tabs>
          <w:tab w:val="left" w:pos="1584"/>
        </w:tabs>
        <w:ind w:left="1584" w:hanging="720"/>
      </w:pPr>
      <w:rPr>
        <w:rFonts w:ascii="Helvetica" w:hAnsi="Helvetica" w:cs="Helvetica" w:hint="default"/>
        <w:b w:val="0"/>
        <w:bCs w:val="0"/>
      </w:rPr>
    </w:lvl>
    <w:lvl w:ilvl="3">
      <w:start w:val="1"/>
      <w:numFmt w:val="decimal"/>
      <w:lvlText w:val="%1.%2.%3.%4."/>
      <w:lvlJc w:val="left"/>
      <w:pPr>
        <w:tabs>
          <w:tab w:val="left" w:pos="0"/>
        </w:tabs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left" w:pos="0"/>
        </w:tabs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left" w:pos="0"/>
        </w:tabs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left" w:pos="0"/>
        </w:tabs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left" w:pos="0"/>
        </w:tabs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left" w:pos="0"/>
        </w:tabs>
        <w:ind w:left="4320" w:hanging="1440"/>
      </w:pPr>
      <w:rPr>
        <w:rFonts w:hint="default"/>
      </w:rPr>
    </w:lvl>
  </w:abstractNum>
  <w:abstractNum w:abstractNumId="12" w15:restartNumberingAfterBreak="0">
    <w:nsid w:val="0000000C"/>
    <w:multiLevelType w:val="hybridMultilevel"/>
    <w:tmpl w:val="683AE60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0000000D"/>
    <w:multiLevelType w:val="hybridMultilevel"/>
    <w:tmpl w:val="B3565BC2"/>
    <w:lvl w:ilvl="0" w:tplc="04090001">
      <w:start w:val="1"/>
      <w:numFmt w:val="bullet"/>
      <w:lvlText w:val=""/>
      <w:lvlJc w:val="left"/>
      <w:pPr>
        <w:ind w:left="81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14" w15:restartNumberingAfterBreak="0">
    <w:nsid w:val="0000000E"/>
    <w:multiLevelType w:val="multilevel"/>
    <w:tmpl w:val="0409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5" w15:restartNumberingAfterBreak="0">
    <w:nsid w:val="0000000F"/>
    <w:multiLevelType w:val="multilevel"/>
    <w:tmpl w:val="6BE229F8"/>
    <w:lvl w:ilvl="0">
      <w:start w:val="1"/>
      <w:numFmt w:val="decimal"/>
      <w:lvlText w:val="%1."/>
      <w:lvlJc w:val="left"/>
      <w:pPr>
        <w:ind w:left="360" w:hanging="360"/>
      </w:pPr>
      <w:rPr>
        <w:rFonts w:ascii="Calibri" w:hAnsi="Calibri" w:hint="default"/>
        <w:b/>
        <w:i w:val="0"/>
        <w:sz w:val="24"/>
      </w:rPr>
    </w:lvl>
    <w:lvl w:ilvl="1">
      <w:start w:val="1"/>
      <w:numFmt w:val="decimal"/>
      <w:lvlText w:val="%1.%2."/>
      <w:lvlJc w:val="left"/>
      <w:pPr>
        <w:ind w:left="907" w:hanging="547"/>
      </w:pPr>
      <w:rPr>
        <w:rFonts w:ascii="Calibri" w:hAnsi="Calibri" w:hint="default"/>
        <w:sz w:val="24"/>
      </w:rPr>
    </w:lvl>
    <w:lvl w:ilvl="2">
      <w:start w:val="1"/>
      <w:numFmt w:val="decimal"/>
      <w:lvlText w:val="%1.%2.%3."/>
      <w:lvlJc w:val="left"/>
      <w:pPr>
        <w:ind w:left="1627" w:hanging="720"/>
      </w:pPr>
      <w:rPr>
        <w:rFonts w:ascii="Calibri" w:hAnsi="Calibri" w:hint="default"/>
        <w:sz w:val="24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6" w15:restartNumberingAfterBreak="0">
    <w:nsid w:val="00000010"/>
    <w:multiLevelType w:val="multilevel"/>
    <w:tmpl w:val="6BE229F8"/>
    <w:lvl w:ilvl="0">
      <w:start w:val="1"/>
      <w:numFmt w:val="decimal"/>
      <w:lvlText w:val="%1."/>
      <w:lvlJc w:val="left"/>
      <w:pPr>
        <w:ind w:left="360" w:hanging="360"/>
      </w:pPr>
      <w:rPr>
        <w:rFonts w:ascii="Calibri" w:hAnsi="Calibri" w:hint="default"/>
        <w:b/>
        <w:i w:val="0"/>
        <w:sz w:val="24"/>
      </w:rPr>
    </w:lvl>
    <w:lvl w:ilvl="1">
      <w:start w:val="1"/>
      <w:numFmt w:val="decimal"/>
      <w:lvlText w:val="%1.%2."/>
      <w:lvlJc w:val="left"/>
      <w:pPr>
        <w:ind w:left="907" w:hanging="547"/>
      </w:pPr>
      <w:rPr>
        <w:rFonts w:ascii="Calibri" w:hAnsi="Calibri" w:hint="default"/>
        <w:sz w:val="24"/>
      </w:rPr>
    </w:lvl>
    <w:lvl w:ilvl="2">
      <w:start w:val="1"/>
      <w:numFmt w:val="decimal"/>
      <w:lvlText w:val="%1.%2.%3."/>
      <w:lvlJc w:val="left"/>
      <w:pPr>
        <w:ind w:left="1627" w:hanging="720"/>
      </w:pPr>
      <w:rPr>
        <w:rFonts w:ascii="Calibri" w:hAnsi="Calibri" w:hint="default"/>
        <w:sz w:val="24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7" w15:restartNumberingAfterBreak="0">
    <w:nsid w:val="00000011"/>
    <w:multiLevelType w:val="multilevel"/>
    <w:tmpl w:val="FD4C07C0"/>
    <w:lvl w:ilvl="0">
      <w:start w:val="1"/>
      <w:numFmt w:val="decimal"/>
      <w:lvlText w:val="%1."/>
      <w:lvlJc w:val="left"/>
      <w:pPr>
        <w:ind w:left="360" w:hanging="360"/>
      </w:pPr>
      <w:rPr>
        <w:rFonts w:ascii="Calibri" w:hAnsi="Calibri" w:hint="default"/>
        <w:b/>
        <w:i w:val="0"/>
        <w:sz w:val="24"/>
      </w:rPr>
    </w:lvl>
    <w:lvl w:ilvl="1">
      <w:start w:val="1"/>
      <w:numFmt w:val="decimal"/>
      <w:lvlText w:val="%1.%2."/>
      <w:lvlJc w:val="left"/>
      <w:pPr>
        <w:ind w:left="907" w:hanging="547"/>
      </w:pPr>
      <w:rPr>
        <w:rFonts w:ascii="Calibri" w:hAnsi="Calibri" w:hint="default"/>
        <w:b w:val="0"/>
        <w:bCs w:val="0"/>
        <w:sz w:val="24"/>
      </w:rPr>
    </w:lvl>
    <w:lvl w:ilvl="2">
      <w:start w:val="1"/>
      <w:numFmt w:val="decimal"/>
      <w:lvlText w:val="%1.%2.%3."/>
      <w:lvlJc w:val="left"/>
      <w:pPr>
        <w:ind w:left="1627" w:hanging="720"/>
      </w:pPr>
      <w:rPr>
        <w:rFonts w:ascii="Calibri" w:hAnsi="Calibri" w:hint="default"/>
        <w:sz w:val="24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8" w15:restartNumberingAfterBreak="0">
    <w:nsid w:val="00000012"/>
    <w:multiLevelType w:val="multilevel"/>
    <w:tmpl w:val="6BE229F8"/>
    <w:lvl w:ilvl="0">
      <w:start w:val="1"/>
      <w:numFmt w:val="decimal"/>
      <w:lvlText w:val="%1."/>
      <w:lvlJc w:val="left"/>
      <w:pPr>
        <w:ind w:left="360" w:hanging="360"/>
      </w:pPr>
      <w:rPr>
        <w:rFonts w:ascii="Calibri" w:hAnsi="Calibri" w:hint="default"/>
        <w:b/>
        <w:i w:val="0"/>
        <w:sz w:val="24"/>
      </w:rPr>
    </w:lvl>
    <w:lvl w:ilvl="1">
      <w:start w:val="1"/>
      <w:numFmt w:val="decimal"/>
      <w:lvlText w:val="%1.%2."/>
      <w:lvlJc w:val="left"/>
      <w:pPr>
        <w:ind w:left="907" w:hanging="547"/>
      </w:pPr>
      <w:rPr>
        <w:rFonts w:ascii="Calibri" w:hAnsi="Calibri" w:hint="default"/>
        <w:sz w:val="24"/>
      </w:rPr>
    </w:lvl>
    <w:lvl w:ilvl="2">
      <w:start w:val="1"/>
      <w:numFmt w:val="decimal"/>
      <w:lvlText w:val="%1.%2.%3."/>
      <w:lvlJc w:val="left"/>
      <w:pPr>
        <w:ind w:left="1627" w:hanging="720"/>
      </w:pPr>
      <w:rPr>
        <w:rFonts w:ascii="Calibri" w:hAnsi="Calibri" w:hint="default"/>
        <w:sz w:val="24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9" w15:restartNumberingAfterBreak="0">
    <w:nsid w:val="00000013"/>
    <w:multiLevelType w:val="multilevel"/>
    <w:tmpl w:val="6BE229F8"/>
    <w:lvl w:ilvl="0">
      <w:start w:val="1"/>
      <w:numFmt w:val="decimal"/>
      <w:lvlText w:val="%1."/>
      <w:lvlJc w:val="left"/>
      <w:pPr>
        <w:ind w:left="360" w:hanging="360"/>
      </w:pPr>
      <w:rPr>
        <w:rFonts w:ascii="Calibri" w:hAnsi="Calibri" w:hint="default"/>
        <w:b/>
        <w:i w:val="0"/>
        <w:sz w:val="24"/>
      </w:rPr>
    </w:lvl>
    <w:lvl w:ilvl="1">
      <w:start w:val="1"/>
      <w:numFmt w:val="decimal"/>
      <w:lvlText w:val="%1.%2."/>
      <w:lvlJc w:val="left"/>
      <w:pPr>
        <w:ind w:left="907" w:hanging="547"/>
      </w:pPr>
      <w:rPr>
        <w:rFonts w:ascii="Calibri" w:hAnsi="Calibri" w:hint="default"/>
        <w:sz w:val="24"/>
      </w:rPr>
    </w:lvl>
    <w:lvl w:ilvl="2">
      <w:start w:val="1"/>
      <w:numFmt w:val="decimal"/>
      <w:lvlText w:val="%1.%2.%3."/>
      <w:lvlJc w:val="left"/>
      <w:pPr>
        <w:ind w:left="1627" w:hanging="720"/>
      </w:pPr>
      <w:rPr>
        <w:rFonts w:ascii="Calibri" w:hAnsi="Calibri" w:hint="default"/>
        <w:sz w:val="24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20" w15:restartNumberingAfterBreak="0">
    <w:nsid w:val="00000014"/>
    <w:multiLevelType w:val="multilevel"/>
    <w:tmpl w:val="04090023"/>
    <w:lvl w:ilvl="0">
      <w:start w:val="1"/>
      <w:numFmt w:val="upperRoman"/>
      <w:lvlText w:val="Article %1."/>
      <w:lvlJc w:val="left"/>
      <w:pPr>
        <w:ind w:left="0" w:firstLine="0"/>
      </w:pPr>
    </w:lvl>
    <w:lvl w:ilvl="1">
      <w:start w:val="1"/>
      <w:numFmt w:val="decimalZero"/>
      <w:isLgl/>
      <w:lvlText w:val="Section %1.%2"/>
      <w:lvlJc w:val="left"/>
      <w:pPr>
        <w:ind w:left="0" w:firstLine="0"/>
      </w:pPr>
    </w:lvl>
    <w:lvl w:ilvl="2">
      <w:start w:val="1"/>
      <w:numFmt w:val="lowerLetter"/>
      <w:lvlText w:val="(%3)"/>
      <w:lvlJc w:val="left"/>
      <w:pPr>
        <w:ind w:left="720" w:hanging="432"/>
      </w:pPr>
    </w:lvl>
    <w:lvl w:ilvl="3">
      <w:start w:val="1"/>
      <w:numFmt w:val="lowerRoman"/>
      <w:lvlText w:val="(%4)"/>
      <w:lvlJc w:val="right"/>
      <w:pPr>
        <w:ind w:left="864" w:hanging="144"/>
      </w:pPr>
    </w:lvl>
    <w:lvl w:ilvl="4">
      <w:start w:val="1"/>
      <w:numFmt w:val="decimal"/>
      <w:lvlText w:val="%5)"/>
      <w:lvlJc w:val="left"/>
      <w:pPr>
        <w:ind w:left="1008" w:hanging="432"/>
      </w:pPr>
    </w:lvl>
    <w:lvl w:ilvl="5">
      <w:start w:val="1"/>
      <w:numFmt w:val="lowerLetter"/>
      <w:lvlText w:val="%6)"/>
      <w:lvlJc w:val="left"/>
      <w:pPr>
        <w:ind w:left="1152" w:hanging="432"/>
      </w:pPr>
    </w:lvl>
    <w:lvl w:ilvl="6">
      <w:start w:val="1"/>
      <w:numFmt w:val="lowerRoman"/>
      <w:lvlText w:val="%7)"/>
      <w:lvlJc w:val="right"/>
      <w:pPr>
        <w:ind w:left="1296" w:hanging="288"/>
      </w:pPr>
    </w:lvl>
    <w:lvl w:ilvl="7">
      <w:start w:val="1"/>
      <w:numFmt w:val="lowerLetter"/>
      <w:lvlText w:val="%8."/>
      <w:lvlJc w:val="left"/>
      <w:pPr>
        <w:ind w:left="1440" w:hanging="432"/>
      </w:pPr>
    </w:lvl>
    <w:lvl w:ilvl="8">
      <w:start w:val="1"/>
      <w:numFmt w:val="lowerRoman"/>
      <w:lvlText w:val="%9."/>
      <w:lvlJc w:val="right"/>
      <w:pPr>
        <w:ind w:left="1584" w:hanging="144"/>
      </w:pPr>
    </w:lvl>
  </w:abstractNum>
  <w:abstractNum w:abstractNumId="21" w15:restartNumberingAfterBreak="0">
    <w:nsid w:val="00000015"/>
    <w:multiLevelType w:val="hybridMultilevel"/>
    <w:tmpl w:val="53BCC512"/>
    <w:lvl w:ilvl="0" w:tplc="04090001">
      <w:start w:val="1"/>
      <w:numFmt w:val="bullet"/>
      <w:lvlText w:val=""/>
      <w:lvlJc w:val="left"/>
      <w:pPr>
        <w:ind w:left="81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22" w15:restartNumberingAfterBreak="0">
    <w:nsid w:val="00000016"/>
    <w:multiLevelType w:val="multilevel"/>
    <w:tmpl w:val="0409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3" w15:restartNumberingAfterBreak="0">
    <w:nsid w:val="00000017"/>
    <w:multiLevelType w:val="hybridMultilevel"/>
    <w:tmpl w:val="11287506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00000018"/>
    <w:multiLevelType w:val="multilevel"/>
    <w:tmpl w:val="046AD96C"/>
    <w:lvl w:ilvl="0">
      <w:start w:val="1"/>
      <w:numFmt w:val="decimal"/>
      <w:lvlText w:val="%1."/>
      <w:lvlJc w:val="left"/>
      <w:pPr>
        <w:tabs>
          <w:tab w:val="left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left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left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left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left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left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left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left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left" w:pos="6480"/>
        </w:tabs>
        <w:ind w:left="6480" w:hanging="720"/>
      </w:pPr>
    </w:lvl>
  </w:abstractNum>
  <w:abstractNum w:abstractNumId="25" w15:restartNumberingAfterBreak="0">
    <w:nsid w:val="00000019"/>
    <w:multiLevelType w:val="hybridMultilevel"/>
    <w:tmpl w:val="E3C6D474"/>
    <w:lvl w:ilvl="0" w:tplc="04090001">
      <w:start w:val="1"/>
      <w:numFmt w:val="bullet"/>
      <w:lvlText w:val=""/>
      <w:lvlJc w:val="left"/>
      <w:pPr>
        <w:ind w:left="806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526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46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66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86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06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26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46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66" w:hanging="360"/>
      </w:pPr>
      <w:rPr>
        <w:rFonts w:ascii="Wingdings" w:hAnsi="Wingdings" w:hint="default"/>
      </w:rPr>
    </w:lvl>
  </w:abstractNum>
  <w:abstractNum w:abstractNumId="26" w15:restartNumberingAfterBreak="0">
    <w:nsid w:val="0000001A"/>
    <w:multiLevelType w:val="multilevel"/>
    <w:tmpl w:val="6BE229F8"/>
    <w:lvl w:ilvl="0">
      <w:start w:val="1"/>
      <w:numFmt w:val="decimal"/>
      <w:lvlText w:val="%1."/>
      <w:lvlJc w:val="left"/>
      <w:pPr>
        <w:ind w:left="360" w:hanging="360"/>
      </w:pPr>
      <w:rPr>
        <w:rFonts w:ascii="Calibri" w:hAnsi="Calibri" w:hint="default"/>
        <w:b/>
        <w:i w:val="0"/>
        <w:sz w:val="24"/>
      </w:rPr>
    </w:lvl>
    <w:lvl w:ilvl="1">
      <w:start w:val="1"/>
      <w:numFmt w:val="decimal"/>
      <w:lvlText w:val="%1.%2."/>
      <w:lvlJc w:val="left"/>
      <w:pPr>
        <w:ind w:left="907" w:hanging="547"/>
      </w:pPr>
      <w:rPr>
        <w:rFonts w:ascii="Calibri" w:hAnsi="Calibri" w:hint="default"/>
        <w:sz w:val="24"/>
      </w:rPr>
    </w:lvl>
    <w:lvl w:ilvl="2">
      <w:start w:val="1"/>
      <w:numFmt w:val="decimal"/>
      <w:lvlText w:val="%1.%2.%3."/>
      <w:lvlJc w:val="left"/>
      <w:pPr>
        <w:ind w:left="1627" w:hanging="720"/>
      </w:pPr>
      <w:rPr>
        <w:rFonts w:ascii="Calibri" w:hAnsi="Calibri" w:hint="default"/>
        <w:sz w:val="24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27" w15:restartNumberingAfterBreak="0">
    <w:nsid w:val="0000001B"/>
    <w:multiLevelType w:val="hybridMultilevel"/>
    <w:tmpl w:val="E5E665D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0000001C"/>
    <w:multiLevelType w:val="multilevel"/>
    <w:tmpl w:val="6BE229F8"/>
    <w:lvl w:ilvl="0">
      <w:start w:val="1"/>
      <w:numFmt w:val="decimal"/>
      <w:lvlText w:val="%1."/>
      <w:lvlJc w:val="left"/>
      <w:pPr>
        <w:ind w:left="360" w:hanging="360"/>
      </w:pPr>
      <w:rPr>
        <w:rFonts w:ascii="Calibri" w:hAnsi="Calibri" w:hint="default"/>
        <w:b/>
        <w:i w:val="0"/>
        <w:sz w:val="24"/>
      </w:rPr>
    </w:lvl>
    <w:lvl w:ilvl="1">
      <w:start w:val="1"/>
      <w:numFmt w:val="decimal"/>
      <w:lvlText w:val="%1.%2."/>
      <w:lvlJc w:val="left"/>
      <w:pPr>
        <w:ind w:left="907" w:hanging="547"/>
      </w:pPr>
      <w:rPr>
        <w:rFonts w:ascii="Calibri" w:hAnsi="Calibri" w:hint="default"/>
        <w:sz w:val="24"/>
      </w:rPr>
    </w:lvl>
    <w:lvl w:ilvl="2">
      <w:start w:val="1"/>
      <w:numFmt w:val="decimal"/>
      <w:lvlText w:val="%1.%2.%3."/>
      <w:lvlJc w:val="left"/>
      <w:pPr>
        <w:ind w:left="1627" w:hanging="720"/>
      </w:pPr>
      <w:rPr>
        <w:rFonts w:ascii="Calibri" w:hAnsi="Calibri" w:hint="default"/>
        <w:sz w:val="24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29" w15:restartNumberingAfterBreak="0">
    <w:nsid w:val="0000001D"/>
    <w:multiLevelType w:val="hybridMultilevel"/>
    <w:tmpl w:val="B3C879E2"/>
    <w:lvl w:ilvl="0" w:tplc="54663280">
      <w:start w:val="1"/>
      <w:numFmt w:val="decimal"/>
      <w:lvlText w:val="%1)"/>
      <w:lvlJc w:val="left"/>
      <w:pPr>
        <w:ind w:left="720" w:hanging="360"/>
      </w:pPr>
      <w:rPr>
        <w:rFonts w:hint="default"/>
        <w:b w:val="0"/>
        <w:bCs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0" w15:restartNumberingAfterBreak="0">
    <w:nsid w:val="0000001E"/>
    <w:multiLevelType w:val="multilevel"/>
    <w:tmpl w:val="1736E994"/>
    <w:lvl w:ilvl="0">
      <w:start w:val="2"/>
      <w:numFmt w:val="decimal"/>
      <w:lvlText w:val="%1."/>
      <w:lvlJc w:val="left"/>
      <w:pPr>
        <w:tabs>
          <w:tab w:val="left" w:pos="360"/>
        </w:tabs>
        <w:ind w:left="360" w:hanging="360"/>
      </w:pPr>
      <w:rPr>
        <w:rFonts w:ascii="Calibri" w:hAnsi="Calibri" w:hint="default"/>
        <w:b/>
        <w:i w:val="0"/>
        <w:color w:val="auto"/>
        <w:sz w:val="24"/>
      </w:rPr>
    </w:lvl>
    <w:lvl w:ilvl="1">
      <w:start w:val="1"/>
      <w:numFmt w:val="decimal"/>
      <w:lvlText w:val="%1.%2."/>
      <w:lvlJc w:val="left"/>
      <w:pPr>
        <w:ind w:left="907" w:hanging="547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627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left" w:pos="0"/>
        </w:tabs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left" w:pos="0"/>
        </w:tabs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left" w:pos="0"/>
        </w:tabs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left" w:pos="0"/>
        </w:tabs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left" w:pos="0"/>
        </w:tabs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left" w:pos="0"/>
        </w:tabs>
        <w:ind w:left="4320" w:hanging="1440"/>
      </w:pPr>
      <w:rPr>
        <w:rFonts w:hint="default"/>
      </w:rPr>
    </w:lvl>
  </w:abstractNum>
  <w:abstractNum w:abstractNumId="31" w15:restartNumberingAfterBreak="0">
    <w:nsid w:val="0000001F"/>
    <w:multiLevelType w:val="multilevel"/>
    <w:tmpl w:val="6BE229F8"/>
    <w:lvl w:ilvl="0">
      <w:start w:val="1"/>
      <w:numFmt w:val="decimal"/>
      <w:lvlText w:val="%1."/>
      <w:lvlJc w:val="left"/>
      <w:pPr>
        <w:ind w:left="360" w:hanging="360"/>
      </w:pPr>
      <w:rPr>
        <w:rFonts w:ascii="Calibri" w:hAnsi="Calibri" w:hint="default"/>
        <w:b/>
        <w:i w:val="0"/>
        <w:sz w:val="24"/>
      </w:rPr>
    </w:lvl>
    <w:lvl w:ilvl="1">
      <w:start w:val="1"/>
      <w:numFmt w:val="decimal"/>
      <w:lvlText w:val="%1.%2."/>
      <w:lvlJc w:val="left"/>
      <w:pPr>
        <w:ind w:left="907" w:hanging="547"/>
      </w:pPr>
      <w:rPr>
        <w:rFonts w:ascii="Calibri" w:hAnsi="Calibri" w:hint="default"/>
        <w:sz w:val="24"/>
      </w:rPr>
    </w:lvl>
    <w:lvl w:ilvl="2">
      <w:start w:val="1"/>
      <w:numFmt w:val="decimal"/>
      <w:lvlText w:val="%1.%2.%3."/>
      <w:lvlJc w:val="left"/>
      <w:pPr>
        <w:ind w:left="1627" w:hanging="720"/>
      </w:pPr>
      <w:rPr>
        <w:rFonts w:ascii="Calibri" w:hAnsi="Calibri" w:hint="default"/>
        <w:sz w:val="24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32" w15:restartNumberingAfterBreak="0">
    <w:nsid w:val="00000020"/>
    <w:multiLevelType w:val="hybridMultilevel"/>
    <w:tmpl w:val="9D78A38E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00000021"/>
    <w:multiLevelType w:val="hybridMultilevel"/>
    <w:tmpl w:val="DCD210B0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4" w15:restartNumberingAfterBreak="0">
    <w:nsid w:val="00000022"/>
    <w:multiLevelType w:val="multilevel"/>
    <w:tmpl w:val="0409001F"/>
    <w:styleLink w:val="111111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5" w15:restartNumberingAfterBreak="0">
    <w:nsid w:val="00000023"/>
    <w:multiLevelType w:val="multilevel"/>
    <w:tmpl w:val="FD4C07C0"/>
    <w:lvl w:ilvl="0">
      <w:start w:val="1"/>
      <w:numFmt w:val="decimal"/>
      <w:lvlText w:val="%1."/>
      <w:lvlJc w:val="left"/>
      <w:pPr>
        <w:ind w:left="360" w:hanging="360"/>
      </w:pPr>
      <w:rPr>
        <w:rFonts w:ascii="Calibri" w:hAnsi="Calibri" w:hint="default"/>
        <w:b/>
        <w:i w:val="0"/>
        <w:sz w:val="24"/>
      </w:rPr>
    </w:lvl>
    <w:lvl w:ilvl="1">
      <w:start w:val="1"/>
      <w:numFmt w:val="decimal"/>
      <w:lvlText w:val="%1.%2."/>
      <w:lvlJc w:val="left"/>
      <w:pPr>
        <w:ind w:left="907" w:hanging="547"/>
      </w:pPr>
      <w:rPr>
        <w:rFonts w:ascii="Calibri" w:hAnsi="Calibri" w:hint="default"/>
        <w:b w:val="0"/>
        <w:bCs w:val="0"/>
        <w:sz w:val="24"/>
      </w:rPr>
    </w:lvl>
    <w:lvl w:ilvl="2">
      <w:start w:val="1"/>
      <w:numFmt w:val="decimal"/>
      <w:lvlText w:val="%1.%2.%3."/>
      <w:lvlJc w:val="left"/>
      <w:pPr>
        <w:ind w:left="1627" w:hanging="720"/>
      </w:pPr>
      <w:rPr>
        <w:rFonts w:ascii="Calibri" w:hAnsi="Calibri" w:hint="default"/>
        <w:sz w:val="24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36" w15:restartNumberingAfterBreak="0">
    <w:nsid w:val="00000024"/>
    <w:multiLevelType w:val="hybridMultilevel"/>
    <w:tmpl w:val="AC084C18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7" w15:restartNumberingAfterBreak="0">
    <w:nsid w:val="00000025"/>
    <w:multiLevelType w:val="multilevel"/>
    <w:tmpl w:val="6776B66A"/>
    <w:lvl w:ilvl="0">
      <w:start w:val="1"/>
      <w:numFmt w:val="upperRoman"/>
      <w:lvlText w:val="Article %1."/>
      <w:lvlJc w:val="left"/>
      <w:pPr>
        <w:ind w:left="0" w:firstLine="0"/>
      </w:pPr>
    </w:lvl>
    <w:lvl w:ilvl="1">
      <w:start w:val="1"/>
      <w:numFmt w:val="decimalZero"/>
      <w:isLgl/>
      <w:lvlText w:val="Section %1.%2"/>
      <w:lvlJc w:val="left"/>
      <w:pPr>
        <w:ind w:left="0" w:firstLine="0"/>
      </w:pPr>
    </w:lvl>
    <w:lvl w:ilvl="2">
      <w:start w:val="1"/>
      <w:numFmt w:val="lowerLetter"/>
      <w:lvlText w:val="(%3)"/>
      <w:lvlJc w:val="left"/>
      <w:pPr>
        <w:ind w:left="720" w:hanging="432"/>
      </w:pPr>
    </w:lvl>
    <w:lvl w:ilvl="3">
      <w:start w:val="1"/>
      <w:numFmt w:val="lowerRoman"/>
      <w:lvlText w:val="(%4)"/>
      <w:lvlJc w:val="right"/>
      <w:pPr>
        <w:ind w:left="864" w:hanging="144"/>
      </w:pPr>
    </w:lvl>
    <w:lvl w:ilvl="4">
      <w:start w:val="1"/>
      <w:numFmt w:val="decimal"/>
      <w:lvlText w:val="%5)"/>
      <w:lvlJc w:val="left"/>
      <w:pPr>
        <w:ind w:left="1008" w:hanging="432"/>
      </w:pPr>
    </w:lvl>
    <w:lvl w:ilvl="5">
      <w:start w:val="1"/>
      <w:numFmt w:val="lowerLetter"/>
      <w:lvlText w:val="%6)"/>
      <w:lvlJc w:val="left"/>
      <w:pPr>
        <w:ind w:left="1152" w:hanging="432"/>
      </w:pPr>
    </w:lvl>
    <w:lvl w:ilvl="6">
      <w:start w:val="1"/>
      <w:numFmt w:val="lowerRoman"/>
      <w:lvlText w:val="%7)"/>
      <w:lvlJc w:val="right"/>
      <w:pPr>
        <w:ind w:left="1296" w:hanging="288"/>
      </w:pPr>
    </w:lvl>
    <w:lvl w:ilvl="7">
      <w:start w:val="1"/>
      <w:numFmt w:val="lowerLetter"/>
      <w:lvlText w:val="%8."/>
      <w:lvlJc w:val="left"/>
      <w:pPr>
        <w:ind w:left="1440" w:hanging="432"/>
      </w:pPr>
    </w:lvl>
    <w:lvl w:ilvl="8">
      <w:start w:val="1"/>
      <w:numFmt w:val="lowerRoman"/>
      <w:lvlText w:val="%9."/>
      <w:lvlJc w:val="right"/>
      <w:pPr>
        <w:ind w:left="1584" w:hanging="144"/>
      </w:pPr>
    </w:lvl>
  </w:abstractNum>
  <w:abstractNum w:abstractNumId="38" w15:restartNumberingAfterBreak="0">
    <w:nsid w:val="00000026"/>
    <w:multiLevelType w:val="hybridMultilevel"/>
    <w:tmpl w:val="1BF4E67E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080104581">
    <w:abstractNumId w:val="34"/>
  </w:num>
  <w:num w:numId="2" w16cid:durableId="1552838449">
    <w:abstractNumId w:val="36"/>
  </w:num>
  <w:num w:numId="3" w16cid:durableId="136344243">
    <w:abstractNumId w:val="35"/>
  </w:num>
  <w:num w:numId="4" w16cid:durableId="292448247">
    <w:abstractNumId w:val="27"/>
  </w:num>
  <w:num w:numId="5" w16cid:durableId="922642376">
    <w:abstractNumId w:val="13"/>
  </w:num>
  <w:num w:numId="6" w16cid:durableId="1074473232">
    <w:abstractNumId w:val="30"/>
  </w:num>
  <w:num w:numId="7" w16cid:durableId="1449550023">
    <w:abstractNumId w:val="38"/>
  </w:num>
  <w:num w:numId="8" w16cid:durableId="916867655">
    <w:abstractNumId w:val="11"/>
  </w:num>
  <w:num w:numId="9" w16cid:durableId="1156722969">
    <w:abstractNumId w:val="16"/>
  </w:num>
  <w:num w:numId="10" w16cid:durableId="1054889373">
    <w:abstractNumId w:val="24"/>
  </w:num>
  <w:num w:numId="11" w16cid:durableId="1303149696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2" w16cid:durableId="974066727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3" w16cid:durableId="334649757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4" w16cid:durableId="1136605684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5" w16cid:durableId="99595717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6" w16cid:durableId="1016617426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7" w16cid:durableId="1151479372">
    <w:abstractNumId w:val="33"/>
  </w:num>
  <w:num w:numId="18" w16cid:durableId="461195912">
    <w:abstractNumId w:val="28"/>
  </w:num>
  <w:num w:numId="19" w16cid:durableId="949170608">
    <w:abstractNumId w:val="26"/>
  </w:num>
  <w:num w:numId="20" w16cid:durableId="39939501">
    <w:abstractNumId w:val="19"/>
  </w:num>
  <w:num w:numId="21" w16cid:durableId="1708097090">
    <w:abstractNumId w:val="18"/>
  </w:num>
  <w:num w:numId="22" w16cid:durableId="1603563300">
    <w:abstractNumId w:val="10"/>
  </w:num>
  <w:num w:numId="23" w16cid:durableId="669722570">
    <w:abstractNumId w:val="15"/>
  </w:num>
  <w:num w:numId="24" w16cid:durableId="1117337022">
    <w:abstractNumId w:val="31"/>
  </w:num>
  <w:num w:numId="25" w16cid:durableId="210507469">
    <w:abstractNumId w:val="12"/>
  </w:num>
  <w:num w:numId="26" w16cid:durableId="86272210">
    <w:abstractNumId w:val="25"/>
  </w:num>
  <w:num w:numId="27" w16cid:durableId="1318991422">
    <w:abstractNumId w:val="21"/>
  </w:num>
  <w:num w:numId="28" w16cid:durableId="1473211487">
    <w:abstractNumId w:val="9"/>
  </w:num>
  <w:num w:numId="29" w16cid:durableId="1424568149">
    <w:abstractNumId w:val="7"/>
  </w:num>
  <w:num w:numId="30" w16cid:durableId="755127756">
    <w:abstractNumId w:val="6"/>
  </w:num>
  <w:num w:numId="31" w16cid:durableId="1285306345">
    <w:abstractNumId w:val="5"/>
  </w:num>
  <w:num w:numId="32" w16cid:durableId="150801426">
    <w:abstractNumId w:val="4"/>
  </w:num>
  <w:num w:numId="33" w16cid:durableId="1898979232">
    <w:abstractNumId w:val="8"/>
  </w:num>
  <w:num w:numId="34" w16cid:durableId="1299148401">
    <w:abstractNumId w:val="3"/>
  </w:num>
  <w:num w:numId="35" w16cid:durableId="2118013920">
    <w:abstractNumId w:val="2"/>
  </w:num>
  <w:num w:numId="36" w16cid:durableId="1640262624">
    <w:abstractNumId w:val="1"/>
  </w:num>
  <w:num w:numId="37" w16cid:durableId="1882935239">
    <w:abstractNumId w:val="0"/>
  </w:num>
  <w:num w:numId="38" w16cid:durableId="803355094">
    <w:abstractNumId w:val="14"/>
  </w:num>
  <w:num w:numId="39" w16cid:durableId="1812139167">
    <w:abstractNumId w:val="37"/>
  </w:num>
  <w:num w:numId="40" w16cid:durableId="1106928551">
    <w:abstractNumId w:val="20"/>
  </w:num>
  <w:num w:numId="41" w16cid:durableId="2132627847">
    <w:abstractNumId w:val="22"/>
  </w:num>
  <w:num w:numId="42" w16cid:durableId="1443721025">
    <w:abstractNumId w:val="29"/>
  </w:num>
  <w:num w:numId="43" w16cid:durableId="149059607">
    <w:abstractNumId w:val="17"/>
  </w:num>
  <w:num w:numId="44" w16cid:durableId="1725174568">
    <w:abstractNumId w:val="23"/>
  </w:num>
  <w:num w:numId="45" w16cid:durableId="752049908">
    <w:abstractNumId w:val="32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person w15:author="Poornima  G">
    <w15:presenceInfo w15:providerId="AD" w15:userId="S::poornima.g@jove.com::8312c01a-01a9-4f26-b0f9-5efe92a28460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embedSystemFonts/>
  <w:stylePaneFormatFilter w:val="1C04" w:allStyles="0" w:customStyles="0" w:latentStyles="1" w:stylesInUse="0" w:headingStyles="0" w:numberingStyles="0" w:tableStyles="0" w:directFormattingOnRuns="0" w:directFormattingOnParagraphs="0" w:directFormattingOnNumbering="1" w:directFormattingOnTables="1" w:clearFormatting="1" w:top3HeadingStyles="0" w:visibleStyles="0" w:alternateStyleNames="0"/>
  <w:defaultTabStop w:val="720"/>
  <w:displayHorizontalDrawingGridEvery w:val="0"/>
  <w:displayVerticalDrawingGridEvery w:val="0"/>
  <w:doNotUseMarginsForDrawingGridOrigin/>
  <w:doNotShadeFormData/>
  <w:noPunctuationKerning/>
  <w:characterSpacingControl w:val="doNotCompress"/>
  <w:doNotValidateAgainstSchema/>
  <w:doNotDemarcateInvalidXml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spaceForUL/>
    <w:balanceSingleByteDoubleByteWidth/>
    <w:doNotLeaveBackslashAlone/>
    <w:ulTrailSpace/>
    <w:doNotExpandShiftReturn/>
    <w:adjustLineHeightInTable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43ADF"/>
    <w:rsid w:val="000740F5"/>
    <w:rsid w:val="003316EC"/>
    <w:rsid w:val="00401D90"/>
    <w:rsid w:val="0040566A"/>
    <w:rsid w:val="005A724A"/>
    <w:rsid w:val="0081417B"/>
    <w:rsid w:val="00943ADF"/>
    <w:rsid w:val="00C82E35"/>
    <w:rsid w:val="00F923F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7F3EA7E6"/>
  <w15:docId w15:val="{A4B29F68-AB2D-4FFC-B25F-EF621863213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Times" w:hAnsi="Calibri" w:cs="Calibri (Body)"/>
        <w:color w:val="000000"/>
        <w:sz w:val="24"/>
        <w:szCs w:val="24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basedOn w:val="Normal"/>
    <w:next w:val="Normal"/>
    <w:link w:val="Heading1Char"/>
    <w:uiPriority w:val="9"/>
    <w:qFormat/>
    <w:pPr>
      <w:keepNext/>
      <w:pBdr>
        <w:bottom w:val="single" w:sz="4" w:space="1" w:color="auto"/>
      </w:pBdr>
      <w:spacing w:after="240"/>
      <w:jc w:val="center"/>
      <w:outlineLvl w:val="0"/>
    </w:pPr>
    <w:rPr>
      <w:rFonts w:eastAsia="Times New Roman"/>
      <w:sz w:val="52"/>
    </w:rPr>
  </w:style>
  <w:style w:type="paragraph" w:styleId="Heading2">
    <w:name w:val="heading 2"/>
    <w:basedOn w:val="Normal"/>
    <w:next w:val="Normal"/>
    <w:uiPriority w:val="9"/>
    <w:unhideWhenUsed/>
    <w:qFormat/>
    <w:pPr>
      <w:outlineLvl w:val="1"/>
    </w:pPr>
    <w:rPr>
      <w:rFonts w:eastAsia="Times New Roman" w:cs="Calibri"/>
      <w:bCs/>
      <w:sz w:val="52"/>
      <w:szCs w:val="52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odyText">
    <w:name w:val="Body Text"/>
    <w:basedOn w:val="Normal"/>
    <w:link w:val="BodyTextChar"/>
    <w:rPr>
      <w:i/>
    </w:rPr>
  </w:style>
  <w:style w:type="paragraph" w:styleId="BodyTextIndent">
    <w:name w:val="Body Text Indent"/>
    <w:basedOn w:val="Normal"/>
    <w:link w:val="BodyTextIndentChar"/>
    <w:pPr>
      <w:ind w:left="360"/>
      <w:jc w:val="both"/>
    </w:pPr>
  </w:style>
  <w:style w:type="paragraph" w:styleId="BodyTextIndent2">
    <w:name w:val="Body Text Indent 2"/>
    <w:basedOn w:val="Normal"/>
    <w:pPr>
      <w:ind w:left="720"/>
      <w:jc w:val="both"/>
    </w:pPr>
  </w:style>
  <w:style w:type="paragraph" w:styleId="Header">
    <w:name w:val="header"/>
    <w:basedOn w:val="Normal"/>
    <w:pPr>
      <w:tabs>
        <w:tab w:val="center" w:pos="4320"/>
        <w:tab w:val="right" w:pos="8640"/>
      </w:tabs>
    </w:pPr>
  </w:style>
  <w:style w:type="paragraph" w:styleId="BodyText2">
    <w:name w:val="Body Text 2"/>
    <w:basedOn w:val="Normal"/>
    <w:rPr>
      <w:sz w:val="32"/>
      <w:lang w:eastAsia="zh-TW"/>
    </w:rPr>
  </w:style>
  <w:style w:type="paragraph" w:styleId="BodyText3">
    <w:name w:val="Body Text 3"/>
    <w:basedOn w:val="Normal"/>
    <w:link w:val="BodyText3Char"/>
    <w:uiPriority w:val="99"/>
    <w:pPr>
      <w:spacing w:after="120"/>
    </w:pPr>
    <w:rPr>
      <w:sz w:val="16"/>
      <w:szCs w:val="16"/>
    </w:rPr>
  </w:style>
  <w:style w:type="character" w:customStyle="1" w:styleId="BodyText3Char">
    <w:name w:val="Body Text 3 Char"/>
    <w:link w:val="BodyText3"/>
    <w:uiPriority w:val="99"/>
    <w:rPr>
      <w:sz w:val="16"/>
      <w:szCs w:val="16"/>
    </w:rPr>
  </w:style>
  <w:style w:type="paragraph" w:styleId="Footer">
    <w:name w:val="footer"/>
    <w:basedOn w:val="Normal"/>
    <w:link w:val="FooterChar"/>
    <w:uiPriority w:val="99"/>
    <w:pPr>
      <w:tabs>
        <w:tab w:val="center" w:pos="4320"/>
        <w:tab w:val="right" w:pos="8640"/>
      </w:tabs>
    </w:pPr>
  </w:style>
  <w:style w:type="character" w:customStyle="1" w:styleId="FooterChar">
    <w:name w:val="Footer Char"/>
    <w:link w:val="Footer"/>
    <w:uiPriority w:val="99"/>
    <w:rPr>
      <w:sz w:val="24"/>
    </w:rPr>
  </w:style>
  <w:style w:type="character" w:styleId="Hyperlink">
    <w:name w:val="Hyperlink"/>
    <w:uiPriority w:val="99"/>
    <w:rPr>
      <w:color w:val="0000FF"/>
      <w:u w:val="single"/>
    </w:rPr>
  </w:style>
  <w:style w:type="character" w:styleId="FollowedHyperlink">
    <w:name w:val="FollowedHyperlink"/>
    <w:uiPriority w:val="99"/>
    <w:rPr>
      <w:color w:val="800080"/>
      <w:u w:val="single"/>
    </w:rPr>
  </w:style>
  <w:style w:type="paragraph" w:styleId="BalloonText">
    <w:name w:val="Balloon Text"/>
    <w:basedOn w:val="Normal"/>
    <w:rPr>
      <w:rFonts w:ascii="Lucida Grande" w:hAnsi="Lucida Grande"/>
      <w:sz w:val="18"/>
      <w:szCs w:val="18"/>
    </w:rPr>
  </w:style>
  <w:style w:type="paragraph" w:customStyle="1" w:styleId="Default">
    <w:name w:val="Default"/>
    <w:pPr>
      <w:widowControl w:val="0"/>
      <w:autoSpaceDE w:val="0"/>
      <w:autoSpaceDN w:val="0"/>
      <w:adjustRightInd w:val="0"/>
    </w:pPr>
    <w:rPr>
      <w:rFonts w:eastAsia="Times New Roman" w:cs="GJKHG F+ Helvetica"/>
    </w:rPr>
  </w:style>
  <w:style w:type="character" w:customStyle="1" w:styleId="HeaderChar9bcb67dc-7eaa-4617-b22a-887711195e05">
    <w:name w:val="Header Char_9bcb67dc-7eaa-4617-b22a-887711195e05"/>
    <w:basedOn w:val="DefaultParagraphFont"/>
  </w:style>
  <w:style w:type="character" w:styleId="BookTitle">
    <w:name w:val="Book Title"/>
    <w:basedOn w:val="DefaultParagraphFont"/>
    <w:qFormat/>
    <w:rPr>
      <w:rFonts w:ascii="Calibri" w:hAnsi="Calibri"/>
      <w:b/>
      <w:bCs/>
      <w:i/>
      <w:iCs/>
      <w:spacing w:val="5"/>
    </w:rPr>
  </w:style>
  <w:style w:type="character" w:styleId="Emphasis">
    <w:name w:val="Emphasis"/>
    <w:qFormat/>
    <w:rPr>
      <w:i/>
    </w:rPr>
  </w:style>
  <w:style w:type="paragraph" w:customStyle="1" w:styleId="TEXTOVERVIDEO">
    <w:name w:val="TEXT OVER VIDEO"/>
    <w:basedOn w:val="Normal"/>
    <w:pPr>
      <w:spacing w:before="40"/>
      <w:ind w:left="1368"/>
      <w:jc w:val="both"/>
      <w:outlineLvl w:val="0"/>
    </w:pPr>
    <w:rPr>
      <w:rFonts w:ascii="Arial" w:hAnsi="Arial" w:cs="Arial"/>
      <w:sz w:val="22"/>
    </w:rPr>
  </w:style>
  <w:style w:type="character" w:styleId="CommentReference">
    <w:name w:val="annotation reference"/>
    <w:uiPriority w:val="99"/>
    <w:rPr>
      <w:sz w:val="18"/>
      <w:szCs w:val="18"/>
    </w:rPr>
  </w:style>
  <w:style w:type="paragraph" w:styleId="CommentText">
    <w:name w:val="annotation text"/>
    <w:basedOn w:val="Normal"/>
    <w:link w:val="CommentTextChar"/>
    <w:uiPriority w:val="99"/>
  </w:style>
  <w:style w:type="character" w:customStyle="1" w:styleId="CommentTextChar">
    <w:name w:val="Comment Text Char"/>
    <w:link w:val="CommentText"/>
    <w:uiPriority w:val="99"/>
    <w:rPr>
      <w:sz w:val="24"/>
      <w:szCs w:val="24"/>
    </w:rPr>
  </w:style>
  <w:style w:type="paragraph" w:styleId="CommentSubject">
    <w:name w:val="annotation subject"/>
    <w:basedOn w:val="CommentText"/>
    <w:next w:val="CommentText"/>
    <w:link w:val="CommentSubjectChar"/>
    <w:uiPriority w:val="99"/>
    <w:rPr>
      <w:b/>
      <w:bCs/>
    </w:rPr>
  </w:style>
  <w:style w:type="character" w:customStyle="1" w:styleId="CommentSubjectChar">
    <w:name w:val="Comment Subject Char"/>
    <w:link w:val="CommentSubject"/>
    <w:uiPriority w:val="99"/>
    <w:rPr>
      <w:b/>
      <w:bCs/>
      <w:sz w:val="24"/>
      <w:szCs w:val="24"/>
    </w:rPr>
  </w:style>
  <w:style w:type="character" w:styleId="PageNumber">
    <w:name w:val="page number"/>
    <w:basedOn w:val="DefaultParagraphFont"/>
  </w:style>
  <w:style w:type="paragraph" w:styleId="ListParagraph">
    <w:name w:val="List Paragraph"/>
    <w:basedOn w:val="Normal"/>
    <w:uiPriority w:val="34"/>
    <w:qFormat/>
    <w:pPr>
      <w:ind w:left="720"/>
      <w:contextualSpacing/>
    </w:pPr>
  </w:style>
  <w:style w:type="paragraph" w:styleId="Revision">
    <w:name w:val="Revision"/>
  </w:style>
  <w:style w:type="character" w:customStyle="1" w:styleId="UnresolvedMention1">
    <w:name w:val="Unresolved Mention1"/>
    <w:basedOn w:val="DefaultParagraphFont"/>
    <w:uiPriority w:val="99"/>
    <w:rPr>
      <w:color w:val="605E5C"/>
      <w:shd w:val="clear" w:color="auto" w:fill="E1DFDD"/>
    </w:rPr>
  </w:style>
  <w:style w:type="numbering" w:styleId="111111">
    <w:name w:val="Outline List 2"/>
    <w:basedOn w:val="NoList"/>
    <w:pPr>
      <w:numPr>
        <w:numId w:val="1"/>
      </w:numPr>
    </w:pPr>
  </w:style>
  <w:style w:type="character" w:customStyle="1" w:styleId="ArticleTitle">
    <w:name w:val="ArticleTitle"/>
    <w:basedOn w:val="DefaultParagraphFont"/>
    <w:uiPriority w:val="1"/>
    <w:qFormat/>
    <w:rPr>
      <w:rFonts w:ascii="Calibri" w:hAnsi="Calibri"/>
      <w:b/>
      <w:sz w:val="32"/>
    </w:rPr>
  </w:style>
  <w:style w:type="character" w:styleId="PlaceholderText">
    <w:name w:val="Placeholder Text"/>
    <w:basedOn w:val="DefaultParagraphFont"/>
    <w:rPr>
      <w:color w:val="808080"/>
    </w:rPr>
  </w:style>
  <w:style w:type="character" w:customStyle="1" w:styleId="QuestionAnswer">
    <w:name w:val="QuestionAnswer"/>
    <w:basedOn w:val="DefaultParagraphFont"/>
    <w:uiPriority w:val="1"/>
    <w:qFormat/>
    <w:rPr>
      <w:rFonts w:ascii="Calibri" w:hAnsi="Calibri"/>
      <w:b/>
      <w:sz w:val="24"/>
    </w:rPr>
  </w:style>
  <w:style w:type="character" w:customStyle="1" w:styleId="BoldAnswer">
    <w:name w:val="BoldAnswer"/>
    <w:basedOn w:val="DefaultParagraphFont"/>
    <w:uiPriority w:val="1"/>
    <w:qFormat/>
    <w:rPr>
      <w:rFonts w:ascii="Calibri" w:hAnsi="Calibri"/>
      <w:b/>
      <w:sz w:val="24"/>
    </w:rPr>
  </w:style>
  <w:style w:type="character" w:customStyle="1" w:styleId="Vid">
    <w:name w:val="Vid"/>
    <w:basedOn w:val="DefaultParagraphFont"/>
    <w:uiPriority w:val="1"/>
    <w:qFormat/>
    <w:rPr>
      <w:rFonts w:ascii="Calibri" w:hAnsi="Calibri" w:cs="Calibri"/>
      <w:i/>
      <w:iCs/>
      <w:color w:val="0070C0"/>
    </w:rPr>
  </w:style>
  <w:style w:type="character" w:customStyle="1" w:styleId="Heading1Char">
    <w:name w:val="Heading 1 Char"/>
    <w:basedOn w:val="DefaultParagraphFont"/>
    <w:link w:val="Heading1"/>
    <w:rPr>
      <w:rFonts w:ascii="Calibri" w:eastAsia="Times New Roman" w:hAnsi="Calibri"/>
      <w:sz w:val="52"/>
      <w:szCs w:val="24"/>
    </w:rPr>
  </w:style>
  <w:style w:type="character" w:customStyle="1" w:styleId="AuthorName">
    <w:name w:val="AuthorName"/>
    <w:basedOn w:val="DefaultParagraphFont"/>
    <w:uiPriority w:val="1"/>
    <w:qFormat/>
    <w:rPr>
      <w:rFonts w:ascii="Calibri" w:eastAsia="Times New Roman" w:hAnsi="Calibri" w:cs="Calibri"/>
      <w:b/>
      <w:szCs w:val="24"/>
      <w:u w:val="single"/>
    </w:rPr>
  </w:style>
  <w:style w:type="character" w:customStyle="1" w:styleId="BodyTextChar">
    <w:name w:val="Body Text Char"/>
    <w:basedOn w:val="DefaultParagraphFont"/>
    <w:link w:val="BodyText"/>
    <w:rPr>
      <w:rFonts w:ascii="Calibri" w:hAnsi="Calibri"/>
      <w:i/>
      <w:sz w:val="24"/>
    </w:rPr>
  </w:style>
  <w:style w:type="character" w:customStyle="1" w:styleId="BodyTextIndentChar">
    <w:name w:val="Body Text Indent Char"/>
    <w:basedOn w:val="DefaultParagraphFont"/>
    <w:link w:val="BodyTextIndent"/>
    <w:rPr>
      <w:rFonts w:ascii="Calibri" w:hAnsi="Calibri"/>
      <w:sz w:val="24"/>
    </w:rPr>
  </w:style>
  <w:style w:type="character" w:styleId="Strong">
    <w:name w:val="Strong"/>
    <w:basedOn w:val="DefaultParagraphFont"/>
    <w:uiPriority w:val="22"/>
    <w:qFormat/>
    <w:rPr>
      <w:b/>
      <w:bCs/>
    </w:rPr>
  </w:style>
  <w:style w:type="paragraph" w:customStyle="1" w:styleId="Narration">
    <w:name w:val="Narration"/>
    <w:basedOn w:val="TemplateNarration"/>
    <w:link w:val="NarrationChar"/>
    <w:qFormat/>
    <w:rPr>
      <w:rFonts w:cs="Calibri"/>
      <w:color w:val="7030A0"/>
      <w:lang w:val="en-GB"/>
    </w:rPr>
  </w:style>
  <w:style w:type="character" w:customStyle="1" w:styleId="NarrationChar">
    <w:name w:val="Narration Char"/>
    <w:basedOn w:val="DefaultParagraphFont"/>
    <w:link w:val="Narration"/>
    <w:rPr>
      <w:rFonts w:ascii="Calibri" w:hAnsi="Calibri" w:cs="Calibri"/>
      <w:color w:val="7030A0"/>
      <w:lang w:val="en-GB"/>
    </w:rPr>
  </w:style>
  <w:style w:type="paragraph" w:customStyle="1" w:styleId="ShotDescription">
    <w:name w:val="Shot Description"/>
    <w:basedOn w:val="TemplateShot"/>
    <w:link w:val="ShotDescriptionChar"/>
    <w:qFormat/>
    <w:rPr>
      <w:rFonts w:cs="Calibri"/>
    </w:rPr>
  </w:style>
  <w:style w:type="character" w:customStyle="1" w:styleId="ShotDescriptionChar">
    <w:name w:val="Shot Description Char"/>
    <w:basedOn w:val="DefaultParagraphFont"/>
    <w:link w:val="ShotDescription"/>
    <w:rPr>
      <w:rFonts w:ascii="Calibri" w:hAnsi="Calibri" w:cs="Calibri"/>
    </w:rPr>
  </w:style>
  <w:style w:type="paragraph" w:customStyle="1" w:styleId="TemplateNarration">
    <w:name w:val="Template Narration"/>
    <w:basedOn w:val="ListParagraph"/>
    <w:pPr>
      <w:widowControl w:val="0"/>
      <w:spacing w:before="120"/>
      <w:ind w:left="907" w:hanging="547"/>
      <w:contextualSpacing w:val="0"/>
      <w:jc w:val="both"/>
    </w:pPr>
  </w:style>
  <w:style w:type="paragraph" w:customStyle="1" w:styleId="TemplateShot">
    <w:name w:val="Template Shot"/>
    <w:basedOn w:val="ListParagraph"/>
    <w:qFormat/>
    <w:pPr>
      <w:widowControl w:val="0"/>
      <w:spacing w:before="120"/>
      <w:ind w:left="1627" w:hanging="720"/>
      <w:contextualSpacing w:val="0"/>
      <w:jc w:val="both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/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numbering" Target="numbering.xml"/><Relationship Id="rId26" Type="http://schemas.microsoft.com/office/2011/relationships/commentsExtended" Target="commentsExtended.xml"/><Relationship Id="rId3" Type="http://schemas.openxmlformats.org/officeDocument/2006/relationships/customXml" Target="../customXml/item3.xml"/><Relationship Id="rId21" Type="http://schemas.openxmlformats.org/officeDocument/2006/relationships/webSettings" Target="webSettings.xml"/><Relationship Id="rId34" Type="http://schemas.openxmlformats.org/officeDocument/2006/relationships/theme" Target="theme/theme1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omments" Target="comments.xml"/><Relationship Id="rId33" Type="http://schemas.microsoft.com/office/2011/relationships/people" Target="people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settings" Target="settings.xml"/><Relationship Id="rId29" Type="http://schemas.openxmlformats.org/officeDocument/2006/relationships/header" Target="header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hyperlink" Target="https://review.jove.com/files_upload.php?src=21494008" TargetMode="External"/><Relationship Id="rId32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endnotes" Target="endnotes.xml"/><Relationship Id="rId28" Type="http://schemas.microsoft.com/office/2018/08/relationships/commentsExtensible" Target="commentsExtensible.xml"/><Relationship Id="rId10" Type="http://schemas.openxmlformats.org/officeDocument/2006/relationships/customXml" Target="../customXml/item10.xml"/><Relationship Id="rId19" Type="http://schemas.openxmlformats.org/officeDocument/2006/relationships/styles" Target="styles.xml"/><Relationship Id="rId31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footnotes" Target="footnotes.xml"/><Relationship Id="rId27" Type="http://schemas.microsoft.com/office/2016/09/relationships/commentsIds" Target="commentsIds.xml"/><Relationship Id="rId30" Type="http://schemas.openxmlformats.org/officeDocument/2006/relationships/footer" Target="footer1.xml"/><Relationship Id="rId8" Type="http://schemas.openxmlformats.org/officeDocument/2006/relationships/customXml" Target="../customXml/item8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item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.xml>
</file>

<file path=customXml/item3.xml>
</file>

<file path=customXml/item4.xml>
</file>

<file path=customXml/item5.xml>
</file>

<file path=customXml/item6.xml>
</file>

<file path=customXml/item7.xml>
</file>

<file path=customXml/item8.xml>
</file>

<file path=customXml/item9.xml>
</file>

<file path=customXml/item10.xml>
</file>

<file path=customXml/item11.xml>
</file>

<file path=customXml/item1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.xml>
</file>

<file path=customXml/item14.xml>
</file>

<file path=customXml/item15.xml>
</file>

<file path=customXml/item16.xml>
</file>

<file path=customXml/item17.xml>
</file>

<file path=customXml/itemProps1.xml><?xml version="1.0" encoding="utf-8"?>
<ds:datastoreItem xmlns:ds="http://schemas.openxmlformats.org/officeDocument/2006/customXml" ds:itemID="{4D9E6D79-9D32-423B-93EE-D94EBD9DD746}">
  <ds:schemaRefs>
    <ds:schemaRef ds:uri="http://www.wps.cn/android/officeDocument/2013/mofficeCustomData"/>
  </ds:schemaRefs>
</ds:datastoreItem>
</file>

<file path=customXml/itemProps2.xml><?xml version="1.0" encoding="utf-8"?>
<ds:datastoreItem xmlns:ds="http://schemas.openxmlformats.org/officeDocument/2006/customXml" ds:itemID="{E31013A9-00B6-4F63-B7D6-0FB1E6926FEE}"/>
</file>

<file path=customXml/itemProps3.xml><?xml version="1.0" encoding="utf-8"?>
<ds:datastoreItem xmlns:ds="http://schemas.openxmlformats.org/officeDocument/2006/customXml" ds:itemID="{B07BF296-BF77-4CA4-8CFC-09015D2425D0}"/>
</file>

<file path=customXml/itemProps4.xml><?xml version="1.0" encoding="utf-8"?>
<ds:datastoreItem xmlns:ds="http://schemas.openxmlformats.org/officeDocument/2006/customXml" ds:itemID="{EE717F67-9E6E-4100-88EF-FF397C3FBF22}"/>
</file>

<file path=customXml/itemProps5.xml><?xml version="1.0" encoding="utf-8"?>
<ds:datastoreItem xmlns:ds="http://schemas.openxmlformats.org/officeDocument/2006/customXml" ds:itemID="{A0A430D0-BE58-4E35-A4D4-64FAA8086815}"/>
</file>

<file path=customXml/itemProps6.xml><?xml version="1.0" encoding="utf-8"?>
<ds:datastoreItem xmlns:ds="http://schemas.openxmlformats.org/officeDocument/2006/customXml" ds:itemID="{4259F621-EDE9-4D51-B545-8D1E8262B6EE}"/>
</file>

<file path=customXml/itemProps7.xml><?xml version="1.0" encoding="utf-8"?>
<ds:datastoreItem xmlns:ds="http://schemas.openxmlformats.org/officeDocument/2006/customXml" ds:itemID="{AC3ACA17-5C34-4106-932F-548C74627F4B}"/>
</file>

<file path=customXml/itemProps8.xml><?xml version="1.0" encoding="utf-8"?>
<ds:datastoreItem xmlns:ds="http://schemas.openxmlformats.org/officeDocument/2006/customXml" ds:itemID="{DF4436E0-C105-41C0-A75A-B3C477B1739A}"/>
</file>

<file path=customXml/itemProps9.xml><?xml version="1.0" encoding="utf-8"?>
<ds:datastoreItem xmlns:ds="http://schemas.openxmlformats.org/officeDocument/2006/customXml" ds:itemID="{B1312D4B-C9E7-4B49-8E13-982D7FFF081C}"/>
</file>

<file path=customXml/itemProps10.xml><?xml version="1.0" encoding="utf-8"?>
<ds:datastoreItem xmlns:ds="http://schemas.openxmlformats.org/officeDocument/2006/customXml" ds:itemID="{5E803085-F95F-4286-B41F-E7FB53D6F925}"/>
</file>

<file path=customXml/itemProps11.xml><?xml version="1.0" encoding="utf-8"?>
<ds:datastoreItem xmlns:ds="http://schemas.openxmlformats.org/officeDocument/2006/customXml" ds:itemID="{6EA42CA7-E657-450D-B162-716974893684}"/>
</file>

<file path=customXml/itemProps12.xml><?xml version="1.0" encoding="utf-8"?>
<ds:datastoreItem xmlns:ds="http://schemas.openxmlformats.org/officeDocument/2006/customXml" ds:itemID="{C10DAAEF-4F13-43F9-A0B5-8AC4BE71E53F}">
  <ds:schemaRefs>
    <ds:schemaRef ds:uri="http://www.wps.cn/android/officeDocument/2013/mofficeCustomData"/>
  </ds:schemaRefs>
</ds:datastoreItem>
</file>

<file path=customXml/itemProps13.xml><?xml version="1.0" encoding="utf-8"?>
<ds:datastoreItem xmlns:ds="http://schemas.openxmlformats.org/officeDocument/2006/customXml" ds:itemID="{2EBC0338-DA9C-47CF-B99B-50F9FBD9A3A2}"/>
</file>

<file path=customXml/itemProps14.xml><?xml version="1.0" encoding="utf-8"?>
<ds:datastoreItem xmlns:ds="http://schemas.openxmlformats.org/officeDocument/2006/customXml" ds:itemID="{4F3A46A0-181B-4665-9B8D-93E9ABB28875}"/>
</file>

<file path=customXml/itemProps15.xml><?xml version="1.0" encoding="utf-8"?>
<ds:datastoreItem xmlns:ds="http://schemas.openxmlformats.org/officeDocument/2006/customXml" ds:itemID="{F4343310-B9F4-4306-90CE-3A2D18C7DE67}"/>
</file>

<file path=customXml/itemProps16.xml><?xml version="1.0" encoding="utf-8"?>
<ds:datastoreItem xmlns:ds="http://schemas.openxmlformats.org/officeDocument/2006/customXml" ds:itemID="{504D4C29-A8C8-4E64-9009-B7BE41178B0F}"/>
</file>

<file path=customXml/itemProps17.xml><?xml version="1.0" encoding="utf-8"?>
<ds:datastoreItem xmlns:ds="http://schemas.openxmlformats.org/officeDocument/2006/customXml" ds:itemID="{E48C496B-BB3E-4E5C-8E99-F43E8BF45F41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</TotalTime>
  <Pages>11</Pages>
  <Words>1820</Words>
  <Characters>10377</Characters>
  <Application>Microsoft Office Word</Application>
  <DocSecurity>0</DocSecurity>
  <Lines>86</Lines>
  <Paragraphs>24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Name: Title of</vt:lpstr>
    </vt:vector>
  </TitlesOfParts>
  <Company>UC Irvine</Company>
  <LinksUpToDate>false</LinksUpToDate>
  <CharactersWithSpaces>12173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Name: Title of</dc:title>
  <dc:creator>Microsoft Office User</dc:creator>
  <cp:lastModifiedBy>Poornima  G</cp:lastModifiedBy>
  <cp:revision>2</cp:revision>
  <dcterms:created xsi:type="dcterms:W3CDTF">2026-06-02T10:51:00Z</dcterms:created>
  <dcterms:modified xsi:type="dcterms:W3CDTF">2026-06-02T10:51:00Z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GrammarlyDocumentId">
    <vt:lpwstr>ca3e8e9f14548a99eeeb5112a84d488dbdf38e00a0a7fb97592105a0f8f41cd1</vt:lpwstr>
  </property>
  <property fmtid="{D5CDD505-2E9C-101B-9397-08002B2CF9AE}" pid="3" name="ICV">
    <vt:lpwstr>e710710097d84fa7a5c38824f5f6cda3_22</vt:lpwstr>
  </property>
</Properties>
</file>