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>
        <p:guide orient="horz" pos="2160"/>
        <p:guide pos="7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r, Sajeev" userId="387e12f7-dba5-4e74-888e-69dcc5640503" providerId="ADAL" clId="{432ED56C-A2E9-4B0A-8CA8-9A2F8CB60CBF}"/>
    <pc:docChg chg="undo modSld">
      <pc:chgData name="Kaur, Sajeev" userId="387e12f7-dba5-4e74-888e-69dcc5640503" providerId="ADAL" clId="{432ED56C-A2E9-4B0A-8CA8-9A2F8CB60CBF}" dt="2026-01-12T19:37:58.899" v="60" actId="1038"/>
      <pc:docMkLst>
        <pc:docMk/>
      </pc:docMkLst>
      <pc:sldChg chg="addSp modSp">
        <pc:chgData name="Kaur, Sajeev" userId="387e12f7-dba5-4e74-888e-69dcc5640503" providerId="ADAL" clId="{432ED56C-A2E9-4B0A-8CA8-9A2F8CB60CBF}" dt="2026-01-12T19:37:58.899" v="60" actId="1038"/>
        <pc:sldMkLst>
          <pc:docMk/>
          <pc:sldMk cId="3887750179" sldId="257"/>
        </pc:sldMkLst>
        <pc:spChg chg="add mod">
          <ac:chgData name="Kaur, Sajeev" userId="387e12f7-dba5-4e74-888e-69dcc5640503" providerId="ADAL" clId="{432ED56C-A2E9-4B0A-8CA8-9A2F8CB60CBF}" dt="2026-01-12T19:37:58.899" v="60" actId="1038"/>
          <ac:spMkLst>
            <pc:docMk/>
            <pc:sldMk cId="3887750179" sldId="257"/>
            <ac:spMk id="7" creationId="{2F2BE478-06DF-429D-99A6-02C52ED9EBC6}"/>
          </ac:spMkLst>
        </pc:spChg>
        <pc:grpChg chg="add mod">
          <ac:chgData name="Kaur, Sajeev" userId="387e12f7-dba5-4e74-888e-69dcc5640503" providerId="ADAL" clId="{432ED56C-A2E9-4B0A-8CA8-9A2F8CB60CBF}" dt="2026-01-12T19:36:37.210" v="45" actId="1076"/>
          <ac:grpSpMkLst>
            <pc:docMk/>
            <pc:sldMk cId="3887750179" sldId="257"/>
            <ac:grpSpMk id="8" creationId="{097383C8-A2F5-4C28-A48A-F3521F86431D}"/>
          </ac:grpSpMkLst>
        </pc:grpChg>
        <pc:picChg chg="mod">
          <ac:chgData name="Kaur, Sajeev" userId="387e12f7-dba5-4e74-888e-69dcc5640503" providerId="ADAL" clId="{432ED56C-A2E9-4B0A-8CA8-9A2F8CB60CBF}" dt="2026-01-12T19:34:49.444" v="42" actId="164"/>
          <ac:picMkLst>
            <pc:docMk/>
            <pc:sldMk cId="3887750179" sldId="257"/>
            <ac:picMk id="2" creationId="{C07B8620-C8B4-41DB-A676-5512FBFE535E}"/>
          </ac:picMkLst>
        </pc:picChg>
        <pc:cxnChg chg="add mod">
          <ac:chgData name="Kaur, Sajeev" userId="387e12f7-dba5-4e74-888e-69dcc5640503" providerId="ADAL" clId="{432ED56C-A2E9-4B0A-8CA8-9A2F8CB60CBF}" dt="2026-01-12T19:37:23.540" v="51" actId="1038"/>
          <ac:cxnSpMkLst>
            <pc:docMk/>
            <pc:sldMk cId="3887750179" sldId="257"/>
            <ac:cxnSpMk id="4" creationId="{1648D5A1-8AAB-48C5-9415-CCB587629B0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CB14C-5B69-42F2-9C18-4717E7DD5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C2573-A1A9-4570-A1E6-6F76B4EC7D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2543D-1735-4D13-9A80-11950CAD8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BA9FC-3FFA-4A87-B881-FDD5B5B0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11338-1153-4953-9980-7207DA2C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90FC9-2E80-4512-BF82-4EC0CEF6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9B0F8-E6A4-4788-84AD-518234E14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BFD19-2FF6-4173-9F5F-0A182D9C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7F260-55B9-46C6-AA7E-0DBF1F7EF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6C4D4-16BA-4369-AC13-9B4AE2D3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5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2E9178-A408-4464-9FE4-E3A6C85AC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CEC235-06F6-4F06-BE8F-B058A0EBB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85315-AE45-4DF0-AFCB-FEF21BCC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09E2A-F040-4AAF-BB29-358B796A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6F126-D250-42C2-BC0C-2C8DC08F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8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43EC-EE92-44F7-84EF-819A95C69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D4E2-EBAB-43FA-90DD-C83DC8496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FF7C6-D6F1-42DD-9A13-47699A971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C708E-880B-40C8-8D7B-8C51A20B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77988-2CE4-46AF-B08A-0D950CD8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4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38796-2F3B-4607-9C3E-EFB53FF1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6B730-B119-43D0-8C63-343389205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8CCA0-6888-4EEA-AF7D-CD156744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4F374-B719-4B29-949F-B2D9C2DC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0193F-EC43-4A53-BF88-466EF6E5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5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1F979-3749-4494-A576-D5F7DD36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8DF82-9553-4F4B-9C91-8B20B716F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F2FE9-86A6-4305-9C01-2BC1D3D79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755F3-CBF4-45D6-A93E-83E76FAB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FC4D6-00C4-4596-A00D-24867F59E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ADC82-D698-4486-9C41-B43AC401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7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B678-C01A-41BD-9A05-0FDB29A73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3B144-0B9E-478B-B681-538F5CB38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84A64-D0A8-41E6-9B57-C28366B9E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FBEF92-2453-43E1-AEFA-A7A7E1B433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AA7E24-29BC-4D97-B425-B56FFA46F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2B10FA-A99B-40F4-8107-665C7161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E00BE-54B9-4815-8490-61170024A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D8138-6BD0-4542-B7CB-18C2317E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8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AB0C-000A-439D-872F-D43CF863C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0AE36-5C38-48CB-B0EF-CEA54427A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6CAE67-7518-45BC-91F0-18533D28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33CA6C-ABF7-478C-8800-05B713F1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0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39177F-2B14-4835-9A49-F807B8C4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55503E-0E68-44CB-9445-E1C151A4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FA6F2-E130-4C16-85F0-439BB7C0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3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E1FC1-EE62-4DBB-9571-E6159454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A90C5-69F8-4093-A57E-FC10CD9E2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CF91B-FF95-4A81-B6E5-5943094DA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2DCFA-D566-4A0E-9827-2F3BA828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42B50-0D59-45F0-94DA-8F8ED232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51BD-87B8-4A31-B5F9-C215D9B9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3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DAE55-1C9B-4030-96E6-0AC327C24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585272-D5E0-4CDD-93C2-9B27126F5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321E8-5E41-4C18-BFDD-7D6EF2D53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10AF5-5CD7-4889-BEAC-E0479A93A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F93AD-484D-4BF0-8EDF-F8CF9FAC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EFB49-02D1-4FB2-B50F-656E6B0C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1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666305-4F27-4279-9950-6FCE51C93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F8F74-308B-44DC-B84E-AAA70F1F6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7487B-B6F9-4B3C-856F-E396FC14D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FF65-7BEF-4754-9203-A1EA5F9356F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4701A-6DB8-4CFB-ADEC-D2A78E0FE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D7901-63C2-418D-8B76-38991D0C8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D473-B7DC-460E-BC1A-3F8AFE925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7383C8-A2F5-4C28-A48A-F3521F86431D}"/>
              </a:ext>
            </a:extLst>
          </p:cNvPr>
          <p:cNvGrpSpPr/>
          <p:nvPr/>
        </p:nvGrpSpPr>
        <p:grpSpPr>
          <a:xfrm>
            <a:off x="3919942" y="1682206"/>
            <a:ext cx="4038608" cy="2692400"/>
            <a:chOff x="3893816" y="1673497"/>
            <a:chExt cx="4038608" cy="2692400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C07B8620-C8B4-41DB-A676-5512FBFE5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3816" y="1673497"/>
              <a:ext cx="4038608" cy="2692400"/>
            </a:xfrm>
            <a:prstGeom prst="rect">
              <a:avLst/>
            </a:prstGeom>
          </p:spPr>
        </p:pic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648D5A1-8AAB-48C5-9415-CCB587629B0A}"/>
                </a:ext>
              </a:extLst>
            </p:cNvPr>
            <p:cNvCxnSpPr>
              <a:cxnSpLocks/>
            </p:cNvCxnSpPr>
            <p:nvPr/>
          </p:nvCxnSpPr>
          <p:spPr>
            <a:xfrm>
              <a:off x="5564778" y="2011680"/>
              <a:ext cx="940526" cy="0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F2BE478-06DF-429D-99A6-02C52ED9EBC6}"/>
                </a:ext>
              </a:extLst>
            </p:cNvPr>
            <p:cNvSpPr txBox="1"/>
            <p:nvPr/>
          </p:nvSpPr>
          <p:spPr>
            <a:xfrm>
              <a:off x="5486403" y="1769517"/>
              <a:ext cx="13411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1 min stimulus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775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10E5F1-BA1A-41CB-B597-FAF764172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04" y="0"/>
            <a:ext cx="103501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93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85D939AE3E74190D0D7A14443561E" ma:contentTypeVersion="16" ma:contentTypeDescription="Create a new document." ma:contentTypeScope="" ma:versionID="14f70160fea9ff6b4942d6cd42dc084a">
  <xsd:schema xmlns:xsd="http://www.w3.org/2001/XMLSchema" xmlns:xs="http://www.w3.org/2001/XMLSchema" xmlns:p="http://schemas.microsoft.com/office/2006/metadata/properties" xmlns:ns3="4ec72444-fc4f-4fb4-8029-a377c8a6e05c" xmlns:ns4="f41ce265-2aa2-424b-9a85-7e9bc138b822" targetNamespace="http://schemas.microsoft.com/office/2006/metadata/properties" ma:root="true" ma:fieldsID="ffadea0a4a51f6affb5389eee3d6bbec" ns3:_="" ns4:_="">
    <xsd:import namespace="4ec72444-fc4f-4fb4-8029-a377c8a6e05c"/>
    <xsd:import namespace="f41ce265-2aa2-424b-9a85-7e9bc138b8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72444-fc4f-4fb4-8029-a377c8a6e0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ce265-2aa2-424b-9a85-7e9bc138b8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ec72444-fc4f-4fb4-8029-a377c8a6e05c" xsi:nil="true"/>
  </documentManagement>
</p:properties>
</file>

<file path=customXml/itemProps1.xml><?xml version="1.0" encoding="utf-8"?>
<ds:datastoreItem xmlns:ds="http://schemas.openxmlformats.org/officeDocument/2006/customXml" ds:itemID="{7E137B91-F85E-4103-A31D-EAD0D876B4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c72444-fc4f-4fb4-8029-a377c8a6e05c"/>
    <ds:schemaRef ds:uri="f41ce265-2aa2-424b-9a85-7e9bc138b8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2C5E4F-12ED-49CA-8893-90E23A7975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10103F-8614-4930-86B2-E55E3D7C9A7B}">
  <ds:schemaRefs>
    <ds:schemaRef ds:uri="http://schemas.microsoft.com/office/2006/metadata/properties"/>
    <ds:schemaRef ds:uri="4ec72444-fc4f-4fb4-8029-a377c8a6e05c"/>
    <ds:schemaRef ds:uri="http://schemas.microsoft.com/office/infopath/2007/PartnerControls"/>
    <ds:schemaRef ds:uri="http://purl.org/dc/dcmitype/"/>
    <ds:schemaRef ds:uri="http://schemas.microsoft.com/office/2006/documentManagement/types"/>
    <ds:schemaRef ds:uri="f41ce265-2aa2-424b-9a85-7e9bc138b822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Kaur, Sajeev</dc:creator>
  <cp:lastModifiedBy>Kaur, Sajeev</cp:lastModifiedBy>
  <cp:revision>1</cp:revision>
  <dcterms:created xsi:type="dcterms:W3CDTF">2026-01-12T13:45:39Z</dcterms:created>
  <dcterms:modified xsi:type="dcterms:W3CDTF">2026-01-12T19:38:00Z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0x01010023385D939AE3E74190D0D7A14443561E</vt:lpwstr>
  </property>
</Properties>
</file>