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3" autoAdjust="0"/>
    <p:restoredTop sz="94660"/>
  </p:normalViewPr>
  <p:slideViewPr>
    <p:cSldViewPr snapToGrid="0">
      <p:cViewPr>
        <p:scale>
          <a:sx n="79" d="100"/>
          <a:sy n="79" d="100"/>
        </p:scale>
        <p:origin x="1302" y="4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0763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149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188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82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378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031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6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072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42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768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009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F488C-F9C9-4E97-8942-247F792A82E2}" type="datetimeFigureOut">
              <a:rPr lang="zh-CN" altLang="en-US" smtClean="0"/>
              <a:t>2025/10/13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E4E04-7636-450C-8356-39E707FF08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263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B1CC7B1-4CC9-115D-0020-A81684065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ED1A481-851D-1FF6-7D40-3602BBC14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515" y="228600"/>
            <a:ext cx="6121470" cy="629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21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</TotalTime>
  <Words>0</Words>
  <Application>Microsoft Office PowerPoint</Application>
  <PresentationFormat>全屏显示(4:3)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Xianquan Zhan</dc:creator>
  <cp:lastModifiedBy>Xianquan Zhan</cp:lastModifiedBy>
  <cp:revision>2</cp:revision>
  <dcterms:created xsi:type="dcterms:W3CDTF">2025-10-13T15:51:53Z</dcterms:created>
  <dcterms:modified xsi:type="dcterms:W3CDTF">2025-10-13T15:54:57Z</dcterms:modified>
</cp:coreProperties>
</file>