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45E43-B2DE-4D6C-B71D-F6E62F7C3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6B2F2-AA3B-4708-B16B-7C3728B46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3EF58-914D-425A-8C91-AED22BB5A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A8E0B-B8AD-4B88-8A72-AD3E490BE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FD2C0-213F-4C01-B2B4-35E688A9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759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F664-5E87-441C-977E-3BF857C73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664FE-995B-4251-94BE-47F58073B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4A9A2-3181-4658-B3A9-821848CCD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1E96E-AFFA-402F-830F-2AB68DA53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7BF5F-21A1-402E-89FD-7293B827C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397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39EDC-1F19-4D34-B943-B328DC044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6A2BB-9237-43F7-9FB8-8A94C2CD6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0850F-3E16-49A9-B051-2375AF15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C8116-9520-4BE1-8577-67FB1F5FE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E4BC-5418-4ABB-A5E3-39E7A838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185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2BFC-8487-45D2-8092-C71232B8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D5732-C9C5-46CC-B2A5-D3B063CCB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3A57C-0BD0-40A0-9BD7-69951A2B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06480-5376-4A2E-9E7F-A447CEA0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43821-FC9F-4B90-B5A1-13B4274E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062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4E88-CED4-4C97-94C4-D8876A2E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06D34-A0EC-43C1-B4C7-6052A402F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B6585-7F6A-4E31-9D7B-E8EB8D81E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2E194-84CC-4B08-9A82-8FF58100E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BD20A-4D8F-4445-8E07-38DEEBE6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364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AE038-93B1-47C5-A56C-E2AFF9B6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5931-7578-4409-900C-8F7A1974F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B993D-A27F-4DDC-B5C6-420F4FBB5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54E17-3385-476F-BFC5-5679BD3B1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E9123-3066-4451-9A26-8FCEBE39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F671A-D336-4877-97FF-8B26F5F4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41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101A-F2D3-46EF-9C85-C9FEEC9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54740-D27B-44C3-A5F9-39E09B99A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FF76D-6C5B-44CA-AEB6-86F555709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8126C-618B-4C8E-A224-E6287B8EA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AB229-B78A-4DCC-B589-8BB101CAA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55360D-0DD0-4EF7-8049-606BAAE8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15878-594D-4E6B-A1C0-4F75BD6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8E53B-F21E-4D34-8536-DEBA9453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159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EE5A-F542-464B-9D31-060CDEBB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485B8-006E-4CB1-881C-1AADB5F1C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D9895-A672-4F35-8957-97654059F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3AB2A-E4F7-4998-A3EC-E0A7DB3D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25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5526B-568E-4CFB-BA0E-FF793C4E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DBBA0-CDB3-491E-9BB1-2FBF191F1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D9D-A01B-46A8-9A87-101C2425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517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A4F0D-A1D7-4E9B-96F0-7947CF82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FB9F2-BE34-46F5-B67D-497B1AFAD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584FE-F4D9-41CB-98D2-BE49957AD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C61A4-0CF5-4B8F-A55F-69E6663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591BD-C94C-4DB5-8138-142408A4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64CF4-ECAA-4DBD-92C3-436C2E5CA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877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C0F4-E736-4B2B-A4C6-F9C0ACCA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A35AF2-40AA-4264-8F6A-80B1BFFBF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78748-5479-48D2-8E56-FF2ECC505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28D8E-0925-4D56-91C5-66F212E29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A53F8-EBA3-4B01-938B-E195E410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0CD2D-4FF7-4439-8A9D-0E15E3FA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173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F2AF1-F2FA-42EF-87FF-95A60937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D4BE0-128F-4CCE-98D9-DF869A36C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D25AB-AFF2-483C-8F1C-E9AA61E51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C35C4-C855-447C-A3CB-A35E0A82E63F}" type="datetimeFigureOut">
              <a:rPr lang="nl-BE" smtClean="0"/>
              <a:t>23/07/2025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F7C43-083B-4D86-8A5A-4B5B8F952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1BF-3017-41F6-BA7C-600BD09AE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FFB08-5E1C-4BA1-8C11-6BC6A1CA19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64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25EA7-098C-4999-B8DE-F8234F86E1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/>
              <a:t>Marked</a:t>
            </a:r>
            <a:r>
              <a:rPr lang="nl-BE" dirty="0"/>
              <a:t> </a:t>
            </a:r>
            <a:r>
              <a:rPr lang="nl-BE" dirty="0" err="1"/>
              <a:t>screenrecordings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F2A52-18E7-4D59-ADBA-15A4C6CE9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err="1"/>
              <a:t>JoVE</a:t>
            </a:r>
            <a:r>
              <a:rPr lang="nl-BE" dirty="0"/>
              <a:t> video 68775</a:t>
            </a:r>
          </a:p>
          <a:p>
            <a:r>
              <a:rPr lang="nl-BE" sz="1600" dirty="0"/>
              <a:t>Ellen Heeren</a:t>
            </a:r>
          </a:p>
        </p:txBody>
      </p:sp>
    </p:spTree>
    <p:extLst>
      <p:ext uri="{BB962C8B-B14F-4D97-AF65-F5344CB8AC3E}">
        <p14:creationId xmlns:p14="http://schemas.microsoft.com/office/powerpoint/2010/main" val="1554412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8775_screenshot_5">
            <a:hlinkClick r:id="" action="ppaction://media"/>
            <a:extLst>
              <a:ext uri="{FF2B5EF4-FFF2-40B4-BE49-F238E27FC236}">
                <a16:creationId xmlns:a16="http://schemas.microsoft.com/office/drawing/2014/main" id="{8E21966F-08A0-467B-9F8E-B34665EA6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736"/>
          <a:stretch/>
        </p:blipFill>
        <p:spPr>
          <a:xfrm>
            <a:off x="2105599" y="915394"/>
            <a:ext cx="8210253" cy="57751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3FA068-7D5C-4A0F-AC1D-413F07B2C2C1}"/>
              </a:ext>
            </a:extLst>
          </p:cNvPr>
          <p:cNvSpPr/>
          <p:nvPr/>
        </p:nvSpPr>
        <p:spPr>
          <a:xfrm>
            <a:off x="4802819" y="1660123"/>
            <a:ext cx="1083076" cy="621437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50400-C64A-4112-9A26-9347B2D19516}"/>
              </a:ext>
            </a:extLst>
          </p:cNvPr>
          <p:cNvSpPr txBox="1"/>
          <p:nvPr/>
        </p:nvSpPr>
        <p:spPr>
          <a:xfrm>
            <a:off x="372862" y="381740"/>
            <a:ext cx="994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68775_screenshot_5.mp4: 2.5.1: Cine loop of PSLAX B-mode image showing infarcted region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88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89A601-E522-4973-94C4-C3AEB2A4AE86}"/>
              </a:ext>
            </a:extLst>
          </p:cNvPr>
          <p:cNvSpPr txBox="1"/>
          <p:nvPr/>
        </p:nvSpPr>
        <p:spPr>
          <a:xfrm>
            <a:off x="372862" y="381740"/>
            <a:ext cx="9942990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68775_screenshot_8.mp4: 3.8.2: Cine loop of PSLAX B-mode: Guide needle clearly visible, needle bevel visible near the left ventricular anterior wall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68775_screenshot_8">
            <a:hlinkClick r:id="" action="ppaction://media"/>
            <a:extLst>
              <a:ext uri="{FF2B5EF4-FFF2-40B4-BE49-F238E27FC236}">
                <a16:creationId xmlns:a16="http://schemas.microsoft.com/office/drawing/2014/main" id="{3C293F75-F53B-45E7-816E-C5B5302B86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407"/>
          <a:stretch/>
        </p:blipFill>
        <p:spPr>
          <a:xfrm>
            <a:off x="2043778" y="1095484"/>
            <a:ext cx="8104444" cy="56214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F1526-3BA1-45E3-A3A7-8B0A110EFF7D}"/>
              </a:ext>
            </a:extLst>
          </p:cNvPr>
          <p:cNvSpPr/>
          <p:nvPr/>
        </p:nvSpPr>
        <p:spPr>
          <a:xfrm>
            <a:off x="3586579" y="1624613"/>
            <a:ext cx="1518082" cy="1305018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68258C-7BA9-4146-B9F1-2A52D309902C}"/>
              </a:ext>
            </a:extLst>
          </p:cNvPr>
          <p:cNvCxnSpPr/>
          <p:nvPr/>
        </p:nvCxnSpPr>
        <p:spPr>
          <a:xfrm flipH="1">
            <a:off x="4165107" y="1741504"/>
            <a:ext cx="133165" cy="150920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4233A3-5E17-4512-A1EB-0D862828B50C}"/>
              </a:ext>
            </a:extLst>
          </p:cNvPr>
          <p:cNvCxnSpPr/>
          <p:nvPr/>
        </p:nvCxnSpPr>
        <p:spPr>
          <a:xfrm flipH="1">
            <a:off x="4345620" y="1892424"/>
            <a:ext cx="133165" cy="150920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4A3965-69CD-4119-9ED2-B6B86D2CAA7D}"/>
              </a:ext>
            </a:extLst>
          </p:cNvPr>
          <p:cNvCxnSpPr/>
          <p:nvPr/>
        </p:nvCxnSpPr>
        <p:spPr>
          <a:xfrm flipH="1">
            <a:off x="4539456" y="1998954"/>
            <a:ext cx="133165" cy="150920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D3EAA1-6E85-4DBE-96CE-75788FB4D5CA}"/>
              </a:ext>
            </a:extLst>
          </p:cNvPr>
          <p:cNvCxnSpPr/>
          <p:nvPr/>
        </p:nvCxnSpPr>
        <p:spPr>
          <a:xfrm flipH="1">
            <a:off x="4680016" y="2126202"/>
            <a:ext cx="133165" cy="150920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57CA6-FBB4-4DEB-B3C5-8A224CBCDA6A}"/>
              </a:ext>
            </a:extLst>
          </p:cNvPr>
          <p:cNvSpPr txBox="1"/>
          <p:nvPr/>
        </p:nvSpPr>
        <p:spPr>
          <a:xfrm>
            <a:off x="372862" y="381740"/>
            <a:ext cx="9942990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68775_screenshot_10.mp4: 3.12.2: Cine loop of PSLAX B-mode: 29G needle bevel fully embedded in the myocardium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68775_screenshot_10">
            <a:hlinkClick r:id="" action="ppaction://media"/>
            <a:extLst>
              <a:ext uri="{FF2B5EF4-FFF2-40B4-BE49-F238E27FC236}">
                <a16:creationId xmlns:a16="http://schemas.microsoft.com/office/drawing/2014/main" id="{EA9F82FE-579B-470E-9450-C3034235E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537"/>
          <a:stretch/>
        </p:blipFill>
        <p:spPr>
          <a:xfrm>
            <a:off x="1970843" y="1109571"/>
            <a:ext cx="8047191" cy="5635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7AED80-9BA6-480B-AE5A-31A4B21C9828}"/>
              </a:ext>
            </a:extLst>
          </p:cNvPr>
          <p:cNvSpPr/>
          <p:nvPr/>
        </p:nvSpPr>
        <p:spPr>
          <a:xfrm>
            <a:off x="4276436" y="2503054"/>
            <a:ext cx="683492" cy="602067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7030FB-863E-4DB8-9540-A6510E7D1509}"/>
              </a:ext>
            </a:extLst>
          </p:cNvPr>
          <p:cNvCxnSpPr>
            <a:cxnSpLocks/>
          </p:cNvCxnSpPr>
          <p:nvPr/>
        </p:nvCxnSpPr>
        <p:spPr>
          <a:xfrm flipH="1">
            <a:off x="4821382" y="2558470"/>
            <a:ext cx="230906" cy="227632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05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E1A71-7577-48CF-9BF8-9091EA7EE13D}"/>
              </a:ext>
            </a:extLst>
          </p:cNvPr>
          <p:cNvSpPr txBox="1"/>
          <p:nvPr/>
        </p:nvSpPr>
        <p:spPr>
          <a:xfrm>
            <a:off x="372862" y="381740"/>
            <a:ext cx="994299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68775_screenshot_11mp4: 3.13.2: Cine loop of PSLAX B-mode: Injectate visible in myocardium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68775_screenshot_11">
            <a:hlinkClick r:id="" action="ppaction://media"/>
            <a:extLst>
              <a:ext uri="{FF2B5EF4-FFF2-40B4-BE49-F238E27FC236}">
                <a16:creationId xmlns:a16="http://schemas.microsoft.com/office/drawing/2014/main" id="{B00A7A8D-4C87-4ECE-96D2-7C86CF2B63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145"/>
          <a:stretch/>
        </p:blipFill>
        <p:spPr>
          <a:xfrm>
            <a:off x="1821357" y="932074"/>
            <a:ext cx="8494495" cy="58173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D32F173-E8BB-494D-885A-52DB3BD347E6}"/>
              </a:ext>
            </a:extLst>
          </p:cNvPr>
          <p:cNvSpPr/>
          <p:nvPr/>
        </p:nvSpPr>
        <p:spPr>
          <a:xfrm>
            <a:off x="4073236" y="2060418"/>
            <a:ext cx="1117599" cy="710491"/>
          </a:xfrm>
          <a:prstGeom prst="ellipse">
            <a:avLst/>
          </a:prstGeom>
          <a:noFill/>
          <a:ln w="1905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A7B666-1B91-4ADB-8C72-759E68CA17E5}"/>
              </a:ext>
            </a:extLst>
          </p:cNvPr>
          <p:cNvCxnSpPr/>
          <p:nvPr/>
        </p:nvCxnSpPr>
        <p:spPr>
          <a:xfrm flipH="1">
            <a:off x="4825713" y="2220993"/>
            <a:ext cx="240145" cy="16625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04877B-68AF-4BDE-AC97-7634C1122B26}"/>
              </a:ext>
            </a:extLst>
          </p:cNvPr>
          <p:cNvCxnSpPr>
            <a:cxnSpLocks/>
          </p:cNvCxnSpPr>
          <p:nvPr/>
        </p:nvCxnSpPr>
        <p:spPr>
          <a:xfrm>
            <a:off x="4072113" y="2074634"/>
            <a:ext cx="204321" cy="29271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C86932-9BE9-4008-BA22-CA8E590049F1}"/>
              </a:ext>
            </a:extLst>
          </p:cNvPr>
          <p:cNvCxnSpPr>
            <a:cxnSpLocks/>
          </p:cNvCxnSpPr>
          <p:nvPr/>
        </p:nvCxnSpPr>
        <p:spPr>
          <a:xfrm>
            <a:off x="4403586" y="1885636"/>
            <a:ext cx="147487" cy="31403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89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98</Words>
  <Application>Microsoft Office PowerPoint</Application>
  <PresentationFormat>Widescreen</PresentationFormat>
  <Paragraphs>7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Marked screenrecordings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Marked screenrecordings</dc:title>
  <dc:creator>HEEREN Ellen</dc:creator>
  <cp:lastModifiedBy>HEEREN Ellen</cp:lastModifiedBy>
  <cp:revision>2</cp:revision>
  <dcterms:created xsi:type="dcterms:W3CDTF">2025-07-23T15:06:17Z</dcterms:created>
  <dcterms:modified xsi:type="dcterms:W3CDTF">2025-07-23T15:14:46Z</dcterms:modified>
</cp:coreProperties>
</file>