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2150A6-833F-4B35-9813-BE23E2265849}" v="85" dt="2025-08-14T12:54:50.8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o Sanchez Cabrero" userId="47117091-8df4-4abd-bddc-116ae8c2f73c" providerId="ADAL" clId="{522150A6-833F-4B35-9813-BE23E2265849}"/>
    <pc:docChg chg="undo custSel addSld delSld modSld sldOrd">
      <pc:chgData name="Roberto Sanchez Cabrero" userId="47117091-8df4-4abd-bddc-116ae8c2f73c" providerId="ADAL" clId="{522150A6-833F-4B35-9813-BE23E2265849}" dt="2025-08-14T12:53:10.263" v="269"/>
      <pc:docMkLst>
        <pc:docMk/>
      </pc:docMkLst>
      <pc:sldChg chg="addSp delSp modSp mod addAnim delAnim modAnim">
        <pc:chgData name="Roberto Sanchez Cabrero" userId="47117091-8df4-4abd-bddc-116ae8c2f73c" providerId="ADAL" clId="{522150A6-833F-4B35-9813-BE23E2265849}" dt="2025-08-14T12:49:46.444" v="244"/>
        <pc:sldMkLst>
          <pc:docMk/>
          <pc:sldMk cId="4121607945" sldId="256"/>
        </pc:sldMkLst>
        <pc:spChg chg="mod">
          <ac:chgData name="Roberto Sanchez Cabrero" userId="47117091-8df4-4abd-bddc-116ae8c2f73c" providerId="ADAL" clId="{522150A6-833F-4B35-9813-BE23E2265849}" dt="2025-08-14T12:38:07.583" v="168" actId="1076"/>
          <ac:spMkLst>
            <pc:docMk/>
            <pc:sldMk cId="4121607945" sldId="256"/>
            <ac:spMk id="9" creationId="{9A97DDD3-BEC3-A03E-49FA-6F5F5F536EE3}"/>
          </ac:spMkLst>
        </pc:spChg>
        <pc:spChg chg="mod">
          <ac:chgData name="Roberto Sanchez Cabrero" userId="47117091-8df4-4abd-bddc-116ae8c2f73c" providerId="ADAL" clId="{522150A6-833F-4B35-9813-BE23E2265849}" dt="2025-08-14T12:39:31.034" v="182" actId="1076"/>
          <ac:spMkLst>
            <pc:docMk/>
            <pc:sldMk cId="4121607945" sldId="256"/>
            <ac:spMk id="10" creationId="{91200774-BA03-05D3-876D-B0AB0296D261}"/>
          </ac:spMkLst>
        </pc:spChg>
        <pc:spChg chg="add mod">
          <ac:chgData name="Roberto Sanchez Cabrero" userId="47117091-8df4-4abd-bddc-116ae8c2f73c" providerId="ADAL" clId="{522150A6-833F-4B35-9813-BE23E2265849}" dt="2025-08-14T12:39:09.932" v="179" actId="14100"/>
          <ac:spMkLst>
            <pc:docMk/>
            <pc:sldMk cId="4121607945" sldId="256"/>
            <ac:spMk id="14" creationId="{84E1BC5B-854B-3C1E-C5D6-8BEAAA4C5547}"/>
          </ac:spMkLst>
        </pc:spChg>
        <pc:picChg chg="mod">
          <ac:chgData name="Roberto Sanchez Cabrero" userId="47117091-8df4-4abd-bddc-116ae8c2f73c" providerId="ADAL" clId="{522150A6-833F-4B35-9813-BE23E2265849}" dt="2025-08-14T12:38:02.074" v="167" actId="1076"/>
          <ac:picMkLst>
            <pc:docMk/>
            <pc:sldMk cId="4121607945" sldId="256"/>
            <ac:picMk id="5" creationId="{AAECF9F4-98B6-8AE5-46E2-DE4A9FE6A8FF}"/>
          </ac:picMkLst>
        </pc:picChg>
        <pc:picChg chg="add del mod">
          <ac:chgData name="Roberto Sanchez Cabrero" userId="47117091-8df4-4abd-bddc-116ae8c2f73c" providerId="ADAL" clId="{522150A6-833F-4B35-9813-BE23E2265849}" dt="2025-08-14T12:42:53.398" v="196" actId="478"/>
          <ac:picMkLst>
            <pc:docMk/>
            <pc:sldMk cId="4121607945" sldId="256"/>
            <ac:picMk id="12" creationId="{DABE3DD8-5F41-55F8-2D2F-04553C547AFC}"/>
          </ac:picMkLst>
        </pc:picChg>
        <pc:picChg chg="add mod">
          <ac:chgData name="Roberto Sanchez Cabrero" userId="47117091-8df4-4abd-bddc-116ae8c2f73c" providerId="ADAL" clId="{522150A6-833F-4B35-9813-BE23E2265849}" dt="2025-08-14T12:38:44.498" v="173" actId="1076"/>
          <ac:picMkLst>
            <pc:docMk/>
            <pc:sldMk cId="4121607945" sldId="256"/>
            <ac:picMk id="15" creationId="{516E108F-F2D7-E2DA-EF60-0AE0265D244E}"/>
          </ac:picMkLst>
        </pc:picChg>
        <pc:picChg chg="add mod">
          <ac:chgData name="Roberto Sanchez Cabrero" userId="47117091-8df4-4abd-bddc-116ae8c2f73c" providerId="ADAL" clId="{522150A6-833F-4B35-9813-BE23E2265849}" dt="2025-08-14T12:38:44.498" v="173" actId="1076"/>
          <ac:picMkLst>
            <pc:docMk/>
            <pc:sldMk cId="4121607945" sldId="256"/>
            <ac:picMk id="16" creationId="{C5B8978B-BBE9-F342-76F4-59E81446E1C1}"/>
          </ac:picMkLst>
        </pc:picChg>
        <pc:picChg chg="add mod">
          <ac:chgData name="Roberto Sanchez Cabrero" userId="47117091-8df4-4abd-bddc-116ae8c2f73c" providerId="ADAL" clId="{522150A6-833F-4B35-9813-BE23E2265849}" dt="2025-08-14T12:38:44.498" v="173" actId="1076"/>
          <ac:picMkLst>
            <pc:docMk/>
            <pc:sldMk cId="4121607945" sldId="256"/>
            <ac:picMk id="18" creationId="{0121C449-3E64-8802-EAAF-ABC98B466A2A}"/>
          </ac:picMkLst>
        </pc:picChg>
        <pc:picChg chg="add mod">
          <ac:chgData name="Roberto Sanchez Cabrero" userId="47117091-8df4-4abd-bddc-116ae8c2f73c" providerId="ADAL" clId="{522150A6-833F-4B35-9813-BE23E2265849}" dt="2025-08-14T12:38:44.498" v="173" actId="1076"/>
          <ac:picMkLst>
            <pc:docMk/>
            <pc:sldMk cId="4121607945" sldId="256"/>
            <ac:picMk id="19" creationId="{6D101946-95A3-8CE7-B1A4-3A5BDBE1475B}"/>
          </ac:picMkLst>
        </pc:picChg>
        <pc:picChg chg="add mod">
          <ac:chgData name="Roberto Sanchez Cabrero" userId="47117091-8df4-4abd-bddc-116ae8c2f73c" providerId="ADAL" clId="{522150A6-833F-4B35-9813-BE23E2265849}" dt="2025-08-14T12:38:44.498" v="173" actId="1076"/>
          <ac:picMkLst>
            <pc:docMk/>
            <pc:sldMk cId="4121607945" sldId="256"/>
            <ac:picMk id="23" creationId="{2B6A281E-EF00-B417-3DA4-0C790785178D}"/>
          </ac:picMkLst>
        </pc:picChg>
        <pc:picChg chg="add mod">
          <ac:chgData name="Roberto Sanchez Cabrero" userId="47117091-8df4-4abd-bddc-116ae8c2f73c" providerId="ADAL" clId="{522150A6-833F-4B35-9813-BE23E2265849}" dt="2025-08-14T12:38:44.498" v="173" actId="1076"/>
          <ac:picMkLst>
            <pc:docMk/>
            <pc:sldMk cId="4121607945" sldId="256"/>
            <ac:picMk id="24" creationId="{D60537A1-FB30-F9FD-40D3-E58512013275}"/>
          </ac:picMkLst>
        </pc:picChg>
        <pc:picChg chg="add mod">
          <ac:chgData name="Roberto Sanchez Cabrero" userId="47117091-8df4-4abd-bddc-116ae8c2f73c" providerId="ADAL" clId="{522150A6-833F-4B35-9813-BE23E2265849}" dt="2025-08-14T12:38:44.498" v="173" actId="1076"/>
          <ac:picMkLst>
            <pc:docMk/>
            <pc:sldMk cId="4121607945" sldId="256"/>
            <ac:picMk id="27" creationId="{D9D76A0F-BFB8-6B13-C703-A09B1B1E35F0}"/>
          </ac:picMkLst>
        </pc:picChg>
        <pc:picChg chg="add mod">
          <ac:chgData name="Roberto Sanchez Cabrero" userId="47117091-8df4-4abd-bddc-116ae8c2f73c" providerId="ADAL" clId="{522150A6-833F-4B35-9813-BE23E2265849}" dt="2025-08-14T12:38:44.498" v="173" actId="1076"/>
          <ac:picMkLst>
            <pc:docMk/>
            <pc:sldMk cId="4121607945" sldId="256"/>
            <ac:picMk id="29" creationId="{90E8A51C-64FD-BFB4-E8B4-3448A4107559}"/>
          </ac:picMkLst>
        </pc:picChg>
        <pc:picChg chg="add mod">
          <ac:chgData name="Roberto Sanchez Cabrero" userId="47117091-8df4-4abd-bddc-116ae8c2f73c" providerId="ADAL" clId="{522150A6-833F-4B35-9813-BE23E2265849}" dt="2025-08-14T12:38:44.498" v="173" actId="1076"/>
          <ac:picMkLst>
            <pc:docMk/>
            <pc:sldMk cId="4121607945" sldId="256"/>
            <ac:picMk id="33" creationId="{628E8314-0AEA-E5AF-F8E7-E90D93DC8B52}"/>
          </ac:picMkLst>
        </pc:picChg>
        <pc:picChg chg="add mod">
          <ac:chgData name="Roberto Sanchez Cabrero" userId="47117091-8df4-4abd-bddc-116ae8c2f73c" providerId="ADAL" clId="{522150A6-833F-4B35-9813-BE23E2265849}" dt="2025-08-14T12:38:44.498" v="173" actId="1076"/>
          <ac:picMkLst>
            <pc:docMk/>
            <pc:sldMk cId="4121607945" sldId="256"/>
            <ac:picMk id="34" creationId="{2C0E6E79-D229-340C-CA63-8E0C173A53AE}"/>
          </ac:picMkLst>
        </pc:picChg>
      </pc:sldChg>
      <pc:sldChg chg="addSp delSp modSp mod delAnim modAnim">
        <pc:chgData name="Roberto Sanchez Cabrero" userId="47117091-8df4-4abd-bddc-116ae8c2f73c" providerId="ADAL" clId="{522150A6-833F-4B35-9813-BE23E2265849}" dt="2025-08-14T12:53:10.263" v="269"/>
        <pc:sldMkLst>
          <pc:docMk/>
          <pc:sldMk cId="265293898" sldId="257"/>
        </pc:sldMkLst>
        <pc:spChg chg="mod">
          <ac:chgData name="Roberto Sanchez Cabrero" userId="47117091-8df4-4abd-bddc-116ae8c2f73c" providerId="ADAL" clId="{522150A6-833F-4B35-9813-BE23E2265849}" dt="2025-08-14T12:40:38.496" v="185" actId="1076"/>
          <ac:spMkLst>
            <pc:docMk/>
            <pc:sldMk cId="265293898" sldId="257"/>
            <ac:spMk id="27" creationId="{36940B93-ACF2-E186-963A-9DDD2C28FEF4}"/>
          </ac:spMkLst>
        </pc:spChg>
        <pc:spChg chg="mod">
          <ac:chgData name="Roberto Sanchez Cabrero" userId="47117091-8df4-4abd-bddc-116ae8c2f73c" providerId="ADAL" clId="{522150A6-833F-4B35-9813-BE23E2265849}" dt="2025-08-14T12:40:38.496" v="185" actId="1076"/>
          <ac:spMkLst>
            <pc:docMk/>
            <pc:sldMk cId="265293898" sldId="257"/>
            <ac:spMk id="30" creationId="{8C47B2E6-4DB8-74A1-2A18-79670FB563C9}"/>
          </ac:spMkLst>
        </pc:spChg>
        <pc:spChg chg="add del mod">
          <ac:chgData name="Roberto Sanchez Cabrero" userId="47117091-8df4-4abd-bddc-116ae8c2f73c" providerId="ADAL" clId="{522150A6-833F-4B35-9813-BE23E2265849}" dt="2025-08-14T12:34:23.190" v="140" actId="22"/>
          <ac:spMkLst>
            <pc:docMk/>
            <pc:sldMk cId="265293898" sldId="257"/>
            <ac:spMk id="32" creationId="{39D84075-01CE-B982-381B-BB6363B5EC9B}"/>
          </ac:spMkLst>
        </pc:spChg>
        <pc:picChg chg="del mod">
          <ac:chgData name="Roberto Sanchez Cabrero" userId="47117091-8df4-4abd-bddc-116ae8c2f73c" providerId="ADAL" clId="{522150A6-833F-4B35-9813-BE23E2265849}" dt="2025-08-14T12:40:22.826" v="184" actId="478"/>
          <ac:picMkLst>
            <pc:docMk/>
            <pc:sldMk cId="265293898" sldId="257"/>
            <ac:picMk id="2" creationId="{09789277-4306-AB03-018E-3D06616B355B}"/>
          </ac:picMkLst>
        </pc:picChg>
        <pc:picChg chg="del mod">
          <ac:chgData name="Roberto Sanchez Cabrero" userId="47117091-8df4-4abd-bddc-116ae8c2f73c" providerId="ADAL" clId="{522150A6-833F-4B35-9813-BE23E2265849}" dt="2025-08-14T12:40:22.826" v="184" actId="478"/>
          <ac:picMkLst>
            <pc:docMk/>
            <pc:sldMk cId="265293898" sldId="257"/>
            <ac:picMk id="5" creationId="{E21A8CCF-5C58-416A-F01F-EA50A1100A68}"/>
          </ac:picMkLst>
        </pc:picChg>
        <pc:picChg chg="del mod">
          <ac:chgData name="Roberto Sanchez Cabrero" userId="47117091-8df4-4abd-bddc-116ae8c2f73c" providerId="ADAL" clId="{522150A6-833F-4B35-9813-BE23E2265849}" dt="2025-08-14T12:40:22.826" v="184" actId="478"/>
          <ac:picMkLst>
            <pc:docMk/>
            <pc:sldMk cId="265293898" sldId="257"/>
            <ac:picMk id="6" creationId="{9752307A-AD73-647E-1AFA-DCA08C13AB23}"/>
          </ac:picMkLst>
        </pc:picChg>
        <pc:picChg chg="mod">
          <ac:chgData name="Roberto Sanchez Cabrero" userId="47117091-8df4-4abd-bddc-116ae8c2f73c" providerId="ADAL" clId="{522150A6-833F-4B35-9813-BE23E2265849}" dt="2025-08-14T12:34:23.838" v="142" actId="1036"/>
          <ac:picMkLst>
            <pc:docMk/>
            <pc:sldMk cId="265293898" sldId="257"/>
            <ac:picMk id="7" creationId="{AE5EA633-6B74-A2E8-6CA7-3B583DFE0827}"/>
          </ac:picMkLst>
        </pc:picChg>
        <pc:picChg chg="mod">
          <ac:chgData name="Roberto Sanchez Cabrero" userId="47117091-8df4-4abd-bddc-116ae8c2f73c" providerId="ADAL" clId="{522150A6-833F-4B35-9813-BE23E2265849}" dt="2025-08-14T12:34:23.838" v="142" actId="1036"/>
          <ac:picMkLst>
            <pc:docMk/>
            <pc:sldMk cId="265293898" sldId="257"/>
            <ac:picMk id="9" creationId="{D33A46A3-C641-67BE-854F-73F14570D77A}"/>
          </ac:picMkLst>
        </pc:picChg>
        <pc:picChg chg="del mod">
          <ac:chgData name="Roberto Sanchez Cabrero" userId="47117091-8df4-4abd-bddc-116ae8c2f73c" providerId="ADAL" clId="{522150A6-833F-4B35-9813-BE23E2265849}" dt="2025-08-14T12:40:22.826" v="184" actId="478"/>
          <ac:picMkLst>
            <pc:docMk/>
            <pc:sldMk cId="265293898" sldId="257"/>
            <ac:picMk id="10" creationId="{AEE0218C-1647-E30A-D2DB-12E9DF6B876A}"/>
          </ac:picMkLst>
        </pc:picChg>
        <pc:picChg chg="del mod">
          <ac:chgData name="Roberto Sanchez Cabrero" userId="47117091-8df4-4abd-bddc-116ae8c2f73c" providerId="ADAL" clId="{522150A6-833F-4B35-9813-BE23E2265849}" dt="2025-08-14T12:40:22.826" v="184" actId="478"/>
          <ac:picMkLst>
            <pc:docMk/>
            <pc:sldMk cId="265293898" sldId="257"/>
            <ac:picMk id="11" creationId="{7A3F388E-FFE1-1131-F513-D80DD1280B69}"/>
          </ac:picMkLst>
        </pc:picChg>
        <pc:picChg chg="del mod">
          <ac:chgData name="Roberto Sanchez Cabrero" userId="47117091-8df4-4abd-bddc-116ae8c2f73c" providerId="ADAL" clId="{522150A6-833F-4B35-9813-BE23E2265849}" dt="2025-08-14T12:40:22.826" v="184" actId="478"/>
          <ac:picMkLst>
            <pc:docMk/>
            <pc:sldMk cId="265293898" sldId="257"/>
            <ac:picMk id="12" creationId="{3F932026-776D-F799-9B4D-2DC7BFF6BE51}"/>
          </ac:picMkLst>
        </pc:picChg>
        <pc:picChg chg="mod">
          <ac:chgData name="Roberto Sanchez Cabrero" userId="47117091-8df4-4abd-bddc-116ae8c2f73c" providerId="ADAL" clId="{522150A6-833F-4B35-9813-BE23E2265849}" dt="2025-08-14T12:34:23.838" v="142" actId="1036"/>
          <ac:picMkLst>
            <pc:docMk/>
            <pc:sldMk cId="265293898" sldId="257"/>
            <ac:picMk id="14" creationId="{48304275-4CF2-B430-E4CB-7BD56D49D475}"/>
          </ac:picMkLst>
        </pc:picChg>
        <pc:picChg chg="del mod">
          <ac:chgData name="Roberto Sanchez Cabrero" userId="47117091-8df4-4abd-bddc-116ae8c2f73c" providerId="ADAL" clId="{522150A6-833F-4B35-9813-BE23E2265849}" dt="2025-08-14T12:40:22.826" v="184" actId="478"/>
          <ac:picMkLst>
            <pc:docMk/>
            <pc:sldMk cId="265293898" sldId="257"/>
            <ac:picMk id="16" creationId="{3590F8D8-B5CB-E29F-A7FE-0301DF81B26B}"/>
          </ac:picMkLst>
        </pc:picChg>
        <pc:picChg chg="del mod">
          <ac:chgData name="Roberto Sanchez Cabrero" userId="47117091-8df4-4abd-bddc-116ae8c2f73c" providerId="ADAL" clId="{522150A6-833F-4B35-9813-BE23E2265849}" dt="2025-08-14T12:40:22.826" v="184" actId="478"/>
          <ac:picMkLst>
            <pc:docMk/>
            <pc:sldMk cId="265293898" sldId="257"/>
            <ac:picMk id="18" creationId="{5B43CDDE-843E-DC9D-83AB-675490A5C268}"/>
          </ac:picMkLst>
        </pc:picChg>
        <pc:picChg chg="mod">
          <ac:chgData name="Roberto Sanchez Cabrero" userId="47117091-8df4-4abd-bddc-116ae8c2f73c" providerId="ADAL" clId="{522150A6-833F-4B35-9813-BE23E2265849}" dt="2025-08-14T12:34:23.838" v="142" actId="1036"/>
          <ac:picMkLst>
            <pc:docMk/>
            <pc:sldMk cId="265293898" sldId="257"/>
            <ac:picMk id="19" creationId="{2E80072C-28F4-9BEF-7FA5-22D745E33AB6}"/>
          </ac:picMkLst>
        </pc:picChg>
        <pc:picChg chg="del mod">
          <ac:chgData name="Roberto Sanchez Cabrero" userId="47117091-8df4-4abd-bddc-116ae8c2f73c" providerId="ADAL" clId="{522150A6-833F-4B35-9813-BE23E2265849}" dt="2025-08-14T12:40:22.826" v="184" actId="478"/>
          <ac:picMkLst>
            <pc:docMk/>
            <pc:sldMk cId="265293898" sldId="257"/>
            <ac:picMk id="20" creationId="{62825EBC-C150-1E29-39CC-95740C86552C}"/>
          </ac:picMkLst>
        </pc:picChg>
        <pc:picChg chg="del mod">
          <ac:chgData name="Roberto Sanchez Cabrero" userId="47117091-8df4-4abd-bddc-116ae8c2f73c" providerId="ADAL" clId="{522150A6-833F-4B35-9813-BE23E2265849}" dt="2025-08-14T12:40:22.826" v="184" actId="478"/>
          <ac:picMkLst>
            <pc:docMk/>
            <pc:sldMk cId="265293898" sldId="257"/>
            <ac:picMk id="21" creationId="{3AD7A54B-972B-4E16-2A22-13DAD98B33B0}"/>
          </ac:picMkLst>
        </pc:picChg>
        <pc:picChg chg="mod">
          <ac:chgData name="Roberto Sanchez Cabrero" userId="47117091-8df4-4abd-bddc-116ae8c2f73c" providerId="ADAL" clId="{522150A6-833F-4B35-9813-BE23E2265849}" dt="2025-08-14T12:34:23.838" v="142" actId="1036"/>
          <ac:picMkLst>
            <pc:docMk/>
            <pc:sldMk cId="265293898" sldId="257"/>
            <ac:picMk id="22" creationId="{49C64AAA-B0EC-8C4E-C277-0D77706DE8BD}"/>
          </ac:picMkLst>
        </pc:picChg>
        <pc:picChg chg="mod">
          <ac:chgData name="Roberto Sanchez Cabrero" userId="47117091-8df4-4abd-bddc-116ae8c2f73c" providerId="ADAL" clId="{522150A6-833F-4B35-9813-BE23E2265849}" dt="2025-08-14T12:34:23.838" v="142" actId="1036"/>
          <ac:picMkLst>
            <pc:docMk/>
            <pc:sldMk cId="265293898" sldId="257"/>
            <ac:picMk id="24" creationId="{F3E72FB4-FA2D-1725-C9F5-5F7D4E8F8D0E}"/>
          </ac:picMkLst>
        </pc:picChg>
        <pc:picChg chg="mod">
          <ac:chgData name="Roberto Sanchez Cabrero" userId="47117091-8df4-4abd-bddc-116ae8c2f73c" providerId="ADAL" clId="{522150A6-833F-4B35-9813-BE23E2265849}" dt="2025-08-14T12:40:38.496" v="185" actId="1076"/>
          <ac:picMkLst>
            <pc:docMk/>
            <pc:sldMk cId="265293898" sldId="257"/>
            <ac:picMk id="25" creationId="{48E5FF87-3BFA-2FC4-A750-DBF2A4D23DC1}"/>
          </ac:picMkLst>
        </pc:picChg>
        <pc:picChg chg="add mod">
          <ac:chgData name="Roberto Sanchez Cabrero" userId="47117091-8df4-4abd-bddc-116ae8c2f73c" providerId="ADAL" clId="{522150A6-833F-4B35-9813-BE23E2265849}" dt="2025-08-14T12:40:56.848" v="187" actId="1076"/>
          <ac:picMkLst>
            <pc:docMk/>
            <pc:sldMk cId="265293898" sldId="257"/>
            <ac:picMk id="34" creationId="{3B21E599-5184-FBA9-480B-C22AFA2C40B7}"/>
          </ac:picMkLst>
        </pc:picChg>
        <pc:picChg chg="add mod">
          <ac:chgData name="Roberto Sanchez Cabrero" userId="47117091-8df4-4abd-bddc-116ae8c2f73c" providerId="ADAL" clId="{522150A6-833F-4B35-9813-BE23E2265849}" dt="2025-08-14T12:40:56.848" v="187" actId="1076"/>
          <ac:picMkLst>
            <pc:docMk/>
            <pc:sldMk cId="265293898" sldId="257"/>
            <ac:picMk id="35" creationId="{224CE768-B22B-7130-1F4C-660167CA34FB}"/>
          </ac:picMkLst>
        </pc:picChg>
        <pc:picChg chg="add mod">
          <ac:chgData name="Roberto Sanchez Cabrero" userId="47117091-8df4-4abd-bddc-116ae8c2f73c" providerId="ADAL" clId="{522150A6-833F-4B35-9813-BE23E2265849}" dt="2025-08-14T12:40:56.848" v="187" actId="1076"/>
          <ac:picMkLst>
            <pc:docMk/>
            <pc:sldMk cId="265293898" sldId="257"/>
            <ac:picMk id="37" creationId="{DC0E4755-BAC1-DA9D-1117-6CD95C2CD61A}"/>
          </ac:picMkLst>
        </pc:picChg>
        <pc:picChg chg="add mod">
          <ac:chgData name="Roberto Sanchez Cabrero" userId="47117091-8df4-4abd-bddc-116ae8c2f73c" providerId="ADAL" clId="{522150A6-833F-4B35-9813-BE23E2265849}" dt="2025-08-14T12:40:56.848" v="187" actId="1076"/>
          <ac:picMkLst>
            <pc:docMk/>
            <pc:sldMk cId="265293898" sldId="257"/>
            <ac:picMk id="38" creationId="{20293A60-57BB-9973-583D-22DA171A20D5}"/>
          </ac:picMkLst>
        </pc:picChg>
        <pc:picChg chg="add mod">
          <ac:chgData name="Roberto Sanchez Cabrero" userId="47117091-8df4-4abd-bddc-116ae8c2f73c" providerId="ADAL" clId="{522150A6-833F-4B35-9813-BE23E2265849}" dt="2025-08-14T12:40:56.848" v="187" actId="1076"/>
          <ac:picMkLst>
            <pc:docMk/>
            <pc:sldMk cId="265293898" sldId="257"/>
            <ac:picMk id="41" creationId="{CD858292-8B99-4669-BEF1-2D1204CE5208}"/>
          </ac:picMkLst>
        </pc:picChg>
        <pc:picChg chg="add mod">
          <ac:chgData name="Roberto Sanchez Cabrero" userId="47117091-8df4-4abd-bddc-116ae8c2f73c" providerId="ADAL" clId="{522150A6-833F-4B35-9813-BE23E2265849}" dt="2025-08-14T12:40:56.848" v="187" actId="1076"/>
          <ac:picMkLst>
            <pc:docMk/>
            <pc:sldMk cId="265293898" sldId="257"/>
            <ac:picMk id="42" creationId="{8C22C7E3-C363-0B55-5946-DEB5F15D393B}"/>
          </ac:picMkLst>
        </pc:picChg>
        <pc:picChg chg="add mod">
          <ac:chgData name="Roberto Sanchez Cabrero" userId="47117091-8df4-4abd-bddc-116ae8c2f73c" providerId="ADAL" clId="{522150A6-833F-4B35-9813-BE23E2265849}" dt="2025-08-14T12:40:56.848" v="187" actId="1076"/>
          <ac:picMkLst>
            <pc:docMk/>
            <pc:sldMk cId="265293898" sldId="257"/>
            <ac:picMk id="43" creationId="{2E7EADFE-A43B-3BFC-7420-37C17A3D3F00}"/>
          </ac:picMkLst>
        </pc:picChg>
        <pc:picChg chg="add mod">
          <ac:chgData name="Roberto Sanchez Cabrero" userId="47117091-8df4-4abd-bddc-116ae8c2f73c" providerId="ADAL" clId="{522150A6-833F-4B35-9813-BE23E2265849}" dt="2025-08-14T12:40:56.848" v="187" actId="1076"/>
          <ac:picMkLst>
            <pc:docMk/>
            <pc:sldMk cId="265293898" sldId="257"/>
            <ac:picMk id="45" creationId="{F243B850-AD1C-C03A-65DF-8009274AFA94}"/>
          </ac:picMkLst>
        </pc:picChg>
        <pc:picChg chg="add mod">
          <ac:chgData name="Roberto Sanchez Cabrero" userId="47117091-8df4-4abd-bddc-116ae8c2f73c" providerId="ADAL" clId="{522150A6-833F-4B35-9813-BE23E2265849}" dt="2025-08-14T12:40:56.848" v="187" actId="1076"/>
          <ac:picMkLst>
            <pc:docMk/>
            <pc:sldMk cId="265293898" sldId="257"/>
            <ac:picMk id="46" creationId="{9272B539-E1FE-366C-90D1-E571E7C2A45A}"/>
          </ac:picMkLst>
        </pc:picChg>
        <pc:picChg chg="add mod">
          <ac:chgData name="Roberto Sanchez Cabrero" userId="47117091-8df4-4abd-bddc-116ae8c2f73c" providerId="ADAL" clId="{522150A6-833F-4B35-9813-BE23E2265849}" dt="2025-08-14T12:40:56.848" v="187" actId="1076"/>
          <ac:picMkLst>
            <pc:docMk/>
            <pc:sldMk cId="265293898" sldId="257"/>
            <ac:picMk id="47" creationId="{8D8D726A-3E83-35CF-823C-48C5B5431958}"/>
          </ac:picMkLst>
        </pc:picChg>
        <pc:picChg chg="add mod">
          <ac:chgData name="Roberto Sanchez Cabrero" userId="47117091-8df4-4abd-bddc-116ae8c2f73c" providerId="ADAL" clId="{522150A6-833F-4B35-9813-BE23E2265849}" dt="2025-08-14T12:45:26.209" v="210" actId="1582"/>
          <ac:picMkLst>
            <pc:docMk/>
            <pc:sldMk cId="265293898" sldId="257"/>
            <ac:picMk id="49" creationId="{DF536BE0-A6A2-665F-EAC0-5B6BABE8346F}"/>
          </ac:picMkLst>
        </pc:picChg>
        <pc:picChg chg="add mod">
          <ac:chgData name="Roberto Sanchez Cabrero" userId="47117091-8df4-4abd-bddc-116ae8c2f73c" providerId="ADAL" clId="{522150A6-833F-4B35-9813-BE23E2265849}" dt="2025-08-14T12:45:19.980" v="209" actId="1582"/>
          <ac:picMkLst>
            <pc:docMk/>
            <pc:sldMk cId="265293898" sldId="257"/>
            <ac:picMk id="50" creationId="{22120B07-DE78-C5EE-1C3D-ABCB96C71C29}"/>
          </ac:picMkLst>
        </pc:picChg>
        <pc:picChg chg="add mod">
          <ac:chgData name="Roberto Sanchez Cabrero" userId="47117091-8df4-4abd-bddc-116ae8c2f73c" providerId="ADAL" clId="{522150A6-833F-4B35-9813-BE23E2265849}" dt="2025-08-14T12:45:45.133" v="214" actId="1582"/>
          <ac:picMkLst>
            <pc:docMk/>
            <pc:sldMk cId="265293898" sldId="257"/>
            <ac:picMk id="51" creationId="{DFD76871-8CCF-73EA-085F-1606AE747C62}"/>
          </ac:picMkLst>
        </pc:picChg>
        <pc:picChg chg="add mod">
          <ac:chgData name="Roberto Sanchez Cabrero" userId="47117091-8df4-4abd-bddc-116ae8c2f73c" providerId="ADAL" clId="{522150A6-833F-4B35-9813-BE23E2265849}" dt="2025-08-14T12:45:35.753" v="212" actId="208"/>
          <ac:picMkLst>
            <pc:docMk/>
            <pc:sldMk cId="265293898" sldId="257"/>
            <ac:picMk id="52" creationId="{C052168B-26A6-415C-A088-116DB883D131}"/>
          </ac:picMkLst>
        </pc:picChg>
      </pc:sldChg>
      <pc:sldChg chg="addSp modSp del mod modAnim">
        <pc:chgData name="Roberto Sanchez Cabrero" userId="47117091-8df4-4abd-bddc-116ae8c2f73c" providerId="ADAL" clId="{522150A6-833F-4B35-9813-BE23E2265849}" dt="2025-08-14T12:41:57.735" v="192" actId="47"/>
        <pc:sldMkLst>
          <pc:docMk/>
          <pc:sldMk cId="551953142" sldId="258"/>
        </pc:sldMkLst>
        <pc:spChg chg="add mod">
          <ac:chgData name="Roberto Sanchez Cabrero" userId="47117091-8df4-4abd-bddc-116ae8c2f73c" providerId="ADAL" clId="{522150A6-833F-4B35-9813-BE23E2265849}" dt="2025-08-14T12:28:54.524" v="43" actId="1076"/>
          <ac:spMkLst>
            <pc:docMk/>
            <pc:sldMk cId="551953142" sldId="258"/>
            <ac:spMk id="41" creationId="{945A3A7C-DDE7-0CEE-659C-F2F79EA26A69}"/>
          </ac:spMkLst>
        </pc:spChg>
      </pc:sldChg>
      <pc:sldChg chg="addSp modSp mod ord modAnim">
        <pc:chgData name="Roberto Sanchez Cabrero" userId="47117091-8df4-4abd-bddc-116ae8c2f73c" providerId="ADAL" clId="{522150A6-833F-4B35-9813-BE23E2265849}" dt="2025-08-14T12:52:28.973" v="268"/>
        <pc:sldMkLst>
          <pc:docMk/>
          <pc:sldMk cId="1334207003" sldId="259"/>
        </pc:sldMkLst>
        <pc:spChg chg="add mod">
          <ac:chgData name="Roberto Sanchez Cabrero" userId="47117091-8df4-4abd-bddc-116ae8c2f73c" providerId="ADAL" clId="{522150A6-833F-4B35-9813-BE23E2265849}" dt="2025-08-14T12:31:03.706" v="110" actId="1035"/>
          <ac:spMkLst>
            <pc:docMk/>
            <pc:sldMk cId="1334207003" sldId="259"/>
            <ac:spMk id="79" creationId="{3019A51F-0E75-4C43-4782-101E62C26BDE}"/>
          </ac:spMkLst>
        </pc:spChg>
        <pc:picChg chg="mod">
          <ac:chgData name="Roberto Sanchez Cabrero" userId="47117091-8df4-4abd-bddc-116ae8c2f73c" providerId="ADAL" clId="{522150A6-833F-4B35-9813-BE23E2265849}" dt="2025-08-14T12:30:15.475" v="80" actId="1036"/>
          <ac:picMkLst>
            <pc:docMk/>
            <pc:sldMk cId="1334207003" sldId="259"/>
            <ac:picMk id="8" creationId="{10CA2ED5-93A8-A0A0-49C3-6A23D1D84B2B}"/>
          </ac:picMkLst>
        </pc:picChg>
        <pc:picChg chg="mod">
          <ac:chgData name="Roberto Sanchez Cabrero" userId="47117091-8df4-4abd-bddc-116ae8c2f73c" providerId="ADAL" clId="{522150A6-833F-4B35-9813-BE23E2265849}" dt="2025-08-14T12:30:15.475" v="80" actId="1036"/>
          <ac:picMkLst>
            <pc:docMk/>
            <pc:sldMk cId="1334207003" sldId="259"/>
            <ac:picMk id="39" creationId="{C3958BA0-9E34-4880-BAB9-F648D6F614A4}"/>
          </ac:picMkLst>
        </pc:picChg>
        <pc:picChg chg="mod">
          <ac:chgData name="Roberto Sanchez Cabrero" userId="47117091-8df4-4abd-bddc-116ae8c2f73c" providerId="ADAL" clId="{522150A6-833F-4B35-9813-BE23E2265849}" dt="2025-08-14T12:30:15.475" v="80" actId="1036"/>
          <ac:picMkLst>
            <pc:docMk/>
            <pc:sldMk cId="1334207003" sldId="259"/>
            <ac:picMk id="46" creationId="{CD3B67CD-653F-2606-93E1-B7200DF4FA4A}"/>
          </ac:picMkLst>
        </pc:picChg>
        <pc:picChg chg="mod">
          <ac:chgData name="Roberto Sanchez Cabrero" userId="47117091-8df4-4abd-bddc-116ae8c2f73c" providerId="ADAL" clId="{522150A6-833F-4B35-9813-BE23E2265849}" dt="2025-08-14T12:30:15.475" v="80" actId="1036"/>
          <ac:picMkLst>
            <pc:docMk/>
            <pc:sldMk cId="1334207003" sldId="259"/>
            <ac:picMk id="49" creationId="{17E36663-85DE-3198-32A5-1157BA30584E}"/>
          </ac:picMkLst>
        </pc:picChg>
        <pc:picChg chg="mod">
          <ac:chgData name="Roberto Sanchez Cabrero" userId="47117091-8df4-4abd-bddc-116ae8c2f73c" providerId="ADAL" clId="{522150A6-833F-4B35-9813-BE23E2265849}" dt="2025-08-14T12:30:15.475" v="80" actId="1036"/>
          <ac:picMkLst>
            <pc:docMk/>
            <pc:sldMk cId="1334207003" sldId="259"/>
            <ac:picMk id="54" creationId="{A9DD9033-6947-47AC-157D-14DE4E18478B}"/>
          </ac:picMkLst>
        </pc:picChg>
        <pc:picChg chg="mod">
          <ac:chgData name="Roberto Sanchez Cabrero" userId="47117091-8df4-4abd-bddc-116ae8c2f73c" providerId="ADAL" clId="{522150A6-833F-4B35-9813-BE23E2265849}" dt="2025-08-14T12:30:15.475" v="80" actId="1036"/>
          <ac:picMkLst>
            <pc:docMk/>
            <pc:sldMk cId="1334207003" sldId="259"/>
            <ac:picMk id="62" creationId="{88127E9B-B8AA-26FA-842B-14AC1A53535A}"/>
          </ac:picMkLst>
        </pc:picChg>
        <pc:picChg chg="mod">
          <ac:chgData name="Roberto Sanchez Cabrero" userId="47117091-8df4-4abd-bddc-116ae8c2f73c" providerId="ADAL" clId="{522150A6-833F-4B35-9813-BE23E2265849}" dt="2025-08-14T12:30:15.475" v="80" actId="1036"/>
          <ac:picMkLst>
            <pc:docMk/>
            <pc:sldMk cId="1334207003" sldId="259"/>
            <ac:picMk id="68" creationId="{0975807C-5BDF-1118-2ABB-9ED077E019BF}"/>
          </ac:picMkLst>
        </pc:picChg>
        <pc:picChg chg="mod">
          <ac:chgData name="Roberto Sanchez Cabrero" userId="47117091-8df4-4abd-bddc-116ae8c2f73c" providerId="ADAL" clId="{522150A6-833F-4B35-9813-BE23E2265849}" dt="2025-08-14T12:30:15.475" v="80" actId="1036"/>
          <ac:picMkLst>
            <pc:docMk/>
            <pc:sldMk cId="1334207003" sldId="259"/>
            <ac:picMk id="70" creationId="{D88B4A9E-C718-1CF7-AFC5-719BA8ED90A3}"/>
          </ac:picMkLst>
        </pc:picChg>
        <pc:picChg chg="mod">
          <ac:chgData name="Roberto Sanchez Cabrero" userId="47117091-8df4-4abd-bddc-116ae8c2f73c" providerId="ADAL" clId="{522150A6-833F-4B35-9813-BE23E2265849}" dt="2025-08-14T12:30:15.475" v="80" actId="1036"/>
          <ac:picMkLst>
            <pc:docMk/>
            <pc:sldMk cId="1334207003" sldId="259"/>
            <ac:picMk id="72" creationId="{BFA1B688-1840-9C6B-F78D-56FB884A9C83}"/>
          </ac:picMkLst>
        </pc:picChg>
        <pc:picChg chg="mod">
          <ac:chgData name="Roberto Sanchez Cabrero" userId="47117091-8df4-4abd-bddc-116ae8c2f73c" providerId="ADAL" clId="{522150A6-833F-4B35-9813-BE23E2265849}" dt="2025-08-14T12:30:15.475" v="80" actId="1036"/>
          <ac:picMkLst>
            <pc:docMk/>
            <pc:sldMk cId="1334207003" sldId="259"/>
            <ac:picMk id="77" creationId="{3BC90E2B-859E-72FF-C7F3-58060EB826C1}"/>
          </ac:picMkLst>
        </pc:picChg>
        <pc:picChg chg="add mod">
          <ac:chgData name="Roberto Sanchez Cabrero" userId="47117091-8df4-4abd-bddc-116ae8c2f73c" providerId="ADAL" clId="{522150A6-833F-4B35-9813-BE23E2265849}" dt="2025-08-14T12:52:00.469" v="265" actId="571"/>
          <ac:picMkLst>
            <pc:docMk/>
            <pc:sldMk cId="1334207003" sldId="259"/>
            <ac:picMk id="81" creationId="{29CD2614-317D-4846-589C-68CFF475EC0D}"/>
          </ac:picMkLst>
        </pc:picChg>
        <pc:picChg chg="add mod">
          <ac:chgData name="Roberto Sanchez Cabrero" userId="47117091-8df4-4abd-bddc-116ae8c2f73c" providerId="ADAL" clId="{522150A6-833F-4B35-9813-BE23E2265849}" dt="2025-08-14T12:52:00.469" v="265" actId="571"/>
          <ac:picMkLst>
            <pc:docMk/>
            <pc:sldMk cId="1334207003" sldId="259"/>
            <ac:picMk id="82" creationId="{B2511733-6BC7-9481-79E5-AD5FE7183477}"/>
          </ac:picMkLst>
        </pc:picChg>
        <pc:picChg chg="add mod">
          <ac:chgData name="Roberto Sanchez Cabrero" userId="47117091-8df4-4abd-bddc-116ae8c2f73c" providerId="ADAL" clId="{522150A6-833F-4B35-9813-BE23E2265849}" dt="2025-08-14T12:52:00.469" v="265" actId="571"/>
          <ac:picMkLst>
            <pc:docMk/>
            <pc:sldMk cId="1334207003" sldId="259"/>
            <ac:picMk id="84" creationId="{26CC4633-FC8F-C257-E111-CE84AE9B79AD}"/>
          </ac:picMkLst>
        </pc:picChg>
        <pc:picChg chg="add mod">
          <ac:chgData name="Roberto Sanchez Cabrero" userId="47117091-8df4-4abd-bddc-116ae8c2f73c" providerId="ADAL" clId="{522150A6-833F-4B35-9813-BE23E2265849}" dt="2025-08-14T12:52:00.469" v="265" actId="571"/>
          <ac:picMkLst>
            <pc:docMk/>
            <pc:sldMk cId="1334207003" sldId="259"/>
            <ac:picMk id="86" creationId="{5B2C02A1-3F5E-174F-43E1-538685F8AE1A}"/>
          </ac:picMkLst>
        </pc:picChg>
        <pc:picChg chg="add mod">
          <ac:chgData name="Roberto Sanchez Cabrero" userId="47117091-8df4-4abd-bddc-116ae8c2f73c" providerId="ADAL" clId="{522150A6-833F-4B35-9813-BE23E2265849}" dt="2025-08-14T12:52:00.469" v="265" actId="571"/>
          <ac:picMkLst>
            <pc:docMk/>
            <pc:sldMk cId="1334207003" sldId="259"/>
            <ac:picMk id="88" creationId="{02B6AE4C-E7FC-F6EF-EDD3-AE08D45D88CC}"/>
          </ac:picMkLst>
        </pc:picChg>
        <pc:picChg chg="add mod">
          <ac:chgData name="Roberto Sanchez Cabrero" userId="47117091-8df4-4abd-bddc-116ae8c2f73c" providerId="ADAL" clId="{522150A6-833F-4B35-9813-BE23E2265849}" dt="2025-08-14T12:52:00.469" v="265" actId="571"/>
          <ac:picMkLst>
            <pc:docMk/>
            <pc:sldMk cId="1334207003" sldId="259"/>
            <ac:picMk id="89" creationId="{EED0DE3A-0AFE-FA8C-F92A-6404CF2FEB9A}"/>
          </ac:picMkLst>
        </pc:picChg>
        <pc:picChg chg="add mod">
          <ac:chgData name="Roberto Sanchez Cabrero" userId="47117091-8df4-4abd-bddc-116ae8c2f73c" providerId="ADAL" clId="{522150A6-833F-4B35-9813-BE23E2265849}" dt="2025-08-14T12:52:00.469" v="265" actId="571"/>
          <ac:picMkLst>
            <pc:docMk/>
            <pc:sldMk cId="1334207003" sldId="259"/>
            <ac:picMk id="91" creationId="{D6C41FF1-9304-3658-DA9C-87FE8BFF857E}"/>
          </ac:picMkLst>
        </pc:picChg>
        <pc:picChg chg="add mod">
          <ac:chgData name="Roberto Sanchez Cabrero" userId="47117091-8df4-4abd-bddc-116ae8c2f73c" providerId="ADAL" clId="{522150A6-833F-4B35-9813-BE23E2265849}" dt="2025-08-14T12:52:00.469" v="265" actId="571"/>
          <ac:picMkLst>
            <pc:docMk/>
            <pc:sldMk cId="1334207003" sldId="259"/>
            <ac:picMk id="92" creationId="{378A0BC5-12F1-EEEB-19FF-9ED1EF4AF95C}"/>
          </ac:picMkLst>
        </pc:picChg>
        <pc:picChg chg="add mod">
          <ac:chgData name="Roberto Sanchez Cabrero" userId="47117091-8df4-4abd-bddc-116ae8c2f73c" providerId="ADAL" clId="{522150A6-833F-4B35-9813-BE23E2265849}" dt="2025-08-14T12:52:00.469" v="265" actId="571"/>
          <ac:picMkLst>
            <pc:docMk/>
            <pc:sldMk cId="1334207003" sldId="259"/>
            <ac:picMk id="94" creationId="{47EFF342-D9ED-56CB-7550-32B63B0B98B3}"/>
          </ac:picMkLst>
        </pc:picChg>
        <pc:picChg chg="add mod">
          <ac:chgData name="Roberto Sanchez Cabrero" userId="47117091-8df4-4abd-bddc-116ae8c2f73c" providerId="ADAL" clId="{522150A6-833F-4B35-9813-BE23E2265849}" dt="2025-08-14T12:52:00.469" v="265" actId="571"/>
          <ac:picMkLst>
            <pc:docMk/>
            <pc:sldMk cId="1334207003" sldId="259"/>
            <ac:picMk id="95" creationId="{B6406630-94F3-DC66-58A1-DBFE4FC559FB}"/>
          </ac:picMkLst>
        </pc:picChg>
      </pc:sldChg>
      <pc:sldChg chg="add del">
        <pc:chgData name="Roberto Sanchez Cabrero" userId="47117091-8df4-4abd-bddc-116ae8c2f73c" providerId="ADAL" clId="{522150A6-833F-4B35-9813-BE23E2265849}" dt="2025-08-14T12:42:02.100" v="193" actId="47"/>
        <pc:sldMkLst>
          <pc:docMk/>
          <pc:sldMk cId="550751951" sldId="26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7AA6EC-038D-4D6B-8F38-2BF53032C1FD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B2E5E8-334E-40CC-9671-6D52EDBBD6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6287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B2E5E8-334E-40CC-9671-6D52EDBBD6BA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6304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407EE7-9F20-196F-AD42-959CE3932E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FA5B58F-6006-3533-C441-DDD7FDB87D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1F57E4-881F-332C-E7AC-ABCDD22A7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2090-F37A-42A4-876E-BC128DED5A3E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3148D15-A8A6-9DD4-2207-CA6F447E5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8F1AE1-E745-3BBD-5F23-968458C46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2959-2ED6-4DB2-B44B-C798C6C085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1503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95BC9F-54C4-38CC-26B3-5F2C78A03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42FD612-6347-E6EB-9D5D-0DDD71DC50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37A50F-197E-5F59-7CD2-6763863EE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2090-F37A-42A4-876E-BC128DED5A3E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475FE7-4FCC-10F1-13FF-F7C20CE53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751D3F2-FCC5-4191-8560-D0F20D28B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2959-2ED6-4DB2-B44B-C798C6C085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5174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2AC9747-DD5B-AE71-8CEE-E90DD65554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46D8784-D731-9DCE-17FC-8A08EC4F1A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9946AD-789F-A59E-5345-BB13FF397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2090-F37A-42A4-876E-BC128DED5A3E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3FE3A4F-2480-D6E3-BC7D-553AF281D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EEDE865-F648-BEB9-A991-9FE49395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2959-2ED6-4DB2-B44B-C798C6C085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0523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C12136-BFB3-6B1B-B227-A62AA5441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E97AC2-5E29-F7B6-BEA1-04810A1F4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96F8BF-0A3D-CDBF-171D-94032B946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2090-F37A-42A4-876E-BC128DED5A3E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3324363-6E46-618E-0D7D-3A6118506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3D37CE-5171-5085-89E9-1B4EB30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2959-2ED6-4DB2-B44B-C798C6C085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8978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F86DBB-90A5-F70E-C45B-501DBB16E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15FCB4C-93B7-E41F-7B99-D3BA2F439E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EDC2984-8040-D1D8-D479-266845866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2090-F37A-42A4-876E-BC128DED5A3E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923EA69-5836-0FDD-E533-1094572CA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C43192-ADC1-8EA1-68B7-22B6E22A5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2959-2ED6-4DB2-B44B-C798C6C085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6959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EB2A89-7C77-BCCE-962C-47FA5422B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4219B6-DB73-AE4E-58C0-6386554452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55F8FE7-F04F-17A4-0E5C-F6905F103D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15050BE-9371-977E-D243-75D130649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2090-F37A-42A4-876E-BC128DED5A3E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88FE5AB-59E4-0E67-FE93-7C506E3B1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4A4CA17-A25F-93B1-FE4B-A4CA1CEEA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2959-2ED6-4DB2-B44B-C798C6C085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503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1B7CDC-4458-CE34-92DC-20B6AF75D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CE1D45D-A876-B0E2-780F-157E65E838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24B607B-6509-DBEE-F53E-6B11A73FA6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C8E3BAE-6734-3DF1-B67A-3E939B614F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F3F416E-C780-C12A-401E-C775850728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E1C2076-FBD4-CE4B-7353-EFABB7D4F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2090-F37A-42A4-876E-BC128DED5A3E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95EF87F-9AE0-D369-9AD2-11B8BDC93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499F149-4144-1A9C-B19E-B52FAA245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2959-2ED6-4DB2-B44B-C798C6C085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4071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682EA5-75A7-7203-7AEE-A4FC7D1F4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1D64A96-5633-40B5-8194-82993DF91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2090-F37A-42A4-876E-BC128DED5A3E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8670924-4EED-13DB-F923-366FA4099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CAE0D1E-6D6E-7294-6E67-3CC765E6A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2959-2ED6-4DB2-B44B-C798C6C085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5006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267F938-E514-B684-B76C-E65825DC4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2090-F37A-42A4-876E-BC128DED5A3E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1749E96-3A48-2A0B-A0F0-BEF915D8E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B64BDCD-95B9-8596-7947-57AEBB8F8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2959-2ED6-4DB2-B44B-C798C6C085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0021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52ABC8-909E-B4C2-FC80-A8AA7088B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C57219-AEBF-8C54-0BD5-DEB61F570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6D613E2-6299-A139-3285-D8CFFDD554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5921D5B-EE0E-C160-ECAB-26037BD16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2090-F37A-42A4-876E-BC128DED5A3E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5E03DD2-76A2-9E4E-9F68-7FE8C1112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90F0960-DF3B-7831-425E-1E66560C3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2959-2ED6-4DB2-B44B-C798C6C085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2083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833599-4E80-1D60-34B7-FA2787D6D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2CE06C0-E1E7-37BB-7A77-390A983BF9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DD6C7A2-1998-23F0-5B0A-0C96645B07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A0D42D4-A6E2-4226-1A66-183629832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2090-F37A-42A4-876E-BC128DED5A3E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551E9B3-8A27-FF7A-ED9A-C22126E67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894C1F7-5E7A-1682-28D0-9AA67B2B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2959-2ED6-4DB2-B44B-C798C6C085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2097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4C397C5-B1E8-11EA-1EAD-CF13F5BC0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864DD2E-E888-CB24-FDFE-509584BAF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36D2F85-1329-6C12-F56F-E87BDDFE9C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E02090-F37A-42A4-876E-BC128DED5A3E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3B29A5F-CCD2-4E5D-3AB2-B8F42A74D5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1986BFF-6C2E-15B0-94A1-4221481FC5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BF2959-2ED6-4DB2-B44B-C798C6C085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0463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hyperlink" Target="https://blog.patentology.com.au/2013/04/the-perils-of-professional-experts.html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sv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s://pixabay.com/fr/t%C3%A9l%C3%A9charger-r%C3%A9ussie-tique-expert-1002802/" TargetMode="External"/><Relationship Id="rId4" Type="http://schemas.openxmlformats.org/officeDocument/2006/relationships/image" Target="../media/image4.jpg"/><Relationship Id="rId9" Type="http://schemas.openxmlformats.org/officeDocument/2006/relationships/hyperlink" Target="https://blog.patentology.com.au/2013/04/the-perils-of-professional-experts.html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freesvg.org/e-mail-simple-sign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hyperlink" Target="https://pixabay.com/fr/t%C3%A9l%C3%A9charger-r%C3%A9ussie-tique-expert-1002802/" TargetMode="External"/><Relationship Id="rId5" Type="http://schemas.openxmlformats.org/officeDocument/2006/relationships/image" Target="../media/image4.jp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Texto&#10;&#10;El contenido generado por IA puede ser incorrecto.">
            <a:extLst>
              <a:ext uri="{FF2B5EF4-FFF2-40B4-BE49-F238E27FC236}">
                <a16:creationId xmlns:a16="http://schemas.microsoft.com/office/drawing/2014/main" id="{AAECF9F4-98B6-8AE5-46E2-DE4A9FE6A8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62418" y="1901324"/>
            <a:ext cx="1977694" cy="1977694"/>
          </a:xfrm>
          <a:prstGeom prst="rect">
            <a:avLst/>
          </a:prstGeom>
        </p:spPr>
      </p:pic>
      <p:sp>
        <p:nvSpPr>
          <p:cNvPr id="9" name="Título 8">
            <a:extLst>
              <a:ext uri="{FF2B5EF4-FFF2-40B4-BE49-F238E27FC236}">
                <a16:creationId xmlns:a16="http://schemas.microsoft.com/office/drawing/2014/main" id="{9A97DDD3-BEC3-A03E-49FA-6F5F5F536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624" y="3763466"/>
            <a:ext cx="2621281" cy="858584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/>
              <a:t>Expert </a:t>
            </a:r>
            <a:r>
              <a:rPr lang="es-ES" sz="3200" b="1" dirty="0" err="1"/>
              <a:t>profile</a:t>
            </a:r>
            <a:endParaRPr lang="es-ES" sz="3200" b="1" dirty="0"/>
          </a:p>
        </p:txBody>
      </p:sp>
      <p:sp>
        <p:nvSpPr>
          <p:cNvPr id="10" name="Marcador de contenido 9">
            <a:extLst>
              <a:ext uri="{FF2B5EF4-FFF2-40B4-BE49-F238E27FC236}">
                <a16:creationId xmlns:a16="http://schemas.microsoft.com/office/drawing/2014/main" id="{91200774-BA03-05D3-876D-B0AB0296D2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9935" y="4506500"/>
            <a:ext cx="6416041" cy="235150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300" dirty="0"/>
              <a:t>A minimum of four years of experience in researching and designing/implementing USL experiences.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300" dirty="0"/>
              <a:t>Membership in a university academic body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300" dirty="0"/>
              <a:t>Being a doctoral candidate or holder of a doctoral degree.</a:t>
            </a:r>
            <a:endParaRPr lang="es-ES" sz="2300" dirty="0"/>
          </a:p>
        </p:txBody>
      </p:sp>
      <p:pic>
        <p:nvPicPr>
          <p:cNvPr id="12" name="Gráfico 11" descr="Flecha: recto con relleno sólido">
            <a:extLst>
              <a:ext uri="{FF2B5EF4-FFF2-40B4-BE49-F238E27FC236}">
                <a16:creationId xmlns:a16="http://schemas.microsoft.com/office/drawing/2014/main" id="{DABE3DD8-5F41-55F8-2D2F-04553C547AF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0800000">
            <a:off x="3125746" y="2065051"/>
            <a:ext cx="3467078" cy="2441448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84E1BC5B-854B-3C1E-C5D6-8BEAAA4C5547}"/>
              </a:ext>
            </a:extLst>
          </p:cNvPr>
          <p:cNvSpPr txBox="1"/>
          <p:nvPr/>
        </p:nvSpPr>
        <p:spPr>
          <a:xfrm>
            <a:off x="398877" y="545901"/>
            <a:ext cx="5910484" cy="9816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sz="3200" b="1" dirty="0">
                <a:latin typeface="+mj-lt"/>
                <a:ea typeface="+mj-ea"/>
                <a:cs typeface="+mj-cs"/>
              </a:rPr>
              <a:t>Select a large sample of experts in university service-learning </a:t>
            </a:r>
            <a:endParaRPr lang="es-ES" sz="3200" b="1" dirty="0">
              <a:latin typeface="+mj-lt"/>
              <a:ea typeface="+mj-ea"/>
              <a:cs typeface="+mj-cs"/>
            </a:endParaRPr>
          </a:p>
        </p:txBody>
      </p:sp>
      <p:pic>
        <p:nvPicPr>
          <p:cNvPr id="15" name="Imagen 14" descr="Texto&#10;&#10;El contenido generado por IA puede ser incorrecto.">
            <a:extLst>
              <a:ext uri="{FF2B5EF4-FFF2-40B4-BE49-F238E27FC236}">
                <a16:creationId xmlns:a16="http://schemas.microsoft.com/office/drawing/2014/main" id="{516E108F-F2D7-E2DA-EF60-0AE0265D24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991488" y="640080"/>
            <a:ext cx="1024672" cy="1024672"/>
          </a:xfrm>
          <a:prstGeom prst="rect">
            <a:avLst/>
          </a:prstGeom>
        </p:spPr>
      </p:pic>
      <p:pic>
        <p:nvPicPr>
          <p:cNvPr id="16" name="Imagen 15" descr="Texto&#10;&#10;El contenido generado por IA puede ser incorrecto.">
            <a:extLst>
              <a:ext uri="{FF2B5EF4-FFF2-40B4-BE49-F238E27FC236}">
                <a16:creationId xmlns:a16="http://schemas.microsoft.com/office/drawing/2014/main" id="{C5B8978B-BBE9-F342-76F4-59E81446E1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8250476" y="640080"/>
            <a:ext cx="1024672" cy="1024672"/>
          </a:xfrm>
          <a:prstGeom prst="rect">
            <a:avLst/>
          </a:prstGeom>
        </p:spPr>
      </p:pic>
      <p:pic>
        <p:nvPicPr>
          <p:cNvPr id="17" name="Imagen 16" descr="Texto&#10;&#10;El contenido generado por IA puede ser incorrecto.">
            <a:extLst>
              <a:ext uri="{FF2B5EF4-FFF2-40B4-BE49-F238E27FC236}">
                <a16:creationId xmlns:a16="http://schemas.microsoft.com/office/drawing/2014/main" id="{009B0AC5-C03E-D2F6-AAAA-314610DCE0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0768452" y="640080"/>
            <a:ext cx="1024672" cy="1024672"/>
          </a:xfrm>
          <a:prstGeom prst="rect">
            <a:avLst/>
          </a:prstGeom>
        </p:spPr>
      </p:pic>
      <p:pic>
        <p:nvPicPr>
          <p:cNvPr id="18" name="Imagen 17" descr="Texto&#10;&#10;El contenido generado por IA puede ser incorrecto.">
            <a:extLst>
              <a:ext uri="{FF2B5EF4-FFF2-40B4-BE49-F238E27FC236}">
                <a16:creationId xmlns:a16="http://schemas.microsoft.com/office/drawing/2014/main" id="{0121C449-3E64-8802-EAAF-ABC98B466A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9509464" y="640080"/>
            <a:ext cx="1024672" cy="1024672"/>
          </a:xfrm>
          <a:prstGeom prst="rect">
            <a:avLst/>
          </a:prstGeom>
        </p:spPr>
      </p:pic>
      <p:pic>
        <p:nvPicPr>
          <p:cNvPr id="19" name="Imagen 18" descr="Texto&#10;&#10;El contenido generado por IA puede ser incorrecto.">
            <a:extLst>
              <a:ext uri="{FF2B5EF4-FFF2-40B4-BE49-F238E27FC236}">
                <a16:creationId xmlns:a16="http://schemas.microsoft.com/office/drawing/2014/main" id="{6D101946-95A3-8CE7-B1A4-3A5BDBE147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991488" y="1834896"/>
            <a:ext cx="1024672" cy="1024672"/>
          </a:xfrm>
          <a:prstGeom prst="rect">
            <a:avLst/>
          </a:prstGeom>
        </p:spPr>
      </p:pic>
      <p:pic>
        <p:nvPicPr>
          <p:cNvPr id="20" name="Imagen 19" descr="Texto&#10;&#10;El contenido generado por IA puede ser incorrecto.">
            <a:extLst>
              <a:ext uri="{FF2B5EF4-FFF2-40B4-BE49-F238E27FC236}">
                <a16:creationId xmlns:a16="http://schemas.microsoft.com/office/drawing/2014/main" id="{7150816B-4780-2CBC-265F-5E13B04922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8250476" y="1834896"/>
            <a:ext cx="1024672" cy="1024672"/>
          </a:xfrm>
          <a:prstGeom prst="rect">
            <a:avLst/>
          </a:prstGeom>
        </p:spPr>
      </p:pic>
      <p:pic>
        <p:nvPicPr>
          <p:cNvPr id="21" name="Imagen 20" descr="Texto&#10;&#10;El contenido generado por IA puede ser incorrecto.">
            <a:extLst>
              <a:ext uri="{FF2B5EF4-FFF2-40B4-BE49-F238E27FC236}">
                <a16:creationId xmlns:a16="http://schemas.microsoft.com/office/drawing/2014/main" id="{C0D86141-7666-144E-B113-7DF0A13598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0768452" y="1834896"/>
            <a:ext cx="1024672" cy="1024672"/>
          </a:xfrm>
          <a:prstGeom prst="rect">
            <a:avLst/>
          </a:prstGeom>
        </p:spPr>
      </p:pic>
      <p:pic>
        <p:nvPicPr>
          <p:cNvPr id="22" name="Imagen 21" descr="Texto&#10;&#10;El contenido generado por IA puede ser incorrecto.">
            <a:extLst>
              <a:ext uri="{FF2B5EF4-FFF2-40B4-BE49-F238E27FC236}">
                <a16:creationId xmlns:a16="http://schemas.microsoft.com/office/drawing/2014/main" id="{11EAFA0A-6D92-7709-86DA-826CD02D5D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9509464" y="1834896"/>
            <a:ext cx="1024672" cy="1024672"/>
          </a:xfrm>
          <a:prstGeom prst="rect">
            <a:avLst/>
          </a:prstGeom>
        </p:spPr>
      </p:pic>
      <p:pic>
        <p:nvPicPr>
          <p:cNvPr id="23" name="Imagen 22" descr="Texto&#10;&#10;El contenido generado por IA puede ser incorrecto.">
            <a:extLst>
              <a:ext uri="{FF2B5EF4-FFF2-40B4-BE49-F238E27FC236}">
                <a16:creationId xmlns:a16="http://schemas.microsoft.com/office/drawing/2014/main" id="{2B6A281E-EF00-B417-3DA4-0C79078517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991488" y="3072112"/>
            <a:ext cx="1024672" cy="1024672"/>
          </a:xfrm>
          <a:prstGeom prst="rect">
            <a:avLst/>
          </a:prstGeom>
        </p:spPr>
      </p:pic>
      <p:pic>
        <p:nvPicPr>
          <p:cNvPr id="24" name="Imagen 23" descr="Texto&#10;&#10;El contenido generado por IA puede ser incorrecto.">
            <a:extLst>
              <a:ext uri="{FF2B5EF4-FFF2-40B4-BE49-F238E27FC236}">
                <a16:creationId xmlns:a16="http://schemas.microsoft.com/office/drawing/2014/main" id="{D60537A1-FB30-F9FD-40D3-E585120132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8250476" y="3072112"/>
            <a:ext cx="1024672" cy="1024672"/>
          </a:xfrm>
          <a:prstGeom prst="rect">
            <a:avLst/>
          </a:prstGeom>
        </p:spPr>
      </p:pic>
      <p:pic>
        <p:nvPicPr>
          <p:cNvPr id="25" name="Imagen 24" descr="Texto&#10;&#10;El contenido generado por IA puede ser incorrecto.">
            <a:extLst>
              <a:ext uri="{FF2B5EF4-FFF2-40B4-BE49-F238E27FC236}">
                <a16:creationId xmlns:a16="http://schemas.microsoft.com/office/drawing/2014/main" id="{6C285111-BE12-3AE2-62D8-207B0B7E72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0768452" y="3072112"/>
            <a:ext cx="1024672" cy="1024672"/>
          </a:xfrm>
          <a:prstGeom prst="rect">
            <a:avLst/>
          </a:prstGeom>
        </p:spPr>
      </p:pic>
      <p:pic>
        <p:nvPicPr>
          <p:cNvPr id="26" name="Imagen 25" descr="Texto&#10;&#10;El contenido generado por IA puede ser incorrecto.">
            <a:extLst>
              <a:ext uri="{FF2B5EF4-FFF2-40B4-BE49-F238E27FC236}">
                <a16:creationId xmlns:a16="http://schemas.microsoft.com/office/drawing/2014/main" id="{4D202FA3-BE2D-0FEC-A78E-02EE4BDBCA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9509464" y="3072112"/>
            <a:ext cx="1024672" cy="1024672"/>
          </a:xfrm>
          <a:prstGeom prst="rect">
            <a:avLst/>
          </a:prstGeom>
        </p:spPr>
      </p:pic>
      <p:pic>
        <p:nvPicPr>
          <p:cNvPr id="27" name="Imagen 26" descr="Texto&#10;&#10;El contenido generado por IA puede ser incorrecto.">
            <a:extLst>
              <a:ext uri="{FF2B5EF4-FFF2-40B4-BE49-F238E27FC236}">
                <a16:creationId xmlns:a16="http://schemas.microsoft.com/office/drawing/2014/main" id="{D9D76A0F-BFB8-6B13-C703-A09B1B1E35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991488" y="4309328"/>
            <a:ext cx="1024672" cy="1024672"/>
          </a:xfrm>
          <a:prstGeom prst="rect">
            <a:avLst/>
          </a:prstGeom>
        </p:spPr>
      </p:pic>
      <p:pic>
        <p:nvPicPr>
          <p:cNvPr id="28" name="Imagen 27" descr="Texto&#10;&#10;El contenido generado por IA puede ser incorrecto.">
            <a:extLst>
              <a:ext uri="{FF2B5EF4-FFF2-40B4-BE49-F238E27FC236}">
                <a16:creationId xmlns:a16="http://schemas.microsoft.com/office/drawing/2014/main" id="{7CDC0003-7F5B-CABF-5491-493C9E7DCE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8250476" y="4309328"/>
            <a:ext cx="1024672" cy="1024672"/>
          </a:xfrm>
          <a:prstGeom prst="rect">
            <a:avLst/>
          </a:prstGeom>
        </p:spPr>
      </p:pic>
      <p:pic>
        <p:nvPicPr>
          <p:cNvPr id="29" name="Imagen 28" descr="Texto&#10;&#10;El contenido generado por IA puede ser incorrecto.">
            <a:extLst>
              <a:ext uri="{FF2B5EF4-FFF2-40B4-BE49-F238E27FC236}">
                <a16:creationId xmlns:a16="http://schemas.microsoft.com/office/drawing/2014/main" id="{90E8A51C-64FD-BFB4-E8B4-3448A41075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0768452" y="4309328"/>
            <a:ext cx="1024672" cy="1024672"/>
          </a:xfrm>
          <a:prstGeom prst="rect">
            <a:avLst/>
          </a:prstGeom>
        </p:spPr>
      </p:pic>
      <p:pic>
        <p:nvPicPr>
          <p:cNvPr id="30" name="Imagen 29" descr="Texto&#10;&#10;El contenido generado por IA puede ser incorrecto.">
            <a:extLst>
              <a:ext uri="{FF2B5EF4-FFF2-40B4-BE49-F238E27FC236}">
                <a16:creationId xmlns:a16="http://schemas.microsoft.com/office/drawing/2014/main" id="{9624EF49-D8FC-154F-B817-767CD59EA9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9509464" y="4309328"/>
            <a:ext cx="1024672" cy="1024672"/>
          </a:xfrm>
          <a:prstGeom prst="rect">
            <a:avLst/>
          </a:prstGeom>
        </p:spPr>
      </p:pic>
      <p:pic>
        <p:nvPicPr>
          <p:cNvPr id="31" name="Imagen 30" descr="Texto&#10;&#10;El contenido generado por IA puede ser incorrecto.">
            <a:extLst>
              <a:ext uri="{FF2B5EF4-FFF2-40B4-BE49-F238E27FC236}">
                <a16:creationId xmlns:a16="http://schemas.microsoft.com/office/drawing/2014/main" id="{AB310647-0EDE-0F37-75D9-422370E9DD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991488" y="5620512"/>
            <a:ext cx="1024672" cy="1024672"/>
          </a:xfrm>
          <a:prstGeom prst="rect">
            <a:avLst/>
          </a:prstGeom>
        </p:spPr>
      </p:pic>
      <p:pic>
        <p:nvPicPr>
          <p:cNvPr id="32" name="Imagen 31" descr="Texto&#10;&#10;El contenido generado por IA puede ser incorrecto.">
            <a:extLst>
              <a:ext uri="{FF2B5EF4-FFF2-40B4-BE49-F238E27FC236}">
                <a16:creationId xmlns:a16="http://schemas.microsoft.com/office/drawing/2014/main" id="{16BA44E5-C712-2FAA-53B6-2B08F324F7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8250476" y="5620512"/>
            <a:ext cx="1024672" cy="1024672"/>
          </a:xfrm>
          <a:prstGeom prst="rect">
            <a:avLst/>
          </a:prstGeom>
        </p:spPr>
      </p:pic>
      <p:pic>
        <p:nvPicPr>
          <p:cNvPr id="33" name="Imagen 32" descr="Texto&#10;&#10;El contenido generado por IA puede ser incorrecto.">
            <a:extLst>
              <a:ext uri="{FF2B5EF4-FFF2-40B4-BE49-F238E27FC236}">
                <a16:creationId xmlns:a16="http://schemas.microsoft.com/office/drawing/2014/main" id="{628E8314-0AEA-E5AF-F8E7-E90D93DC8B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0768452" y="5620512"/>
            <a:ext cx="1024672" cy="1024672"/>
          </a:xfrm>
          <a:prstGeom prst="rect">
            <a:avLst/>
          </a:prstGeom>
        </p:spPr>
      </p:pic>
      <p:pic>
        <p:nvPicPr>
          <p:cNvPr id="34" name="Imagen 33" descr="Texto&#10;&#10;El contenido generado por IA puede ser incorrecto.">
            <a:extLst>
              <a:ext uri="{FF2B5EF4-FFF2-40B4-BE49-F238E27FC236}">
                <a16:creationId xmlns:a16="http://schemas.microsoft.com/office/drawing/2014/main" id="{2C0E6E79-D229-340C-CA63-8E0C173A53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9509464" y="5620512"/>
            <a:ext cx="1024672" cy="102467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216079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7550"/>
    </mc:Choice>
    <mc:Fallback>
      <p:transition spd="slow" advTm="1755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E4640D-2908-5786-C385-30E2C3058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n 24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48E5FF87-3BFA-2FC4-A750-DBF2A4D23D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4015329" y="576992"/>
            <a:ext cx="1620423" cy="1620423"/>
          </a:xfrm>
          <a:prstGeom prst="rect">
            <a:avLst/>
          </a:prstGeom>
        </p:spPr>
      </p:pic>
      <p:sp>
        <p:nvSpPr>
          <p:cNvPr id="27" name="CuadroTexto 26">
            <a:extLst>
              <a:ext uri="{FF2B5EF4-FFF2-40B4-BE49-F238E27FC236}">
                <a16:creationId xmlns:a16="http://schemas.microsoft.com/office/drawing/2014/main" id="{36940B93-ACF2-E186-963A-9DDD2C28FEF4}"/>
              </a:ext>
            </a:extLst>
          </p:cNvPr>
          <p:cNvSpPr txBox="1"/>
          <p:nvPr/>
        </p:nvSpPr>
        <p:spPr>
          <a:xfrm>
            <a:off x="246887" y="925471"/>
            <a:ext cx="418229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s-ES" sz="3600" b="1" dirty="0"/>
              <a:t>Expert </a:t>
            </a:r>
            <a:r>
              <a:rPr lang="es-ES" sz="3600" b="1" dirty="0" err="1"/>
              <a:t>selected</a:t>
            </a:r>
            <a:r>
              <a:rPr lang="es-ES" sz="3600" b="1" dirty="0"/>
              <a:t> </a:t>
            </a:r>
            <a:r>
              <a:rPr lang="es-ES" sz="3600" b="1" dirty="0" err="1"/>
              <a:t>profile</a:t>
            </a:r>
            <a:endParaRPr lang="es-ES" sz="3600" dirty="0"/>
          </a:p>
        </p:txBody>
      </p:sp>
      <p:pic>
        <p:nvPicPr>
          <p:cNvPr id="28" name="Gráfico 27" descr="Flecha: recto con relleno sólido">
            <a:extLst>
              <a:ext uri="{FF2B5EF4-FFF2-40B4-BE49-F238E27FC236}">
                <a16:creationId xmlns:a16="http://schemas.microsoft.com/office/drawing/2014/main" id="{750126CD-C53B-BE29-FC6C-AA3DA24FC9F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0800000">
            <a:off x="5292798" y="2736673"/>
            <a:ext cx="1510337" cy="1510337"/>
          </a:xfrm>
          <a:prstGeom prst="rect">
            <a:avLst/>
          </a:prstGeom>
        </p:spPr>
      </p:pic>
      <p:sp>
        <p:nvSpPr>
          <p:cNvPr id="30" name="CuadroTexto 29">
            <a:extLst>
              <a:ext uri="{FF2B5EF4-FFF2-40B4-BE49-F238E27FC236}">
                <a16:creationId xmlns:a16="http://schemas.microsoft.com/office/drawing/2014/main" id="{8C47B2E6-4DB8-74A1-2A18-79670FB563C9}"/>
              </a:ext>
            </a:extLst>
          </p:cNvPr>
          <p:cNvSpPr txBox="1"/>
          <p:nvPr/>
        </p:nvSpPr>
        <p:spPr>
          <a:xfrm>
            <a:off x="316009" y="2269030"/>
            <a:ext cx="5243543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/>
              <a:t>Academic and professional diversity, i.e., representation from different academic strata.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Geographic diversity in the locations where SL experiences were conducted.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Gender diversity.</a:t>
            </a:r>
            <a:endParaRPr lang="es-ES" sz="2800" dirty="0"/>
          </a:p>
        </p:txBody>
      </p:sp>
      <p:pic>
        <p:nvPicPr>
          <p:cNvPr id="33" name="Imagen 32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481C7121-D7E8-DC00-9106-1F3BAFBDCCE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6976959" y="504760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34" name="Imagen 33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3B21E599-5184-FBA9-480B-C22AFA2C40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8235947" y="503432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35" name="Imagen 34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224CE768-B22B-7130-1F4C-660167CA34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9494935" y="503432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36" name="Imagen 35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666C13D2-F004-27BE-8248-7D3A598DB9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0753923" y="503432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37" name="Imagen 36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DC0E4755-BAC1-DA9D-1117-6CD95C2CD6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6976959" y="1700904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38" name="Imagen 37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20293A60-57BB-9973-583D-22DA171A20D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8235947" y="1699576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39" name="Imagen 38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79487157-3BC2-D03F-0FC4-E1E9783FB0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9494935" y="1699576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40" name="Imagen 39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39825B59-A3ED-EBDB-3255-47636ECB8B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0753923" y="1699576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41" name="Imagen 40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CD858292-8B99-4669-BEF1-2D1204CE520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6976959" y="2935464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42" name="Imagen 41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8C22C7E3-C363-0B55-5946-DEB5F15D39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8235947" y="2934136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43" name="Imagen 42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2E7EADFE-A43B-3BFC-7420-37C17A3D3F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9494935" y="2934136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44" name="Imagen 43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A0351E04-CC26-F2DC-638A-6B48D20273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0753923" y="2934136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45" name="Imagen 44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F243B850-AD1C-C03A-65DF-8009274AFA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6976959" y="4172680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46" name="Imagen 45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9272B539-E1FE-366C-90D1-E571E7C2A4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8235947" y="4171352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47" name="Imagen 46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8D8D726A-3E83-35CF-823C-48C5B54319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9494935" y="4171352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48" name="Imagen 47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258A96EE-3593-ACC0-3676-C7CD99DBF4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0753923" y="4171352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49" name="Imagen 48" descr="Texto&#10;&#10;El contenido generado por IA puede ser incorrecto.">
            <a:extLst>
              <a:ext uri="{FF2B5EF4-FFF2-40B4-BE49-F238E27FC236}">
                <a16:creationId xmlns:a16="http://schemas.microsoft.com/office/drawing/2014/main" id="{DF536BE0-A6A2-665F-EAC0-5B6BABE8346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6978287" y="5328568"/>
            <a:ext cx="1024672" cy="1024672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pic>
        <p:nvPicPr>
          <p:cNvPr id="50" name="Imagen 49" descr="Texto&#10;&#10;El contenido generado por IA puede ser incorrecto.">
            <a:extLst>
              <a:ext uri="{FF2B5EF4-FFF2-40B4-BE49-F238E27FC236}">
                <a16:creationId xmlns:a16="http://schemas.microsoft.com/office/drawing/2014/main" id="{22120B07-DE78-C5EE-1C3D-ABCB96C71C2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8237275" y="5328568"/>
            <a:ext cx="1024672" cy="1024672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pic>
        <p:nvPicPr>
          <p:cNvPr id="51" name="Imagen 50" descr="Texto&#10;&#10;El contenido generado por IA puede ser incorrecto.">
            <a:extLst>
              <a:ext uri="{FF2B5EF4-FFF2-40B4-BE49-F238E27FC236}">
                <a16:creationId xmlns:a16="http://schemas.microsoft.com/office/drawing/2014/main" id="{DFD76871-8CCF-73EA-085F-1606AE747C6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10755251" y="5328568"/>
            <a:ext cx="1024672" cy="1024672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pic>
        <p:nvPicPr>
          <p:cNvPr id="52" name="Imagen 51" descr="Texto&#10;&#10;El contenido generado por IA puede ser incorrecto.">
            <a:extLst>
              <a:ext uri="{FF2B5EF4-FFF2-40B4-BE49-F238E27FC236}">
                <a16:creationId xmlns:a16="http://schemas.microsoft.com/office/drawing/2014/main" id="{C052168B-26A6-415C-A088-116DB883D13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9496263" y="5328568"/>
            <a:ext cx="1024672" cy="1024672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52938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372"/>
    </mc:Choice>
    <mc:Fallback>
      <p:transition spd="slow" advTm="1537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92E973-156F-C583-342D-43722C0DE5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Gráfico 38" descr="Flecha: recto con relleno sólido">
            <a:extLst>
              <a:ext uri="{FF2B5EF4-FFF2-40B4-BE49-F238E27FC236}">
                <a16:creationId xmlns:a16="http://schemas.microsoft.com/office/drawing/2014/main" id="{C3958BA0-9E34-4880-BAB9-F648D6F614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0800000">
            <a:off x="5155062" y="3252936"/>
            <a:ext cx="1510337" cy="1510337"/>
          </a:xfrm>
          <a:prstGeom prst="rect">
            <a:avLst/>
          </a:prstGeom>
        </p:spPr>
      </p:pic>
      <p:pic>
        <p:nvPicPr>
          <p:cNvPr id="8" name="Imagen 7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10CA2ED5-93A8-A0A0-49C3-6A23D1D84B2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352098" y="1684336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40" name="Imagen 39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F2264379-69B0-349F-BD0C-3F7D3B668FF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1611086" y="1683008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41" name="Imagen 40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F82DEA7D-9653-5F39-9D53-327765B3B4E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2870074" y="1683008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42" name="Imagen 41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78ABCC6A-43B7-A126-BBE8-A6D0B2E3A21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4129062" y="1683008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43" name="Imagen 42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74E9E9F1-7C0D-A79C-0E6A-32B89F80685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352098" y="2880480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44" name="Imagen 43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119CEB5C-0245-BA8C-59B4-D884D13A43A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1611086" y="2879152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45" name="Imagen 44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59B575E5-AF87-184C-8D36-AB46E384C21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2870074" y="2879152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46" name="Imagen 45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CD3B67CD-653F-2606-93E1-B7200DF4FA4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4129062" y="2879152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47" name="Imagen 46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DA03C19D-39DA-44B4-57D0-003B94CB148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352098" y="4115040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48" name="Imagen 47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92C8DADA-549D-2598-5399-F6F0B265F88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1611086" y="4113712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49" name="Imagen 48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17E36663-85DE-3198-32A5-1157BA30584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2870074" y="4113712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50" name="Imagen 49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F8097CF7-3683-C054-DA4F-A695FBCDCC8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4129062" y="4113712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51" name="Imagen 50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A6AB3DBE-240D-D6DC-07A7-7B4DB713443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352098" y="5352256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52" name="Imagen 51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2F52EBF1-7712-5FF9-5689-EA66CA2D14F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1611086" y="5350928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53" name="Imagen 52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200907AA-0BD9-0E28-911C-21F550DCF80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2870074" y="5350928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54" name="Imagen 53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A9DD9033-6947-47AC-157D-14DE4E18478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4129062" y="5350928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62" name="Imagen 61" descr="Icono&#10;&#10;El contenido generado por IA puede ser incorrecto.">
            <a:extLst>
              <a:ext uri="{FF2B5EF4-FFF2-40B4-BE49-F238E27FC236}">
                <a16:creationId xmlns:a16="http://schemas.microsoft.com/office/drawing/2014/main" id="{88127E9B-B8AA-26FA-842B-14AC1A53535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6826115" y="1683008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63" name="Imagen 62" descr="Icono&#10;&#10;El contenido generado por IA puede ser incorrecto.">
            <a:extLst>
              <a:ext uri="{FF2B5EF4-FFF2-40B4-BE49-F238E27FC236}">
                <a16:creationId xmlns:a16="http://schemas.microsoft.com/office/drawing/2014/main" id="{D68368DB-FD62-0FFB-4EF9-7D73DA4125A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8103227" y="1683008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64" name="Imagen 63" descr="Icono&#10;&#10;El contenido generado por IA puede ser incorrecto.">
            <a:extLst>
              <a:ext uri="{FF2B5EF4-FFF2-40B4-BE49-F238E27FC236}">
                <a16:creationId xmlns:a16="http://schemas.microsoft.com/office/drawing/2014/main" id="{F3908F56-E418-0D3C-6F21-AA3ECDF559D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9380339" y="1683008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65" name="Imagen 64" descr="Icono&#10;&#10;El contenido generado por IA puede ser incorrecto.">
            <a:extLst>
              <a:ext uri="{FF2B5EF4-FFF2-40B4-BE49-F238E27FC236}">
                <a16:creationId xmlns:a16="http://schemas.microsoft.com/office/drawing/2014/main" id="{EC9F1B9B-5BDF-FD80-299B-9511A9CAF27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10657451" y="1683008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66" name="Imagen 65" descr="Icono&#10;&#10;El contenido generado por IA puede ser incorrecto.">
            <a:extLst>
              <a:ext uri="{FF2B5EF4-FFF2-40B4-BE49-F238E27FC236}">
                <a16:creationId xmlns:a16="http://schemas.microsoft.com/office/drawing/2014/main" id="{71EEF3D1-A6D4-B267-AF9B-755B400A60A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6826115" y="2879152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67" name="Imagen 66" descr="Icono&#10;&#10;El contenido generado por IA puede ser incorrecto.">
            <a:extLst>
              <a:ext uri="{FF2B5EF4-FFF2-40B4-BE49-F238E27FC236}">
                <a16:creationId xmlns:a16="http://schemas.microsoft.com/office/drawing/2014/main" id="{1F0ADF6E-236B-6FD4-1CF6-E2D6D029CAF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8103227" y="2879152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68" name="Imagen 67" descr="Icono&#10;&#10;El contenido generado por IA puede ser incorrecto.">
            <a:extLst>
              <a:ext uri="{FF2B5EF4-FFF2-40B4-BE49-F238E27FC236}">
                <a16:creationId xmlns:a16="http://schemas.microsoft.com/office/drawing/2014/main" id="{0975807C-5BDF-1118-2ABB-9ED077E019B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9380339" y="2879152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69" name="Imagen 68" descr="Icono&#10;&#10;El contenido generado por IA puede ser incorrecto.">
            <a:extLst>
              <a:ext uri="{FF2B5EF4-FFF2-40B4-BE49-F238E27FC236}">
                <a16:creationId xmlns:a16="http://schemas.microsoft.com/office/drawing/2014/main" id="{708C4340-D892-6EEB-1BE7-FEDC8AC8B47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10657451" y="2879152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70" name="Imagen 69" descr="Icono&#10;&#10;El contenido generado por IA puede ser incorrecto.">
            <a:extLst>
              <a:ext uri="{FF2B5EF4-FFF2-40B4-BE49-F238E27FC236}">
                <a16:creationId xmlns:a16="http://schemas.microsoft.com/office/drawing/2014/main" id="{D88B4A9E-C718-1CF7-AFC5-719BA8ED90A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6826115" y="4113712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71" name="Imagen 70" descr="Icono&#10;&#10;El contenido generado por IA puede ser incorrecto.">
            <a:extLst>
              <a:ext uri="{FF2B5EF4-FFF2-40B4-BE49-F238E27FC236}">
                <a16:creationId xmlns:a16="http://schemas.microsoft.com/office/drawing/2014/main" id="{50D4F7E3-76EE-DF2B-F456-AE6DEEAA0B7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8103227" y="4113712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72" name="Imagen 71" descr="Icono&#10;&#10;El contenido generado por IA puede ser incorrecto.">
            <a:extLst>
              <a:ext uri="{FF2B5EF4-FFF2-40B4-BE49-F238E27FC236}">
                <a16:creationId xmlns:a16="http://schemas.microsoft.com/office/drawing/2014/main" id="{BFA1B688-1840-9C6B-F78D-56FB884A9C8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9380339" y="4113712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73" name="Imagen 72" descr="Icono&#10;&#10;El contenido generado por IA puede ser incorrecto.">
            <a:extLst>
              <a:ext uri="{FF2B5EF4-FFF2-40B4-BE49-F238E27FC236}">
                <a16:creationId xmlns:a16="http://schemas.microsoft.com/office/drawing/2014/main" id="{28A1088C-37D5-87C4-D43F-90B8B1DD517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10657451" y="4113712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74" name="Imagen 73" descr="Icono&#10;&#10;El contenido generado por IA puede ser incorrecto.">
            <a:extLst>
              <a:ext uri="{FF2B5EF4-FFF2-40B4-BE49-F238E27FC236}">
                <a16:creationId xmlns:a16="http://schemas.microsoft.com/office/drawing/2014/main" id="{0A8D3730-12F4-26DC-C3E8-B9B52A33A5D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6826115" y="5350928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75" name="Imagen 74" descr="Icono&#10;&#10;El contenido generado por IA puede ser incorrecto.">
            <a:extLst>
              <a:ext uri="{FF2B5EF4-FFF2-40B4-BE49-F238E27FC236}">
                <a16:creationId xmlns:a16="http://schemas.microsoft.com/office/drawing/2014/main" id="{DA995F18-CB12-9977-A204-A8144D1FDCA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8103227" y="5350928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76" name="Imagen 75" descr="Icono&#10;&#10;El contenido generado por IA puede ser incorrecto.">
            <a:extLst>
              <a:ext uri="{FF2B5EF4-FFF2-40B4-BE49-F238E27FC236}">
                <a16:creationId xmlns:a16="http://schemas.microsoft.com/office/drawing/2014/main" id="{5B64E4ED-0042-61F6-A8FF-55CB34A8B2A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9380339" y="5350928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77" name="Imagen 76" descr="Icono&#10;&#10;El contenido generado por IA puede ser incorrecto.">
            <a:extLst>
              <a:ext uri="{FF2B5EF4-FFF2-40B4-BE49-F238E27FC236}">
                <a16:creationId xmlns:a16="http://schemas.microsoft.com/office/drawing/2014/main" id="{3BC90E2B-859E-72FF-C7F3-58060EB826C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10657451" y="5350928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sp>
        <p:nvSpPr>
          <p:cNvPr id="79" name="CuadroTexto 78">
            <a:extLst>
              <a:ext uri="{FF2B5EF4-FFF2-40B4-BE49-F238E27FC236}">
                <a16:creationId xmlns:a16="http://schemas.microsoft.com/office/drawing/2014/main" id="{3019A51F-0E75-4C43-4782-101E62C26BDE}"/>
              </a:ext>
            </a:extLst>
          </p:cNvPr>
          <p:cNvSpPr txBox="1"/>
          <p:nvPr/>
        </p:nvSpPr>
        <p:spPr>
          <a:xfrm>
            <a:off x="419246" y="467605"/>
            <a:ext cx="11353507" cy="6499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sz="4000" b="1" dirty="0">
                <a:latin typeface="+mj-lt"/>
                <a:ea typeface="+mj-ea"/>
                <a:cs typeface="+mj-cs"/>
              </a:rPr>
              <a:t>Send an email to each member of the Expert Group</a:t>
            </a:r>
            <a:endParaRPr lang="es-ES" sz="4000" b="1" dirty="0">
              <a:latin typeface="+mj-lt"/>
              <a:ea typeface="+mj-ea"/>
              <a:cs typeface="+mj-cs"/>
            </a:endParaRPr>
          </a:p>
        </p:txBody>
      </p:sp>
      <p:pic>
        <p:nvPicPr>
          <p:cNvPr id="81" name="Imagen 80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29CD2614-317D-4846-589C-68CFF475EC0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352098" y="1683008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82" name="Imagen 81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B2511733-6BC7-9481-79E5-AD5FE718347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1611086" y="1681680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83" name="Imagen 82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0BE02CBD-E04B-B38C-10B3-7078FC817A0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2870074" y="1681680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84" name="Imagen 83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26CC4633-FC8F-C257-E111-CE84AE9B79A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4129062" y="1681680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85" name="Imagen 84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B52CB4D5-3ACE-1CFB-A04F-0ADE81815C0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352098" y="2879152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86" name="Imagen 85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5B2C02A1-3F5E-174F-43E1-538685F8AE1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1611086" y="2877824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87" name="Imagen 86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8736E38B-4A8D-63E7-E72A-DB21C8D6221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2870074" y="2877824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88" name="Imagen 87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02B6AE4C-E7FC-F6EF-EDD3-AE08D45D88C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4129062" y="2877824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89" name="Imagen 88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EED0DE3A-0AFE-FA8C-F92A-6404CF2FEB9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352098" y="4113712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90" name="Imagen 89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ACCD468B-CF77-A3FD-4F17-ACC0C615828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1611086" y="4112384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91" name="Imagen 90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D6C41FF1-9304-3658-DA9C-87FE8BFF857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2870074" y="4112384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92" name="Imagen 91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378A0BC5-12F1-EEEB-19FF-9ED1EF4AF95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4129062" y="4112384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93" name="Imagen 92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FCDDEFAB-3833-C3D7-A73C-7CC73E88EDD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352098" y="5350928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94" name="Imagen 93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47EFF342-D9ED-56CB-7550-32B63B0B98B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1611086" y="5349600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95" name="Imagen 94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B6406630-94F3-DC66-58A1-DBFE4FC559F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2870074" y="5349600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96" name="Imagen 95" descr="Imagen que contiene sostener, mujer, verde, mano&#10;&#10;El contenido generado por IA puede ser incorrecto.">
            <a:extLst>
              <a:ext uri="{FF2B5EF4-FFF2-40B4-BE49-F238E27FC236}">
                <a16:creationId xmlns:a16="http://schemas.microsoft.com/office/drawing/2014/main" id="{8B4044BF-4402-040A-F423-F247326971C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4129062" y="5349600"/>
            <a:ext cx="1026000" cy="10260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342070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3228"/>
    </mc:Choice>
    <mc:Fallback>
      <p:transition spd="slow" advTm="1322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2.3|8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87</Words>
  <Application>Microsoft Office PowerPoint</Application>
  <PresentationFormat>Panorámica</PresentationFormat>
  <Paragraphs>11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Wingdings</vt:lpstr>
      <vt:lpstr>Tema de Office</vt:lpstr>
      <vt:lpstr>Expert profile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Roberto Sanchez Cabrero</dc:creator>
  <cp:lastModifiedBy>Roberto Sanchez Cabrero</cp:lastModifiedBy>
  <cp:revision>1</cp:revision>
  <dcterms:created xsi:type="dcterms:W3CDTF">2025-08-14T11:18:23Z</dcterms:created>
  <dcterms:modified xsi:type="dcterms:W3CDTF">2025-08-14T12:54:59Z</dcterms:modified>
</cp:coreProperties>
</file>