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4C79F6-4B0E-4F3D-9957-D61BFBED0782}" v="85" dt="2025-08-14T16:37:54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917" autoAdjust="0"/>
  </p:normalViewPr>
  <p:slideViewPr>
    <p:cSldViewPr snapToGrid="0">
      <p:cViewPr varScale="1">
        <p:scale>
          <a:sx n="69" d="100"/>
          <a:sy n="69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o Sanchez Cabrero" userId="47117091-8df4-4abd-bddc-116ae8c2f73c" providerId="ADAL" clId="{F14C79F6-4B0E-4F3D-9957-D61BFBED0782}"/>
    <pc:docChg chg="undo redo custSel modSld">
      <pc:chgData name="Roberto Sanchez Cabrero" userId="47117091-8df4-4abd-bddc-116ae8c2f73c" providerId="ADAL" clId="{F14C79F6-4B0E-4F3D-9957-D61BFBED0782}" dt="2025-08-14T16:37:54.564" v="268"/>
      <pc:docMkLst>
        <pc:docMk/>
      </pc:docMkLst>
      <pc:sldChg chg="addSp delSp modSp mod modTransition addAnim delAnim modAnim">
        <pc:chgData name="Roberto Sanchez Cabrero" userId="47117091-8df4-4abd-bddc-116ae8c2f73c" providerId="ADAL" clId="{F14C79F6-4B0E-4F3D-9957-D61BFBED0782}" dt="2025-08-14T16:37:54.564" v="268"/>
        <pc:sldMkLst>
          <pc:docMk/>
          <pc:sldMk cId="94657931" sldId="256"/>
        </pc:sldMkLst>
        <pc:spChg chg="add mod">
          <ac:chgData name="Roberto Sanchez Cabrero" userId="47117091-8df4-4abd-bddc-116ae8c2f73c" providerId="ADAL" clId="{F14C79F6-4B0E-4F3D-9957-D61BFBED0782}" dt="2025-08-14T16:35:10.574" v="220" actId="1076"/>
          <ac:spMkLst>
            <pc:docMk/>
            <pc:sldMk cId="94657931" sldId="256"/>
            <ac:spMk id="2" creationId="{A8523E31-2EED-4E12-B0C4-F0CAFC748332}"/>
          </ac:spMkLst>
        </pc:spChg>
        <pc:spChg chg="add mod">
          <ac:chgData name="Roberto Sanchez Cabrero" userId="47117091-8df4-4abd-bddc-116ae8c2f73c" providerId="ADAL" clId="{F14C79F6-4B0E-4F3D-9957-D61BFBED0782}" dt="2025-08-14T16:35:09.377" v="219" actId="1076"/>
          <ac:spMkLst>
            <pc:docMk/>
            <pc:sldMk cId="94657931" sldId="256"/>
            <ac:spMk id="3" creationId="{F68C1E3B-61F1-0A59-99C3-9F7305679741}"/>
          </ac:spMkLst>
        </pc:spChg>
        <pc:spChg chg="add del mod topLvl">
          <ac:chgData name="Roberto Sanchez Cabrero" userId="47117091-8df4-4abd-bddc-116ae8c2f73c" providerId="ADAL" clId="{F14C79F6-4B0E-4F3D-9957-D61BFBED0782}" dt="2025-08-14T13:27:21.917" v="28" actId="478"/>
          <ac:spMkLst>
            <pc:docMk/>
            <pc:sldMk cId="94657931" sldId="256"/>
            <ac:spMk id="13" creationId="{66DD63DD-D900-FF8A-6D26-47198EBA7E36}"/>
          </ac:spMkLst>
        </pc:spChg>
        <pc:spChg chg="add del mod topLvl">
          <ac:chgData name="Roberto Sanchez Cabrero" userId="47117091-8df4-4abd-bddc-116ae8c2f73c" providerId="ADAL" clId="{F14C79F6-4B0E-4F3D-9957-D61BFBED0782}" dt="2025-08-14T13:25:53.638" v="8" actId="165"/>
          <ac:spMkLst>
            <pc:docMk/>
            <pc:sldMk cId="94657931" sldId="256"/>
            <ac:spMk id="26" creationId="{791870C5-3571-385A-8364-FF270A16BB3D}"/>
          </ac:spMkLst>
        </pc:spChg>
        <pc:spChg chg="add mod">
          <ac:chgData name="Roberto Sanchez Cabrero" userId="47117091-8df4-4abd-bddc-116ae8c2f73c" providerId="ADAL" clId="{F14C79F6-4B0E-4F3D-9957-D61BFBED0782}" dt="2025-08-14T13:35:56.632" v="137" actId="164"/>
          <ac:spMkLst>
            <pc:docMk/>
            <pc:sldMk cId="94657931" sldId="256"/>
            <ac:spMk id="38" creationId="{689A1BBB-D86C-3AE9-57AC-02A58EDB8766}"/>
          </ac:spMkLst>
        </pc:spChg>
        <pc:spChg chg="add mod">
          <ac:chgData name="Roberto Sanchez Cabrero" userId="47117091-8df4-4abd-bddc-116ae8c2f73c" providerId="ADAL" clId="{F14C79F6-4B0E-4F3D-9957-D61BFBED0782}" dt="2025-08-14T13:31:00.092" v="92"/>
          <ac:spMkLst>
            <pc:docMk/>
            <pc:sldMk cId="94657931" sldId="256"/>
            <ac:spMk id="40" creationId="{112DF205-31DA-0BBA-E16E-4BE57EF3E5E3}"/>
          </ac:spMkLst>
        </pc:spChg>
        <pc:spChg chg="add mod">
          <ac:chgData name="Roberto Sanchez Cabrero" userId="47117091-8df4-4abd-bddc-116ae8c2f73c" providerId="ADAL" clId="{F14C79F6-4B0E-4F3D-9957-D61BFBED0782}" dt="2025-08-14T13:31:00.092" v="92"/>
          <ac:spMkLst>
            <pc:docMk/>
            <pc:sldMk cId="94657931" sldId="256"/>
            <ac:spMk id="41" creationId="{D1A2435F-1400-6FA8-7B17-71C2150EBE9B}"/>
          </ac:spMkLst>
        </pc:spChg>
        <pc:grpChg chg="add del">
          <ac:chgData name="Roberto Sanchez Cabrero" userId="47117091-8df4-4abd-bddc-116ae8c2f73c" providerId="ADAL" clId="{F14C79F6-4B0E-4F3D-9957-D61BFBED0782}" dt="2025-08-14T13:27:29.488" v="33" actId="165"/>
          <ac:grpSpMkLst>
            <pc:docMk/>
            <pc:sldMk cId="94657931" sldId="256"/>
            <ac:grpSpMk id="11" creationId="{B2EFD296-B162-58E4-7B62-820CDE4D7956}"/>
          </ac:grpSpMkLst>
        </pc:grpChg>
        <pc:grpChg chg="add del">
          <ac:chgData name="Roberto Sanchez Cabrero" userId="47117091-8df4-4abd-bddc-116ae8c2f73c" providerId="ADAL" clId="{F14C79F6-4B0E-4F3D-9957-D61BFBED0782}" dt="2025-08-14T13:27:21.728" v="27" actId="478"/>
          <ac:grpSpMkLst>
            <pc:docMk/>
            <pc:sldMk cId="94657931" sldId="256"/>
            <ac:grpSpMk id="24" creationId="{9DF9595A-BC48-B88D-0049-26D54B0E8D5A}"/>
          </ac:grpSpMkLst>
        </pc:grpChg>
        <pc:grpChg chg="add del mod">
          <ac:chgData name="Roberto Sanchez Cabrero" userId="47117091-8df4-4abd-bddc-116ae8c2f73c" providerId="ADAL" clId="{F14C79F6-4B0E-4F3D-9957-D61BFBED0782}" dt="2025-08-14T13:27:22.110" v="29" actId="478"/>
          <ac:grpSpMkLst>
            <pc:docMk/>
            <pc:sldMk cId="94657931" sldId="256"/>
            <ac:grpSpMk id="32" creationId="{E44B5ECD-A0A4-5CAF-D3CB-1742B3DD6F08}"/>
          </ac:grpSpMkLst>
        </pc:grpChg>
        <pc:grpChg chg="add mod">
          <ac:chgData name="Roberto Sanchez Cabrero" userId="47117091-8df4-4abd-bddc-116ae8c2f73c" providerId="ADAL" clId="{F14C79F6-4B0E-4F3D-9957-D61BFBED0782}" dt="2025-08-14T13:31:00.092" v="92"/>
          <ac:grpSpMkLst>
            <pc:docMk/>
            <pc:sldMk cId="94657931" sldId="256"/>
            <ac:grpSpMk id="39" creationId="{19C886EE-CA6E-8E5C-B6A5-A32DA2F6FAFC}"/>
          </ac:grpSpMkLst>
        </pc:grpChg>
        <pc:grpChg chg="add mod">
          <ac:chgData name="Roberto Sanchez Cabrero" userId="47117091-8df4-4abd-bddc-116ae8c2f73c" providerId="ADAL" clId="{F14C79F6-4B0E-4F3D-9957-D61BFBED0782}" dt="2025-08-14T13:35:48.656" v="136" actId="164"/>
          <ac:grpSpMkLst>
            <pc:docMk/>
            <pc:sldMk cId="94657931" sldId="256"/>
            <ac:grpSpMk id="44" creationId="{18C9C268-975A-FD68-D0F5-21058075CB9A}"/>
          </ac:grpSpMkLst>
        </pc:grpChg>
        <pc:grpChg chg="add mod">
          <ac:chgData name="Roberto Sanchez Cabrero" userId="47117091-8df4-4abd-bddc-116ae8c2f73c" providerId="ADAL" clId="{F14C79F6-4B0E-4F3D-9957-D61BFBED0782}" dt="2025-08-14T13:35:56.632" v="137" actId="164"/>
          <ac:grpSpMkLst>
            <pc:docMk/>
            <pc:sldMk cId="94657931" sldId="256"/>
            <ac:grpSpMk id="45" creationId="{C4122D55-2E85-2DD6-5E24-60771F242C7C}"/>
          </ac:grpSpMkLst>
        </pc:grpChg>
        <pc:graphicFrameChg chg="add mod modGraphic">
          <ac:chgData name="Roberto Sanchez Cabrero" userId="47117091-8df4-4abd-bddc-116ae8c2f73c" providerId="ADAL" clId="{F14C79F6-4B0E-4F3D-9957-D61BFBED0782}" dt="2025-08-14T16:36:28.882" v="265" actId="14100"/>
          <ac:graphicFrameMkLst>
            <pc:docMk/>
            <pc:sldMk cId="94657931" sldId="256"/>
            <ac:graphicFrameMk id="36" creationId="{93720CD4-AC46-3CDE-27FD-CAB66D3C6142}"/>
          </ac:graphicFrameMkLst>
        </pc:graphicFrameChg>
        <pc:graphicFrameChg chg="add mod">
          <ac:chgData name="Roberto Sanchez Cabrero" userId="47117091-8df4-4abd-bddc-116ae8c2f73c" providerId="ADAL" clId="{F14C79F6-4B0E-4F3D-9957-D61BFBED0782}" dt="2025-08-14T16:35:53.455" v="259" actId="1037"/>
          <ac:graphicFrameMkLst>
            <pc:docMk/>
            <pc:sldMk cId="94657931" sldId="256"/>
            <ac:graphicFrameMk id="42" creationId="{00252BE1-7595-9D84-A0DF-AD6CF6422E78}"/>
          </ac:graphicFrameMkLst>
        </pc:graphicFrameChg>
        <pc:picChg chg="add del mod">
          <ac:chgData name="Roberto Sanchez Cabrero" userId="47117091-8df4-4abd-bddc-116ae8c2f73c" providerId="ADAL" clId="{F14C79F6-4B0E-4F3D-9957-D61BFBED0782}" dt="2025-08-14T16:37:54.564" v="268"/>
          <ac:picMkLst>
            <pc:docMk/>
            <pc:sldMk cId="94657931" sldId="256"/>
            <ac:picMk id="6" creationId="{DBD05F42-3E79-E6F8-9AFE-4D455ADAFCBE}"/>
          </ac:picMkLst>
        </pc:picChg>
        <pc:picChg chg="mod topLvl">
          <ac:chgData name="Roberto Sanchez Cabrero" userId="47117091-8df4-4abd-bddc-116ae8c2f73c" providerId="ADAL" clId="{F14C79F6-4B0E-4F3D-9957-D61BFBED0782}" dt="2025-08-14T13:35:56.632" v="137" actId="164"/>
          <ac:picMkLst>
            <pc:docMk/>
            <pc:sldMk cId="94657931" sldId="256"/>
            <ac:picMk id="7" creationId="{9C958DCF-E2C7-5E25-9888-7015A058876B}"/>
          </ac:picMkLst>
        </pc:picChg>
        <pc:picChg chg="del mod topLvl">
          <ac:chgData name="Roberto Sanchez Cabrero" userId="47117091-8df4-4abd-bddc-116ae8c2f73c" providerId="ADAL" clId="{F14C79F6-4B0E-4F3D-9957-D61BFBED0782}" dt="2025-08-14T13:27:32.504" v="34" actId="478"/>
          <ac:picMkLst>
            <pc:docMk/>
            <pc:sldMk cId="94657931" sldId="256"/>
            <ac:picMk id="9" creationId="{A57A666B-42C7-337C-E12B-A7CCA35ED542}"/>
          </ac:picMkLst>
        </pc:picChg>
        <pc:picChg chg="add del mod topLvl">
          <ac:chgData name="Roberto Sanchez Cabrero" userId="47117091-8df4-4abd-bddc-116ae8c2f73c" providerId="ADAL" clId="{F14C79F6-4B0E-4F3D-9957-D61BFBED0782}" dt="2025-08-14T13:27:21.728" v="27" actId="478"/>
          <ac:picMkLst>
            <pc:docMk/>
            <pc:sldMk cId="94657931" sldId="256"/>
            <ac:picMk id="15" creationId="{C6CC008E-602E-7B34-8037-8F6D33304B35}"/>
          </ac:picMkLst>
        </pc:picChg>
        <pc:picChg chg="mod topLvl">
          <ac:chgData name="Roberto Sanchez Cabrero" userId="47117091-8df4-4abd-bddc-116ae8c2f73c" providerId="ADAL" clId="{F14C79F6-4B0E-4F3D-9957-D61BFBED0782}" dt="2025-08-14T13:25:53.638" v="8" actId="165"/>
          <ac:picMkLst>
            <pc:docMk/>
            <pc:sldMk cId="94657931" sldId="256"/>
            <ac:picMk id="18" creationId="{2A33E4D3-A5E6-8C86-5DBE-F0CACBB6472D}"/>
          </ac:picMkLst>
        </pc:picChg>
        <pc:picChg chg="add del mod">
          <ac:chgData name="Roberto Sanchez Cabrero" userId="47117091-8df4-4abd-bddc-116ae8c2f73c" providerId="ADAL" clId="{F14C79F6-4B0E-4F3D-9957-D61BFBED0782}" dt="2025-08-14T13:33:51.746" v="120" actId="478"/>
          <ac:picMkLst>
            <pc:docMk/>
            <pc:sldMk cId="94657931" sldId="256"/>
            <ac:picMk id="23" creationId="{D72ADA62-B45F-B221-461B-FD683EB63D18}"/>
          </ac:picMkLst>
        </pc:picChg>
        <pc:picChg chg="mod">
          <ac:chgData name="Roberto Sanchez Cabrero" userId="47117091-8df4-4abd-bddc-116ae8c2f73c" providerId="ADAL" clId="{F14C79F6-4B0E-4F3D-9957-D61BFBED0782}" dt="2025-08-14T13:35:24.379" v="130" actId="1076"/>
          <ac:picMkLst>
            <pc:docMk/>
            <pc:sldMk cId="94657931" sldId="256"/>
            <ac:picMk id="27" creationId="{79481771-FDB5-9BA8-C9EF-E261728A20B5}"/>
          </ac:picMkLst>
        </pc:picChg>
        <pc:picChg chg="add mod">
          <ac:chgData name="Roberto Sanchez Cabrero" userId="47117091-8df4-4abd-bddc-116ae8c2f73c" providerId="ADAL" clId="{F14C79F6-4B0E-4F3D-9957-D61BFBED0782}" dt="2025-08-14T16:35:49.100" v="255" actId="1038"/>
          <ac:picMkLst>
            <pc:docMk/>
            <pc:sldMk cId="94657931" sldId="256"/>
            <ac:picMk id="43" creationId="{E32A8686-0DC4-3ABD-8168-3990A6E2C303}"/>
          </ac:picMkLst>
        </pc:picChg>
        <pc:picChg chg="add del mod">
          <ac:chgData name="Roberto Sanchez Cabrero" userId="47117091-8df4-4abd-bddc-116ae8c2f73c" providerId="ADAL" clId="{F14C79F6-4B0E-4F3D-9957-D61BFBED0782}" dt="2025-08-14T13:38:02.492" v="145"/>
          <ac:picMkLst>
            <pc:docMk/>
            <pc:sldMk cId="94657931" sldId="256"/>
            <ac:picMk id="47" creationId="{90ACE480-CBBD-0217-BE12-402769840B5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609379-1224-4B7A-ACC4-F2873EE59E99}" type="doc">
      <dgm:prSet loTypeId="urn:microsoft.com/office/officeart/2005/8/layout/default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7260E0A-52F9-4FE1-87E5-F611C2F170F1}">
      <dgm:prSet phldrT="[Texto]"/>
      <dgm:spPr/>
      <dgm:t>
        <a:bodyPr/>
        <a:lstStyle/>
        <a:p>
          <a:r>
            <a:rPr lang="es-ES" dirty="0" err="1"/>
            <a:t>Design</a:t>
          </a:r>
          <a:endParaRPr lang="es-ES" dirty="0"/>
        </a:p>
      </dgm:t>
    </dgm:pt>
    <dgm:pt modelId="{E8883AD3-739A-4F32-AC6C-3E57135F9499}" type="parTrans" cxnId="{46891F8D-F87E-4454-84AE-2AC7252EED36}">
      <dgm:prSet/>
      <dgm:spPr/>
      <dgm:t>
        <a:bodyPr/>
        <a:lstStyle/>
        <a:p>
          <a:endParaRPr lang="es-ES"/>
        </a:p>
      </dgm:t>
    </dgm:pt>
    <dgm:pt modelId="{2BBCFCC4-0497-49E0-BC1F-9C80B505072B}" type="sibTrans" cxnId="{46891F8D-F87E-4454-84AE-2AC7252EED36}">
      <dgm:prSet/>
      <dgm:spPr/>
      <dgm:t>
        <a:bodyPr/>
        <a:lstStyle/>
        <a:p>
          <a:endParaRPr lang="es-ES"/>
        </a:p>
      </dgm:t>
    </dgm:pt>
    <dgm:pt modelId="{65E64DC3-FABB-4E84-930B-0269BF47F89D}">
      <dgm:prSet phldrT="[Texto]"/>
      <dgm:spPr/>
      <dgm:t>
        <a:bodyPr/>
        <a:lstStyle/>
        <a:p>
          <a:r>
            <a:rPr lang="es-ES" dirty="0" err="1"/>
            <a:t>Implementation</a:t>
          </a:r>
          <a:endParaRPr lang="es-ES" dirty="0"/>
        </a:p>
      </dgm:t>
    </dgm:pt>
    <dgm:pt modelId="{744B965E-1A3D-4E21-9C14-F3DB9D658900}" type="parTrans" cxnId="{DC1CEF60-14A8-464D-97FA-57D8D944EC32}">
      <dgm:prSet/>
      <dgm:spPr/>
      <dgm:t>
        <a:bodyPr/>
        <a:lstStyle/>
        <a:p>
          <a:endParaRPr lang="es-ES"/>
        </a:p>
      </dgm:t>
    </dgm:pt>
    <dgm:pt modelId="{33A40072-1AB2-4B12-BA8C-63AAA6BA739D}" type="sibTrans" cxnId="{DC1CEF60-14A8-464D-97FA-57D8D944EC32}">
      <dgm:prSet/>
      <dgm:spPr/>
      <dgm:t>
        <a:bodyPr/>
        <a:lstStyle/>
        <a:p>
          <a:endParaRPr lang="es-ES"/>
        </a:p>
      </dgm:t>
    </dgm:pt>
    <dgm:pt modelId="{E6C3A89D-6FE5-455F-B9A9-2808A0D2D8BC}">
      <dgm:prSet phldrT="[Texto]"/>
      <dgm:spPr/>
      <dgm:t>
        <a:bodyPr/>
        <a:lstStyle/>
        <a:p>
          <a:r>
            <a:rPr lang="es-ES" dirty="0" err="1"/>
            <a:t>Evaluation</a:t>
          </a:r>
          <a:endParaRPr lang="es-ES" dirty="0"/>
        </a:p>
      </dgm:t>
    </dgm:pt>
    <dgm:pt modelId="{2B1403F2-0FF0-4529-A965-E527E37FA946}" type="parTrans" cxnId="{C2D59FC4-E305-48D6-B3AC-4A39BF8A6A33}">
      <dgm:prSet/>
      <dgm:spPr/>
      <dgm:t>
        <a:bodyPr/>
        <a:lstStyle/>
        <a:p>
          <a:endParaRPr lang="es-ES"/>
        </a:p>
      </dgm:t>
    </dgm:pt>
    <dgm:pt modelId="{0366963C-FBC6-46DA-9212-0A53DBE1CC9A}" type="sibTrans" cxnId="{C2D59FC4-E305-48D6-B3AC-4A39BF8A6A33}">
      <dgm:prSet/>
      <dgm:spPr/>
      <dgm:t>
        <a:bodyPr/>
        <a:lstStyle/>
        <a:p>
          <a:endParaRPr lang="es-ES"/>
        </a:p>
      </dgm:t>
    </dgm:pt>
    <dgm:pt modelId="{638F583E-CA98-4A84-968C-2A99421CA1FF}" type="pres">
      <dgm:prSet presAssocID="{00609379-1224-4B7A-ACC4-F2873EE59E99}" presName="diagram" presStyleCnt="0">
        <dgm:presLayoutVars>
          <dgm:dir/>
          <dgm:resizeHandles val="exact"/>
        </dgm:presLayoutVars>
      </dgm:prSet>
      <dgm:spPr/>
    </dgm:pt>
    <dgm:pt modelId="{21D1D15A-2592-4DE0-A419-405AF8FCE3F9}" type="pres">
      <dgm:prSet presAssocID="{E7260E0A-52F9-4FE1-87E5-F611C2F170F1}" presName="node" presStyleLbl="node1" presStyleIdx="0" presStyleCnt="3" custScaleY="37256">
        <dgm:presLayoutVars>
          <dgm:bulletEnabled val="1"/>
        </dgm:presLayoutVars>
      </dgm:prSet>
      <dgm:spPr/>
    </dgm:pt>
    <dgm:pt modelId="{AA8E1998-134B-4068-A3E2-1B910C4FB6B0}" type="pres">
      <dgm:prSet presAssocID="{2BBCFCC4-0497-49E0-BC1F-9C80B505072B}" presName="sibTrans" presStyleCnt="0"/>
      <dgm:spPr/>
    </dgm:pt>
    <dgm:pt modelId="{D0623388-2E3E-4CD6-B08A-53C50814ED83}" type="pres">
      <dgm:prSet presAssocID="{65E64DC3-FABB-4E84-930B-0269BF47F89D}" presName="node" presStyleLbl="node1" presStyleIdx="1" presStyleCnt="3" custScaleY="40926">
        <dgm:presLayoutVars>
          <dgm:bulletEnabled val="1"/>
        </dgm:presLayoutVars>
      </dgm:prSet>
      <dgm:spPr/>
    </dgm:pt>
    <dgm:pt modelId="{59713AEB-8BBB-4BD9-8C5C-072168046452}" type="pres">
      <dgm:prSet presAssocID="{33A40072-1AB2-4B12-BA8C-63AAA6BA739D}" presName="sibTrans" presStyleCnt="0"/>
      <dgm:spPr/>
    </dgm:pt>
    <dgm:pt modelId="{8026A2BE-1F64-416D-AC55-499DAB5DBD4C}" type="pres">
      <dgm:prSet presAssocID="{E6C3A89D-6FE5-455F-B9A9-2808A0D2D8BC}" presName="node" presStyleLbl="node1" presStyleIdx="2" presStyleCnt="3" custScaleY="41615">
        <dgm:presLayoutVars>
          <dgm:bulletEnabled val="1"/>
        </dgm:presLayoutVars>
      </dgm:prSet>
      <dgm:spPr/>
    </dgm:pt>
  </dgm:ptLst>
  <dgm:cxnLst>
    <dgm:cxn modelId="{E55DBA03-F2CD-4C11-B691-F7236560C8CF}" type="presOf" srcId="{E6C3A89D-6FE5-455F-B9A9-2808A0D2D8BC}" destId="{8026A2BE-1F64-416D-AC55-499DAB5DBD4C}" srcOrd="0" destOrd="0" presId="urn:microsoft.com/office/officeart/2005/8/layout/default"/>
    <dgm:cxn modelId="{F78AA917-FF13-4A84-8818-183CD176142B}" type="presOf" srcId="{00609379-1224-4B7A-ACC4-F2873EE59E99}" destId="{638F583E-CA98-4A84-968C-2A99421CA1FF}" srcOrd="0" destOrd="0" presId="urn:microsoft.com/office/officeart/2005/8/layout/default"/>
    <dgm:cxn modelId="{DC1CEF60-14A8-464D-97FA-57D8D944EC32}" srcId="{00609379-1224-4B7A-ACC4-F2873EE59E99}" destId="{65E64DC3-FABB-4E84-930B-0269BF47F89D}" srcOrd="1" destOrd="0" parTransId="{744B965E-1A3D-4E21-9C14-F3DB9D658900}" sibTransId="{33A40072-1AB2-4B12-BA8C-63AAA6BA739D}"/>
    <dgm:cxn modelId="{F51CEC50-787A-4CB1-9ECB-7F65F71E54F0}" type="presOf" srcId="{E7260E0A-52F9-4FE1-87E5-F611C2F170F1}" destId="{21D1D15A-2592-4DE0-A419-405AF8FCE3F9}" srcOrd="0" destOrd="0" presId="urn:microsoft.com/office/officeart/2005/8/layout/default"/>
    <dgm:cxn modelId="{45237F85-F842-41CE-A72B-1E91B0757CEE}" type="presOf" srcId="{65E64DC3-FABB-4E84-930B-0269BF47F89D}" destId="{D0623388-2E3E-4CD6-B08A-53C50814ED83}" srcOrd="0" destOrd="0" presId="urn:microsoft.com/office/officeart/2005/8/layout/default"/>
    <dgm:cxn modelId="{46891F8D-F87E-4454-84AE-2AC7252EED36}" srcId="{00609379-1224-4B7A-ACC4-F2873EE59E99}" destId="{E7260E0A-52F9-4FE1-87E5-F611C2F170F1}" srcOrd="0" destOrd="0" parTransId="{E8883AD3-739A-4F32-AC6C-3E57135F9499}" sibTransId="{2BBCFCC4-0497-49E0-BC1F-9C80B505072B}"/>
    <dgm:cxn modelId="{C2D59FC4-E305-48D6-B3AC-4A39BF8A6A33}" srcId="{00609379-1224-4B7A-ACC4-F2873EE59E99}" destId="{E6C3A89D-6FE5-455F-B9A9-2808A0D2D8BC}" srcOrd="2" destOrd="0" parTransId="{2B1403F2-0FF0-4529-A965-E527E37FA946}" sibTransId="{0366963C-FBC6-46DA-9212-0A53DBE1CC9A}"/>
    <dgm:cxn modelId="{3505695E-20F4-4F45-9A51-C6E8AE76C4BC}" type="presParOf" srcId="{638F583E-CA98-4A84-968C-2A99421CA1FF}" destId="{21D1D15A-2592-4DE0-A419-405AF8FCE3F9}" srcOrd="0" destOrd="0" presId="urn:microsoft.com/office/officeart/2005/8/layout/default"/>
    <dgm:cxn modelId="{FF699205-C49B-4F19-AE58-EED46F77591D}" type="presParOf" srcId="{638F583E-CA98-4A84-968C-2A99421CA1FF}" destId="{AA8E1998-134B-4068-A3E2-1B910C4FB6B0}" srcOrd="1" destOrd="0" presId="urn:microsoft.com/office/officeart/2005/8/layout/default"/>
    <dgm:cxn modelId="{96252E51-D59D-4290-9A70-C85994861155}" type="presParOf" srcId="{638F583E-CA98-4A84-968C-2A99421CA1FF}" destId="{D0623388-2E3E-4CD6-B08A-53C50814ED83}" srcOrd="2" destOrd="0" presId="urn:microsoft.com/office/officeart/2005/8/layout/default"/>
    <dgm:cxn modelId="{79B42349-0CD0-4FD6-9322-5F6023D79A1C}" type="presParOf" srcId="{638F583E-CA98-4A84-968C-2A99421CA1FF}" destId="{59713AEB-8BBB-4BD9-8C5C-072168046452}" srcOrd="3" destOrd="0" presId="urn:microsoft.com/office/officeart/2005/8/layout/default"/>
    <dgm:cxn modelId="{E861E629-9432-499B-8A93-F7F28F4406DC}" type="presParOf" srcId="{638F583E-CA98-4A84-968C-2A99421CA1FF}" destId="{8026A2BE-1F64-416D-AC55-499DAB5DBD4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609379-1224-4B7A-ACC4-F2873EE59E99}" type="doc">
      <dgm:prSet loTypeId="urn:microsoft.com/office/officeart/2005/8/layout/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E7260E0A-52F9-4FE1-87E5-F611C2F170F1}">
      <dgm:prSet phldrT="[Texto]"/>
      <dgm:spPr/>
      <dgm:t>
        <a:bodyPr/>
        <a:lstStyle/>
        <a:p>
          <a:r>
            <a:rPr lang="en-US" dirty="0"/>
            <a:t>Initial phase</a:t>
          </a:r>
          <a:endParaRPr lang="es-ES" dirty="0"/>
        </a:p>
      </dgm:t>
    </dgm:pt>
    <dgm:pt modelId="{E8883AD3-739A-4F32-AC6C-3E57135F9499}" type="parTrans" cxnId="{46891F8D-F87E-4454-84AE-2AC7252EED36}">
      <dgm:prSet/>
      <dgm:spPr/>
      <dgm:t>
        <a:bodyPr/>
        <a:lstStyle/>
        <a:p>
          <a:endParaRPr lang="es-ES"/>
        </a:p>
      </dgm:t>
    </dgm:pt>
    <dgm:pt modelId="{2BBCFCC4-0497-49E0-BC1F-9C80B505072B}" type="sibTrans" cxnId="{46891F8D-F87E-4454-84AE-2AC7252EED36}">
      <dgm:prSet/>
      <dgm:spPr/>
      <dgm:t>
        <a:bodyPr/>
        <a:lstStyle/>
        <a:p>
          <a:endParaRPr lang="es-ES"/>
        </a:p>
      </dgm:t>
    </dgm:pt>
    <dgm:pt modelId="{6881459C-AD56-4204-8A66-FA0E225AC959}">
      <dgm:prSet phldrT="[Texto]"/>
      <dgm:spPr/>
      <dgm:t>
        <a:bodyPr/>
        <a:lstStyle/>
        <a:p>
          <a:r>
            <a:rPr lang="en-US" dirty="0"/>
            <a:t>Planning</a:t>
          </a:r>
          <a:endParaRPr lang="es-ES" dirty="0"/>
        </a:p>
      </dgm:t>
    </dgm:pt>
    <dgm:pt modelId="{9EB5FBED-C760-4D92-9F23-5920683F52CC}" type="parTrans" cxnId="{89D2FD9A-789D-4A35-B098-615DBC910F93}">
      <dgm:prSet/>
      <dgm:spPr/>
      <dgm:t>
        <a:bodyPr/>
        <a:lstStyle/>
        <a:p>
          <a:endParaRPr lang="es-ES"/>
        </a:p>
      </dgm:t>
    </dgm:pt>
    <dgm:pt modelId="{78F3D2FE-D5CA-4697-84FA-8523624CBC4C}" type="sibTrans" cxnId="{89D2FD9A-789D-4A35-B098-615DBC910F93}">
      <dgm:prSet/>
      <dgm:spPr/>
      <dgm:t>
        <a:bodyPr/>
        <a:lstStyle/>
        <a:p>
          <a:endParaRPr lang="es-ES"/>
        </a:p>
      </dgm:t>
    </dgm:pt>
    <dgm:pt modelId="{999D87F6-6223-4ECE-9AF9-069E25BC85A6}">
      <dgm:prSet phldrT="[Texto]"/>
      <dgm:spPr/>
      <dgm:t>
        <a:bodyPr/>
        <a:lstStyle/>
        <a:p>
          <a:r>
            <a:rPr lang="en-US" dirty="0"/>
            <a:t>Closure</a:t>
          </a:r>
          <a:endParaRPr lang="es-ES" dirty="0"/>
        </a:p>
      </dgm:t>
    </dgm:pt>
    <dgm:pt modelId="{14DDF296-0019-4C8E-8397-58A286A9980E}" type="parTrans" cxnId="{007153E9-D6CA-4DE5-88E1-F85963E04DFE}">
      <dgm:prSet/>
      <dgm:spPr/>
      <dgm:t>
        <a:bodyPr/>
        <a:lstStyle/>
        <a:p>
          <a:endParaRPr lang="es-ES"/>
        </a:p>
      </dgm:t>
    </dgm:pt>
    <dgm:pt modelId="{5ECD4178-2381-406C-B2E1-9ED88710EB89}" type="sibTrans" cxnId="{007153E9-D6CA-4DE5-88E1-F85963E04DFE}">
      <dgm:prSet/>
      <dgm:spPr/>
      <dgm:t>
        <a:bodyPr/>
        <a:lstStyle/>
        <a:p>
          <a:endParaRPr lang="es-ES"/>
        </a:p>
      </dgm:t>
    </dgm:pt>
    <dgm:pt modelId="{4BFE9F6F-0CB0-47E5-86DC-1C4A286B219F}">
      <dgm:prSet phldrT="[Texto]"/>
      <dgm:spPr/>
      <dgm:t>
        <a:bodyPr/>
        <a:lstStyle/>
        <a:p>
          <a:r>
            <a:rPr lang="en-US" dirty="0"/>
            <a:t>Replication </a:t>
          </a:r>
          <a:endParaRPr lang="es-ES" dirty="0"/>
        </a:p>
      </dgm:t>
    </dgm:pt>
    <dgm:pt modelId="{F101AEE7-B5CE-4030-9567-CEBE405FB918}" type="parTrans" cxnId="{5889529B-9C3F-449F-99A3-9E9775386203}">
      <dgm:prSet/>
      <dgm:spPr/>
      <dgm:t>
        <a:bodyPr/>
        <a:lstStyle/>
        <a:p>
          <a:endParaRPr lang="es-ES"/>
        </a:p>
      </dgm:t>
    </dgm:pt>
    <dgm:pt modelId="{6604AC94-4DBB-4855-BF7C-5E640552A2BC}" type="sibTrans" cxnId="{5889529B-9C3F-449F-99A3-9E9775386203}">
      <dgm:prSet/>
      <dgm:spPr/>
      <dgm:t>
        <a:bodyPr/>
        <a:lstStyle/>
        <a:p>
          <a:endParaRPr lang="es-ES"/>
        </a:p>
      </dgm:t>
    </dgm:pt>
    <dgm:pt modelId="{FFCDECD6-17BF-4321-9357-639723C51C54}">
      <dgm:prSet phldrT="[Texto]"/>
      <dgm:spPr/>
      <dgm:t>
        <a:bodyPr/>
        <a:lstStyle/>
        <a:p>
          <a:r>
            <a:rPr lang="en-US" dirty="0"/>
            <a:t>Execution</a:t>
          </a:r>
          <a:endParaRPr lang="es-ES" dirty="0"/>
        </a:p>
      </dgm:t>
    </dgm:pt>
    <dgm:pt modelId="{D58F62E6-5A2A-4232-8E7A-9E090E911C2E}" type="parTrans" cxnId="{D400D400-F736-46BE-8741-3831EE13B034}">
      <dgm:prSet/>
      <dgm:spPr/>
      <dgm:t>
        <a:bodyPr/>
        <a:lstStyle/>
        <a:p>
          <a:endParaRPr lang="es-ES"/>
        </a:p>
      </dgm:t>
    </dgm:pt>
    <dgm:pt modelId="{806E79AC-3693-4BB3-B8A4-E41EB3FA0144}" type="sibTrans" cxnId="{D400D400-F736-46BE-8741-3831EE13B034}">
      <dgm:prSet/>
      <dgm:spPr/>
      <dgm:t>
        <a:bodyPr/>
        <a:lstStyle/>
        <a:p>
          <a:endParaRPr lang="es-ES"/>
        </a:p>
      </dgm:t>
    </dgm:pt>
    <dgm:pt modelId="{E025F47F-FB31-4569-AFF4-F809990FD336}" type="pres">
      <dgm:prSet presAssocID="{00609379-1224-4B7A-ACC4-F2873EE59E99}" presName="Name0" presStyleCnt="0">
        <dgm:presLayoutVars>
          <dgm:dir/>
          <dgm:animLvl val="lvl"/>
          <dgm:resizeHandles val="exact"/>
        </dgm:presLayoutVars>
      </dgm:prSet>
      <dgm:spPr/>
    </dgm:pt>
    <dgm:pt modelId="{7A4FA8B0-471C-4BE1-9732-F053991F52AA}" type="pres">
      <dgm:prSet presAssocID="{4BFE9F6F-0CB0-47E5-86DC-1C4A286B219F}" presName="boxAndChildren" presStyleCnt="0"/>
      <dgm:spPr/>
    </dgm:pt>
    <dgm:pt modelId="{DC0D2EC3-AA6B-431B-80C9-BF399DC5BFAD}" type="pres">
      <dgm:prSet presAssocID="{4BFE9F6F-0CB0-47E5-86DC-1C4A286B219F}" presName="parentTextBox" presStyleLbl="node1" presStyleIdx="0" presStyleCnt="5"/>
      <dgm:spPr/>
    </dgm:pt>
    <dgm:pt modelId="{51E0BE70-0188-49B7-8C73-8BD97E9149CA}" type="pres">
      <dgm:prSet presAssocID="{5ECD4178-2381-406C-B2E1-9ED88710EB89}" presName="sp" presStyleCnt="0"/>
      <dgm:spPr/>
    </dgm:pt>
    <dgm:pt modelId="{82109EF5-7F6E-4152-A404-F3F82B825BF1}" type="pres">
      <dgm:prSet presAssocID="{999D87F6-6223-4ECE-9AF9-069E25BC85A6}" presName="arrowAndChildren" presStyleCnt="0"/>
      <dgm:spPr/>
    </dgm:pt>
    <dgm:pt modelId="{C69C522D-6A41-42E0-B08F-C669A70DC2E8}" type="pres">
      <dgm:prSet presAssocID="{999D87F6-6223-4ECE-9AF9-069E25BC85A6}" presName="parentTextArrow" presStyleLbl="node1" presStyleIdx="1" presStyleCnt="5"/>
      <dgm:spPr/>
    </dgm:pt>
    <dgm:pt modelId="{7335C54B-ED61-4039-812D-ACE5108DE405}" type="pres">
      <dgm:prSet presAssocID="{806E79AC-3693-4BB3-B8A4-E41EB3FA0144}" presName="sp" presStyleCnt="0"/>
      <dgm:spPr/>
    </dgm:pt>
    <dgm:pt modelId="{1F76B5BE-2268-4E2D-9614-73038E45807D}" type="pres">
      <dgm:prSet presAssocID="{FFCDECD6-17BF-4321-9357-639723C51C54}" presName="arrowAndChildren" presStyleCnt="0"/>
      <dgm:spPr/>
    </dgm:pt>
    <dgm:pt modelId="{C130BD2E-8735-4FBE-9CDB-8C05C7A15F79}" type="pres">
      <dgm:prSet presAssocID="{FFCDECD6-17BF-4321-9357-639723C51C54}" presName="parentTextArrow" presStyleLbl="node1" presStyleIdx="2" presStyleCnt="5"/>
      <dgm:spPr/>
    </dgm:pt>
    <dgm:pt modelId="{2AEF5BB3-8568-44EC-B59A-74D5D04E016A}" type="pres">
      <dgm:prSet presAssocID="{78F3D2FE-D5CA-4697-84FA-8523624CBC4C}" presName="sp" presStyleCnt="0"/>
      <dgm:spPr/>
    </dgm:pt>
    <dgm:pt modelId="{58FCA2C8-0CB7-4CE0-BF3A-6DA3DA2EFC73}" type="pres">
      <dgm:prSet presAssocID="{6881459C-AD56-4204-8A66-FA0E225AC959}" presName="arrowAndChildren" presStyleCnt="0"/>
      <dgm:spPr/>
    </dgm:pt>
    <dgm:pt modelId="{2DADC195-A84B-4C18-9640-7E1230CF447D}" type="pres">
      <dgm:prSet presAssocID="{6881459C-AD56-4204-8A66-FA0E225AC959}" presName="parentTextArrow" presStyleLbl="node1" presStyleIdx="3" presStyleCnt="5"/>
      <dgm:spPr/>
    </dgm:pt>
    <dgm:pt modelId="{77F8C41C-CCAB-4A92-9102-B7B722377A49}" type="pres">
      <dgm:prSet presAssocID="{2BBCFCC4-0497-49E0-BC1F-9C80B505072B}" presName="sp" presStyleCnt="0"/>
      <dgm:spPr/>
    </dgm:pt>
    <dgm:pt modelId="{75A153C8-4FCF-446A-973D-9A82C08DAB88}" type="pres">
      <dgm:prSet presAssocID="{E7260E0A-52F9-4FE1-87E5-F611C2F170F1}" presName="arrowAndChildren" presStyleCnt="0"/>
      <dgm:spPr/>
    </dgm:pt>
    <dgm:pt modelId="{50D8253E-CB54-4B58-A834-E433B3BBF935}" type="pres">
      <dgm:prSet presAssocID="{E7260E0A-52F9-4FE1-87E5-F611C2F170F1}" presName="parentTextArrow" presStyleLbl="node1" presStyleIdx="4" presStyleCnt="5" custLinFactNeighborX="-37752" custLinFactNeighborY="-49410"/>
      <dgm:spPr/>
    </dgm:pt>
  </dgm:ptLst>
  <dgm:cxnLst>
    <dgm:cxn modelId="{D400D400-F736-46BE-8741-3831EE13B034}" srcId="{00609379-1224-4B7A-ACC4-F2873EE59E99}" destId="{FFCDECD6-17BF-4321-9357-639723C51C54}" srcOrd="2" destOrd="0" parTransId="{D58F62E6-5A2A-4232-8E7A-9E090E911C2E}" sibTransId="{806E79AC-3693-4BB3-B8A4-E41EB3FA0144}"/>
    <dgm:cxn modelId="{93366B05-D0FB-4A95-BA31-57301C02D130}" type="presOf" srcId="{00609379-1224-4B7A-ACC4-F2873EE59E99}" destId="{E025F47F-FB31-4569-AFF4-F809990FD336}" srcOrd="0" destOrd="0" presId="urn:microsoft.com/office/officeart/2005/8/layout/process4"/>
    <dgm:cxn modelId="{E7D1DE7A-0A3F-40B1-AACC-AABBE2A3F405}" type="presOf" srcId="{FFCDECD6-17BF-4321-9357-639723C51C54}" destId="{C130BD2E-8735-4FBE-9CDB-8C05C7A15F79}" srcOrd="0" destOrd="0" presId="urn:microsoft.com/office/officeart/2005/8/layout/process4"/>
    <dgm:cxn modelId="{BA42D37F-2B5E-42DF-8B23-1945E1BAA07D}" type="presOf" srcId="{E7260E0A-52F9-4FE1-87E5-F611C2F170F1}" destId="{50D8253E-CB54-4B58-A834-E433B3BBF935}" srcOrd="0" destOrd="0" presId="urn:microsoft.com/office/officeart/2005/8/layout/process4"/>
    <dgm:cxn modelId="{46891F8D-F87E-4454-84AE-2AC7252EED36}" srcId="{00609379-1224-4B7A-ACC4-F2873EE59E99}" destId="{E7260E0A-52F9-4FE1-87E5-F611C2F170F1}" srcOrd="0" destOrd="0" parTransId="{E8883AD3-739A-4F32-AC6C-3E57135F9499}" sibTransId="{2BBCFCC4-0497-49E0-BC1F-9C80B505072B}"/>
    <dgm:cxn modelId="{89D2FD9A-789D-4A35-B098-615DBC910F93}" srcId="{00609379-1224-4B7A-ACC4-F2873EE59E99}" destId="{6881459C-AD56-4204-8A66-FA0E225AC959}" srcOrd="1" destOrd="0" parTransId="{9EB5FBED-C760-4D92-9F23-5920683F52CC}" sibTransId="{78F3D2FE-D5CA-4697-84FA-8523624CBC4C}"/>
    <dgm:cxn modelId="{5889529B-9C3F-449F-99A3-9E9775386203}" srcId="{00609379-1224-4B7A-ACC4-F2873EE59E99}" destId="{4BFE9F6F-0CB0-47E5-86DC-1C4A286B219F}" srcOrd="4" destOrd="0" parTransId="{F101AEE7-B5CE-4030-9567-CEBE405FB918}" sibTransId="{6604AC94-4DBB-4855-BF7C-5E640552A2BC}"/>
    <dgm:cxn modelId="{C0EDD2B5-005E-43F6-860A-51B5CC7EF0EF}" type="presOf" srcId="{6881459C-AD56-4204-8A66-FA0E225AC959}" destId="{2DADC195-A84B-4C18-9640-7E1230CF447D}" srcOrd="0" destOrd="0" presId="urn:microsoft.com/office/officeart/2005/8/layout/process4"/>
    <dgm:cxn modelId="{56B4B6C4-819D-4F72-A694-021F6E64B32E}" type="presOf" srcId="{999D87F6-6223-4ECE-9AF9-069E25BC85A6}" destId="{C69C522D-6A41-42E0-B08F-C669A70DC2E8}" srcOrd="0" destOrd="0" presId="urn:microsoft.com/office/officeart/2005/8/layout/process4"/>
    <dgm:cxn modelId="{4EF568CE-FABC-41EC-8EBA-ACDD9B91E2DE}" type="presOf" srcId="{4BFE9F6F-0CB0-47E5-86DC-1C4A286B219F}" destId="{DC0D2EC3-AA6B-431B-80C9-BF399DC5BFAD}" srcOrd="0" destOrd="0" presId="urn:microsoft.com/office/officeart/2005/8/layout/process4"/>
    <dgm:cxn modelId="{007153E9-D6CA-4DE5-88E1-F85963E04DFE}" srcId="{00609379-1224-4B7A-ACC4-F2873EE59E99}" destId="{999D87F6-6223-4ECE-9AF9-069E25BC85A6}" srcOrd="3" destOrd="0" parTransId="{14DDF296-0019-4C8E-8397-58A286A9980E}" sibTransId="{5ECD4178-2381-406C-B2E1-9ED88710EB89}"/>
    <dgm:cxn modelId="{8806EB9A-C71B-4980-9DFF-78B0C33C75D6}" type="presParOf" srcId="{E025F47F-FB31-4569-AFF4-F809990FD336}" destId="{7A4FA8B0-471C-4BE1-9732-F053991F52AA}" srcOrd="0" destOrd="0" presId="urn:microsoft.com/office/officeart/2005/8/layout/process4"/>
    <dgm:cxn modelId="{0ECC3D3D-2FD6-4779-8F7D-05B2FC90955D}" type="presParOf" srcId="{7A4FA8B0-471C-4BE1-9732-F053991F52AA}" destId="{DC0D2EC3-AA6B-431B-80C9-BF399DC5BFAD}" srcOrd="0" destOrd="0" presId="urn:microsoft.com/office/officeart/2005/8/layout/process4"/>
    <dgm:cxn modelId="{2D3D5A06-D10B-4F42-A79E-FFD576337FEB}" type="presParOf" srcId="{E025F47F-FB31-4569-AFF4-F809990FD336}" destId="{51E0BE70-0188-49B7-8C73-8BD97E9149CA}" srcOrd="1" destOrd="0" presId="urn:microsoft.com/office/officeart/2005/8/layout/process4"/>
    <dgm:cxn modelId="{7A593F71-933F-4D90-86C0-CF12883C8AE7}" type="presParOf" srcId="{E025F47F-FB31-4569-AFF4-F809990FD336}" destId="{82109EF5-7F6E-4152-A404-F3F82B825BF1}" srcOrd="2" destOrd="0" presId="urn:microsoft.com/office/officeart/2005/8/layout/process4"/>
    <dgm:cxn modelId="{A645C66E-B2AF-4C19-AFE6-574DEB66A1C1}" type="presParOf" srcId="{82109EF5-7F6E-4152-A404-F3F82B825BF1}" destId="{C69C522D-6A41-42E0-B08F-C669A70DC2E8}" srcOrd="0" destOrd="0" presId="urn:microsoft.com/office/officeart/2005/8/layout/process4"/>
    <dgm:cxn modelId="{757246B6-81D8-45B5-8651-A87C7F6AF982}" type="presParOf" srcId="{E025F47F-FB31-4569-AFF4-F809990FD336}" destId="{7335C54B-ED61-4039-812D-ACE5108DE405}" srcOrd="3" destOrd="0" presId="urn:microsoft.com/office/officeart/2005/8/layout/process4"/>
    <dgm:cxn modelId="{ACD03457-93A5-44B8-8C86-583027DF251C}" type="presParOf" srcId="{E025F47F-FB31-4569-AFF4-F809990FD336}" destId="{1F76B5BE-2268-4E2D-9614-73038E45807D}" srcOrd="4" destOrd="0" presId="urn:microsoft.com/office/officeart/2005/8/layout/process4"/>
    <dgm:cxn modelId="{03F4167B-DF42-4376-86F0-AAC6515B8156}" type="presParOf" srcId="{1F76B5BE-2268-4E2D-9614-73038E45807D}" destId="{C130BD2E-8735-4FBE-9CDB-8C05C7A15F79}" srcOrd="0" destOrd="0" presId="urn:microsoft.com/office/officeart/2005/8/layout/process4"/>
    <dgm:cxn modelId="{C8F2836A-F1DC-4085-B981-1502B7FDE37C}" type="presParOf" srcId="{E025F47F-FB31-4569-AFF4-F809990FD336}" destId="{2AEF5BB3-8568-44EC-B59A-74D5D04E016A}" srcOrd="5" destOrd="0" presId="urn:microsoft.com/office/officeart/2005/8/layout/process4"/>
    <dgm:cxn modelId="{7206D68D-0579-4C88-B728-62964414D494}" type="presParOf" srcId="{E025F47F-FB31-4569-AFF4-F809990FD336}" destId="{58FCA2C8-0CB7-4CE0-BF3A-6DA3DA2EFC73}" srcOrd="6" destOrd="0" presId="urn:microsoft.com/office/officeart/2005/8/layout/process4"/>
    <dgm:cxn modelId="{ECE34D65-0B65-44C8-9ECF-2B4D10EB2B7D}" type="presParOf" srcId="{58FCA2C8-0CB7-4CE0-BF3A-6DA3DA2EFC73}" destId="{2DADC195-A84B-4C18-9640-7E1230CF447D}" srcOrd="0" destOrd="0" presId="urn:microsoft.com/office/officeart/2005/8/layout/process4"/>
    <dgm:cxn modelId="{4C6F7212-F59B-4C12-B06E-8271D4F73743}" type="presParOf" srcId="{E025F47F-FB31-4569-AFF4-F809990FD336}" destId="{77F8C41C-CCAB-4A92-9102-B7B722377A49}" srcOrd="7" destOrd="0" presId="urn:microsoft.com/office/officeart/2005/8/layout/process4"/>
    <dgm:cxn modelId="{E80F1E9E-D006-43AB-88E6-EA7C24A5EBAF}" type="presParOf" srcId="{E025F47F-FB31-4569-AFF4-F809990FD336}" destId="{75A153C8-4FCF-446A-973D-9A82C08DAB88}" srcOrd="8" destOrd="0" presId="urn:microsoft.com/office/officeart/2005/8/layout/process4"/>
    <dgm:cxn modelId="{E3C0A9FC-77A0-4AE8-AFD6-621DEB8469E1}" type="presParOf" srcId="{75A153C8-4FCF-446A-973D-9A82C08DAB88}" destId="{50D8253E-CB54-4B58-A834-E433B3BBF93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D15A-2592-4DE0-A419-405AF8FCE3F9}">
      <dsp:nvSpPr>
        <dsp:cNvPr id="0" name=""/>
        <dsp:cNvSpPr/>
      </dsp:nvSpPr>
      <dsp:spPr>
        <a:xfrm>
          <a:off x="116406" y="567"/>
          <a:ext cx="2904030" cy="64915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 err="1"/>
            <a:t>Design</a:t>
          </a:r>
          <a:endParaRPr lang="es-ES" sz="2900" kern="1200" dirty="0"/>
        </a:p>
      </dsp:txBody>
      <dsp:txXfrm>
        <a:off x="116406" y="567"/>
        <a:ext cx="2904030" cy="649155"/>
      </dsp:txXfrm>
    </dsp:sp>
    <dsp:sp modelId="{D0623388-2E3E-4CD6-B08A-53C50814ED83}">
      <dsp:nvSpPr>
        <dsp:cNvPr id="0" name=""/>
        <dsp:cNvSpPr/>
      </dsp:nvSpPr>
      <dsp:spPr>
        <a:xfrm>
          <a:off x="116406" y="940125"/>
          <a:ext cx="2904030" cy="713102"/>
        </a:xfrm>
        <a:prstGeom prst="rect">
          <a:avLst/>
        </a:prstGeom>
        <a:gradFill rotWithShape="0">
          <a:gsLst>
            <a:gs pos="0">
              <a:schemeClr val="accent3">
                <a:hueOff val="2058582"/>
                <a:satOff val="12356"/>
                <a:lumOff val="941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58582"/>
                <a:satOff val="12356"/>
                <a:lumOff val="941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58582"/>
                <a:satOff val="12356"/>
                <a:lumOff val="941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 err="1"/>
            <a:t>Implementation</a:t>
          </a:r>
          <a:endParaRPr lang="es-ES" sz="2900" kern="1200" dirty="0"/>
        </a:p>
      </dsp:txBody>
      <dsp:txXfrm>
        <a:off x="116406" y="940125"/>
        <a:ext cx="2904030" cy="713102"/>
      </dsp:txXfrm>
    </dsp:sp>
    <dsp:sp modelId="{8026A2BE-1F64-416D-AC55-499DAB5DBD4C}">
      <dsp:nvSpPr>
        <dsp:cNvPr id="0" name=""/>
        <dsp:cNvSpPr/>
      </dsp:nvSpPr>
      <dsp:spPr>
        <a:xfrm>
          <a:off x="116406" y="1943631"/>
          <a:ext cx="2904030" cy="725107"/>
        </a:xfrm>
        <a:prstGeom prst="rect">
          <a:avLst/>
        </a:prstGeom>
        <a:gradFill rotWithShape="0">
          <a:gsLst>
            <a:gs pos="0">
              <a:schemeClr val="accent3">
                <a:hueOff val="4117163"/>
                <a:satOff val="24712"/>
                <a:lumOff val="1882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4117163"/>
                <a:satOff val="24712"/>
                <a:lumOff val="1882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4117163"/>
                <a:satOff val="24712"/>
                <a:lumOff val="1882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 err="1"/>
            <a:t>Evaluation</a:t>
          </a:r>
          <a:endParaRPr lang="es-ES" sz="2900" kern="1200" dirty="0"/>
        </a:p>
      </dsp:txBody>
      <dsp:txXfrm>
        <a:off x="116406" y="1943631"/>
        <a:ext cx="2904030" cy="725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0D2EC3-AA6B-431B-80C9-BF399DC5BFAD}">
      <dsp:nvSpPr>
        <dsp:cNvPr id="0" name=""/>
        <dsp:cNvSpPr/>
      </dsp:nvSpPr>
      <dsp:spPr>
        <a:xfrm>
          <a:off x="0" y="4652753"/>
          <a:ext cx="3010816" cy="76332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Replication </a:t>
          </a:r>
          <a:endParaRPr lang="es-ES" sz="2600" kern="1200" dirty="0"/>
        </a:p>
      </dsp:txBody>
      <dsp:txXfrm>
        <a:off x="0" y="4652753"/>
        <a:ext cx="3010816" cy="763322"/>
      </dsp:txXfrm>
    </dsp:sp>
    <dsp:sp modelId="{C69C522D-6A41-42E0-B08F-C669A70DC2E8}">
      <dsp:nvSpPr>
        <dsp:cNvPr id="0" name=""/>
        <dsp:cNvSpPr/>
      </dsp:nvSpPr>
      <dsp:spPr>
        <a:xfrm rot="10800000">
          <a:off x="0" y="3490212"/>
          <a:ext cx="3010816" cy="1173990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Closure</a:t>
          </a:r>
          <a:endParaRPr lang="es-ES" sz="2600" kern="1200" dirty="0"/>
        </a:p>
      </dsp:txBody>
      <dsp:txXfrm rot="10800000">
        <a:off x="0" y="3490212"/>
        <a:ext cx="3010816" cy="762823"/>
      </dsp:txXfrm>
    </dsp:sp>
    <dsp:sp modelId="{C130BD2E-8735-4FBE-9CDB-8C05C7A15F79}">
      <dsp:nvSpPr>
        <dsp:cNvPr id="0" name=""/>
        <dsp:cNvSpPr/>
      </dsp:nvSpPr>
      <dsp:spPr>
        <a:xfrm rot="10800000">
          <a:off x="0" y="2327672"/>
          <a:ext cx="3010816" cy="1173990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Execution</a:t>
          </a:r>
          <a:endParaRPr lang="es-ES" sz="2600" kern="1200" dirty="0"/>
        </a:p>
      </dsp:txBody>
      <dsp:txXfrm rot="10800000">
        <a:off x="0" y="2327672"/>
        <a:ext cx="3010816" cy="762823"/>
      </dsp:txXfrm>
    </dsp:sp>
    <dsp:sp modelId="{2DADC195-A84B-4C18-9640-7E1230CF447D}">
      <dsp:nvSpPr>
        <dsp:cNvPr id="0" name=""/>
        <dsp:cNvSpPr/>
      </dsp:nvSpPr>
      <dsp:spPr>
        <a:xfrm rot="10800000">
          <a:off x="0" y="1165131"/>
          <a:ext cx="3010816" cy="1173990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Planning</a:t>
          </a:r>
          <a:endParaRPr lang="es-ES" sz="2600" kern="1200" dirty="0"/>
        </a:p>
      </dsp:txBody>
      <dsp:txXfrm rot="10800000">
        <a:off x="0" y="1165131"/>
        <a:ext cx="3010816" cy="762823"/>
      </dsp:txXfrm>
    </dsp:sp>
    <dsp:sp modelId="{50D8253E-CB54-4B58-A834-E433B3BBF935}">
      <dsp:nvSpPr>
        <dsp:cNvPr id="0" name=""/>
        <dsp:cNvSpPr/>
      </dsp:nvSpPr>
      <dsp:spPr>
        <a:xfrm rot="10800000">
          <a:off x="0" y="0"/>
          <a:ext cx="3010816" cy="1173990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Initial phase</a:t>
          </a:r>
          <a:endParaRPr lang="es-ES" sz="2600" kern="1200" dirty="0"/>
        </a:p>
      </dsp:txBody>
      <dsp:txXfrm rot="10800000">
        <a:off x="0" y="0"/>
        <a:ext cx="3010816" cy="762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8089D-7AE1-4F3A-B79A-C80AABA5A973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70E79-859F-4D52-B770-CCD6508CE84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572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70E79-859F-4D52-B770-CCD6508CE84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6700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6EA559-F5A6-F94E-774C-59B27BDCD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809D43-E885-2C96-F812-92BAFBBD5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5EC02-3335-BFD0-0201-1D4FEB71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45FDEB-3E4E-0228-211E-FF03488CA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991F00-2031-2015-1B2C-1F5E3618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806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6A8065-C558-A53B-4530-44E8F4DA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9E2ADF9-68F3-2573-64AF-A4398652D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A7B77F-D504-585B-E4A5-9DA6299A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ABB4E7-7BA2-0E5D-1A45-AB7D86FF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2A7271-ECEA-CEB2-B302-76A71F6D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530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9D09DA-4A60-AF44-2736-C054D7AD4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4547DF-0529-C137-8FDD-774BBDE45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511CDC-C0E6-3A2A-C3F3-7DF1F162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5E0A3B-D424-342F-3D4F-5256FA94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FD53D3-E049-72FB-04C5-55138F83D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01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883AB7-CC41-9C08-531A-6030B01E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4ED9C1-D02D-730C-A28C-F87A1F43A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560A82-38B1-025B-D840-9996FC7D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A30087-A941-8DC7-F74D-75CA363C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B5150B-6CD4-26C5-E0F6-FEA0FD825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05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154BC-F049-303F-22F2-55A255054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06542A-342D-7917-B468-45D5E99C1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95D32F-1175-E035-8461-C1BCAC74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F81396-4003-3B29-4AA8-DDBA217DD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91C5A7-4E14-EC2F-9DB7-6EFC6B73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1FF88-1941-01D9-4EAD-5792638C3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CE5F10-FAE9-76C2-675E-390664B5B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4D21E0-238F-6B9D-29E2-D2FA582DE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C5F626-0576-DE00-8F38-26EC7C0FE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A3397B-1EF9-05C7-3C88-D9B506CC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0903C6-2E4E-BCCD-6D49-B327BD99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98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42214-C2AB-D0BA-8393-6961029EB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88B638-985E-DBA0-E2F0-BE0E2BB0E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26688A-67C4-39F6-0C17-8EA6707B9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385418-E57B-3AD8-0B3C-0B0E984F5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B93C3A-9C1E-FF78-3C7B-8E96AAB01D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DFF436-25B0-123B-DC03-2445CBCBD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42CA036-3C78-656A-289C-1F1117201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6C40F0-6B30-3106-959F-280E5022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44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2CF88-A96E-F2C0-60E9-3ECBE9593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782B02C-30DD-8B6D-01D6-A3DCA8B5E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154260-7926-3C49-CBA0-6535DB0C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EFBACB-2710-28E0-D91C-15451E376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04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9316BD-70B8-267F-9801-513E3E7E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035F21-4276-D8FF-61E5-88ABDF407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15347F7-AE63-A8E9-5A1F-A2E748180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84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A2500-10CA-C463-A0EC-5C4C5F917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4BC394-48C5-7B21-16DD-6B56044B3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5045D3-42EB-4169-47BE-75FA192FC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763ED7-FBE5-C412-8AB8-E8169C8C2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CE0115-BA6E-FF5B-E77E-D46BD4F2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163648-9204-4B2F-FADD-4972CE7F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366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9BAB6-9F13-B774-6668-B0502FAD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8661291-139A-7D46-C5A1-1BE4EF322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589FE7-8776-6621-ADD2-7CA4647F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7BE434-0102-816B-43BE-34A464DE4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8C09D6-0020-DFBE-5D79-ADE34ABD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C34159-84E2-11C9-7438-EB82DAD4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33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BD1EBF-4451-98BE-C5FB-130AD161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12D6DC-30AA-7E5F-BC04-94E07821A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656C97-33F8-3B72-F6CC-C0D55CCBF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5D50A8-9B37-58A7-F6C4-7F62E280A3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DC2F88-96AE-605F-1FCA-C211C5E47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54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Layout" Target="../diagrams/layout2.xml"/><Relationship Id="rId3" Type="http://schemas.openxmlformats.org/officeDocument/2006/relationships/notesSlide" Target="../notesSlides/notesSlide1.xml"/><Relationship Id="rId7" Type="http://schemas.openxmlformats.org/officeDocument/2006/relationships/diagramLayout" Target="../diagrams/layout1.xml"/><Relationship Id="rId12" Type="http://schemas.openxmlformats.org/officeDocument/2006/relationships/diagramData" Target="../diagrams/data2.xml"/><Relationship Id="rId2" Type="http://schemas.openxmlformats.org/officeDocument/2006/relationships/slideLayout" Target="../slideLayouts/slideLayout7.xml"/><Relationship Id="rId16" Type="http://schemas.microsoft.com/office/2007/relationships/diagramDrawing" Target="../diagrams/drawing2.xml"/><Relationship Id="rId1" Type="http://schemas.openxmlformats.org/officeDocument/2006/relationships/tags" Target="../tags/tag1.xml"/><Relationship Id="rId6" Type="http://schemas.openxmlformats.org/officeDocument/2006/relationships/diagramData" Target="../diagrams/data1.xml"/><Relationship Id="rId11" Type="http://schemas.openxmlformats.org/officeDocument/2006/relationships/image" Target="../media/image3.jpg"/><Relationship Id="rId5" Type="http://schemas.openxmlformats.org/officeDocument/2006/relationships/image" Target="../media/image2.svg"/><Relationship Id="rId15" Type="http://schemas.openxmlformats.org/officeDocument/2006/relationships/diagramColors" Target="../diagrams/colors2.xml"/><Relationship Id="rId10" Type="http://schemas.microsoft.com/office/2007/relationships/diagramDrawing" Target="../diagrams/drawing1.xml"/><Relationship Id="rId4" Type="http://schemas.openxmlformats.org/officeDocument/2006/relationships/image" Target="../media/image1.png"/><Relationship Id="rId9" Type="http://schemas.openxmlformats.org/officeDocument/2006/relationships/diagramColors" Target="../diagrams/colors1.xml"/><Relationship Id="rId1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áfico 26" descr="Flecha: recto con relleno sólido">
            <a:extLst>
              <a:ext uri="{FF2B5EF4-FFF2-40B4-BE49-F238E27FC236}">
                <a16:creationId xmlns:a16="http://schemas.microsoft.com/office/drawing/2014/main" id="{79481771-FDB5-9BA8-C9EF-E261728A20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3665618" y="2577349"/>
            <a:ext cx="869731" cy="1690428"/>
          </a:xfrm>
          <a:prstGeom prst="rect">
            <a:avLst/>
          </a:prstGeom>
        </p:spPr>
      </p:pic>
      <p:graphicFrame>
        <p:nvGraphicFramePr>
          <p:cNvPr id="36" name="Diagrama 35">
            <a:extLst>
              <a:ext uri="{FF2B5EF4-FFF2-40B4-BE49-F238E27FC236}">
                <a16:creationId xmlns:a16="http://schemas.microsoft.com/office/drawing/2014/main" id="{93720CD4-AC46-3CDE-27FD-CAB66D3C61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9773263"/>
              </p:ext>
            </p:extLst>
          </p:nvPr>
        </p:nvGraphicFramePr>
        <p:xfrm>
          <a:off x="4535348" y="2094346"/>
          <a:ext cx="3136843" cy="2669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45" name="Grupo 44">
            <a:extLst>
              <a:ext uri="{FF2B5EF4-FFF2-40B4-BE49-F238E27FC236}">
                <a16:creationId xmlns:a16="http://schemas.microsoft.com/office/drawing/2014/main" id="{C4122D55-2E85-2DD6-5E24-60771F242C7C}"/>
              </a:ext>
            </a:extLst>
          </p:cNvPr>
          <p:cNvGrpSpPr/>
          <p:nvPr/>
        </p:nvGrpSpPr>
        <p:grpSpPr>
          <a:xfrm>
            <a:off x="368728" y="1776261"/>
            <a:ext cx="3409991" cy="2776459"/>
            <a:chOff x="368728" y="1776261"/>
            <a:chExt cx="3409991" cy="2776459"/>
          </a:xfrm>
        </p:grpSpPr>
        <p:pic>
          <p:nvPicPr>
            <p:cNvPr id="7" name="Imagen 6" descr="Tabla&#10;&#10;El contenido generado por IA puede ser incorrecto.">
              <a:extLst>
                <a:ext uri="{FF2B5EF4-FFF2-40B4-BE49-F238E27FC236}">
                  <a16:creationId xmlns:a16="http://schemas.microsoft.com/office/drawing/2014/main" id="{9C958DCF-E2C7-5E25-9888-7015A05887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056" y="2292409"/>
              <a:ext cx="3211337" cy="2260311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689A1BBB-D86C-3AE9-57AC-02A58EDB8766}"/>
                </a:ext>
              </a:extLst>
            </p:cNvPr>
            <p:cNvSpPr txBox="1"/>
            <p:nvPr/>
          </p:nvSpPr>
          <p:spPr>
            <a:xfrm>
              <a:off x="368728" y="1776261"/>
              <a:ext cx="340999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2400" b="1" dirty="0" err="1"/>
                <a:t>Categorize</a:t>
              </a:r>
              <a:r>
                <a:rPr lang="es-ES" sz="2400" b="1" dirty="0"/>
                <a:t> </a:t>
              </a:r>
              <a:r>
                <a:rPr lang="es-ES" sz="2400" b="1" dirty="0" err="1"/>
                <a:t>all</a:t>
              </a:r>
              <a:r>
                <a:rPr lang="es-ES" sz="2400" b="1" dirty="0"/>
                <a:t> </a:t>
              </a:r>
              <a:r>
                <a:rPr lang="es-ES" sz="2400" b="1" dirty="0" err="1"/>
                <a:t>items</a:t>
              </a:r>
              <a:endParaRPr lang="es-ES" sz="2400" b="1" dirty="0"/>
            </a:p>
          </p:txBody>
        </p:sp>
      </p:grpSp>
      <p:graphicFrame>
        <p:nvGraphicFramePr>
          <p:cNvPr id="42" name="Diagrama 41">
            <a:extLst>
              <a:ext uri="{FF2B5EF4-FFF2-40B4-BE49-F238E27FC236}">
                <a16:creationId xmlns:a16="http://schemas.microsoft.com/office/drawing/2014/main" id="{00252BE1-7595-9D84-A0DF-AD6CF6422E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2118033"/>
              </p:ext>
            </p:extLst>
          </p:nvPr>
        </p:nvGraphicFramePr>
        <p:xfrm>
          <a:off x="8682420" y="808088"/>
          <a:ext cx="301081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43" name="Gráfico 42" descr="Flecha: recto con relleno sólido">
            <a:extLst>
              <a:ext uri="{FF2B5EF4-FFF2-40B4-BE49-F238E27FC236}">
                <a16:creationId xmlns:a16="http://schemas.microsoft.com/office/drawing/2014/main" id="{E32A8686-0DC4-3ABD-8168-3990A6E2C3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672192" y="2583785"/>
            <a:ext cx="869733" cy="16904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4657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3697"/>
    </mc:Choice>
    <mc:Fallback>
      <p:transition spd="slow" advTm="436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6" grpId="0">
        <p:bldAsOne/>
      </p:bldGraphic>
      <p:bldGraphic spid="42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14.8|9.2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</Words>
  <Application>Microsoft Office PowerPoint</Application>
  <PresentationFormat>Panorámica</PresentationFormat>
  <Paragraphs>10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Roberto Sanchez Cabrero</dc:creator>
  <cp:lastModifiedBy>Roberto Sanchez Cabrero</cp:lastModifiedBy>
  <cp:revision>2</cp:revision>
  <dcterms:created xsi:type="dcterms:W3CDTF">2025-08-14T13:01:18Z</dcterms:created>
  <dcterms:modified xsi:type="dcterms:W3CDTF">2025-08-14T16:38:03Z</dcterms:modified>
</cp:coreProperties>
</file>