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308B01-8583-4A2B-B952-555CE8D70DE6}" v="6" dt="2025-08-14T13:23:52.6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o Sanchez Cabrero" userId="47117091-8df4-4abd-bddc-116ae8c2f73c" providerId="ADAL" clId="{B3308B01-8583-4A2B-B952-555CE8D70DE6}"/>
    <pc:docChg chg="modSld">
      <pc:chgData name="Roberto Sanchez Cabrero" userId="47117091-8df4-4abd-bddc-116ae8c2f73c" providerId="ADAL" clId="{B3308B01-8583-4A2B-B952-555CE8D70DE6}" dt="2025-08-14T13:23:52.607" v="5"/>
      <pc:docMkLst>
        <pc:docMk/>
      </pc:docMkLst>
      <pc:sldChg chg="addSp delSp modSp mod modTransition modAnim">
        <pc:chgData name="Roberto Sanchez Cabrero" userId="47117091-8df4-4abd-bddc-116ae8c2f73c" providerId="ADAL" clId="{B3308B01-8583-4A2B-B952-555CE8D70DE6}" dt="2025-08-14T13:23:52.607" v="5"/>
        <pc:sldMkLst>
          <pc:docMk/>
          <pc:sldMk cId="94657931" sldId="256"/>
        </pc:sldMkLst>
        <pc:spChg chg="mod">
          <ac:chgData name="Roberto Sanchez Cabrero" userId="47117091-8df4-4abd-bddc-116ae8c2f73c" providerId="ADAL" clId="{B3308B01-8583-4A2B-B952-555CE8D70DE6}" dt="2025-08-14T13:22:39.805" v="0" actId="164"/>
          <ac:spMkLst>
            <pc:docMk/>
            <pc:sldMk cId="94657931" sldId="256"/>
            <ac:spMk id="26" creationId="{791870C5-3571-385A-8364-FF270A16BB3D}"/>
          </ac:spMkLst>
        </pc:spChg>
        <pc:grpChg chg="add mod">
          <ac:chgData name="Roberto Sanchez Cabrero" userId="47117091-8df4-4abd-bddc-116ae8c2f73c" providerId="ADAL" clId="{B3308B01-8583-4A2B-B952-555CE8D70DE6}" dt="2025-08-14T13:22:39.805" v="0" actId="164"/>
          <ac:grpSpMkLst>
            <pc:docMk/>
            <pc:sldMk cId="94657931" sldId="256"/>
            <ac:grpSpMk id="32" creationId="{E44B5ECD-A0A4-5CAF-D3CB-1742B3DD6F08}"/>
          </ac:grpSpMkLst>
        </pc:grpChg>
        <pc:picChg chg="mod">
          <ac:chgData name="Roberto Sanchez Cabrero" userId="47117091-8df4-4abd-bddc-116ae8c2f73c" providerId="ADAL" clId="{B3308B01-8583-4A2B-B952-555CE8D70DE6}" dt="2025-08-14T13:22:39.805" v="0" actId="164"/>
          <ac:picMkLst>
            <pc:docMk/>
            <pc:sldMk cId="94657931" sldId="256"/>
            <ac:picMk id="18" creationId="{2A33E4D3-A5E6-8C86-5DBE-F0CACBB6472D}"/>
          </ac:picMkLst>
        </pc:picChg>
        <pc:picChg chg="add del mod">
          <ac:chgData name="Roberto Sanchez Cabrero" userId="47117091-8df4-4abd-bddc-116ae8c2f73c" providerId="ADAL" clId="{B3308B01-8583-4A2B-B952-555CE8D70DE6}" dt="2025-08-14T13:23:52.607" v="5"/>
          <ac:picMkLst>
            <pc:docMk/>
            <pc:sldMk cId="94657931" sldId="256"/>
            <ac:picMk id="34" creationId="{EB1CFE4B-3D6D-CC2F-4522-D9211B74F2A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6EA559-F5A6-F94E-774C-59B27BDCD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809D43-E885-2C96-F812-92BAFBBD5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15EC02-3335-BFD0-0201-1D4FEB71B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45FDEB-3E4E-0228-211E-FF03488CA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991F00-2031-2015-1B2C-1F5E3618C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806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6A8065-C558-A53B-4530-44E8F4DAC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9E2ADF9-68F3-2573-64AF-A4398652D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A7B77F-D504-585B-E4A5-9DA6299A9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ABB4E7-7BA2-0E5D-1A45-AB7D86FF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2A7271-ECEA-CEB2-B302-76A71F6D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530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A9D09DA-4A60-AF44-2736-C054D7AD45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4547DF-0529-C137-8FDD-774BBDE45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511CDC-C0E6-3A2A-C3F3-7DF1F162B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5E0A3B-D424-342F-3D4F-5256FA94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FD53D3-E049-72FB-04C5-55138F83D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01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883AB7-CC41-9C08-531A-6030B01E5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4ED9C1-D02D-730C-A28C-F87A1F43A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560A82-38B1-025B-D840-9996FC7D6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A30087-A941-8DC7-F74D-75CA363CD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B5150B-6CD4-26C5-E0F6-FEA0FD825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405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154BC-F049-303F-22F2-55A255054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06542A-342D-7917-B468-45D5E99C1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95D32F-1175-E035-8461-C1BCAC74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F81396-4003-3B29-4AA8-DDBA217DD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91C5A7-4E14-EC2F-9DB7-6EFC6B73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C1FF88-1941-01D9-4EAD-5792638C3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CE5F10-FAE9-76C2-675E-390664B5B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54D21E0-238F-6B9D-29E2-D2FA582DE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C5F626-0576-DE00-8F38-26EC7C0FE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A3397B-1EF9-05C7-3C88-D9B506CC4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0903C6-2E4E-BCCD-6D49-B327BD99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498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42214-C2AB-D0BA-8393-6961029EB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88B638-985E-DBA0-E2F0-BE0E2BB0E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26688A-67C4-39F6-0C17-8EA6707B9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385418-E57B-3AD8-0B3C-0B0E984F5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CB93C3A-9C1E-FF78-3C7B-8E96AAB01D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EDFF436-25B0-123B-DC03-2445CBCBD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42CA036-3C78-656A-289C-1F1117201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6C40F0-6B30-3106-959F-280E5022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44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E2CF88-A96E-F2C0-60E9-3ECBE9593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782B02C-30DD-8B6D-01D6-A3DCA8B5E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1154260-7926-3C49-CBA0-6535DB0CE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EFBACB-2710-28E0-D91C-15451E376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04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9316BD-70B8-267F-9801-513E3E7E5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0035F21-4276-D8FF-61E5-88ABDF407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15347F7-AE63-A8E9-5A1F-A2E748180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284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0A2500-10CA-C463-A0EC-5C4C5F917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4BC394-48C5-7B21-16DD-6B56044B3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5045D3-42EB-4169-47BE-75FA192FC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763ED7-FBE5-C412-8AB8-E8169C8C2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CE0115-BA6E-FF5B-E77E-D46BD4F2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163648-9204-4B2F-FADD-4972CE7F6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366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D9BAB6-9F13-B774-6668-B0502FADF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8661291-139A-7D46-C5A1-1BE4EF3221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A589FE7-8776-6621-ADD2-7CA4647F5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7BE434-0102-816B-43BE-34A464DE4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8C09D6-0020-DFBE-5D79-ADE34ABD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C34159-84E2-11C9-7438-EB82DAD4B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333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2BD1EBF-4451-98BE-C5FB-130AD1611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12D6DC-30AA-7E5F-BC04-94E07821A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656C97-33F8-3B72-F6CC-C0D55CCBF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34F3C-3D8E-4C04-9D02-DE081597E12A}" type="datetimeFigureOut">
              <a:rPr lang="es-ES" smtClean="0"/>
              <a:t>14/08/2025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5D50A8-9B37-58A7-F6C4-7F62E280A3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DC2F88-96AE-605F-1FCA-C211C5E477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1495E9-5FFD-4519-977C-DF9D5221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54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g"/><Relationship Id="rId7" Type="http://schemas.openxmlformats.org/officeDocument/2006/relationships/hyperlink" Target="https://s4be.cochrane.org/blog/2015/07/24/nominal-ordinal-numerical-variables/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jpg"/><Relationship Id="rId11" Type="http://schemas.openxmlformats.org/officeDocument/2006/relationships/hyperlink" Target="https://pixabay.com/en/quality-seal-value-red-white-icon-65060/" TargetMode="External"/><Relationship Id="rId5" Type="http://schemas.openxmlformats.org/officeDocument/2006/relationships/hyperlink" Target="https://pixabay.com/en/draft-business-document-file-160133/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B2EFD296-B162-58E4-7B62-820CDE4D7956}"/>
              </a:ext>
            </a:extLst>
          </p:cNvPr>
          <p:cNvGrpSpPr/>
          <p:nvPr/>
        </p:nvGrpSpPr>
        <p:grpSpPr>
          <a:xfrm>
            <a:off x="274092" y="2298844"/>
            <a:ext cx="3211337" cy="2260311"/>
            <a:chOff x="656575" y="903513"/>
            <a:chExt cx="3912442" cy="2764971"/>
          </a:xfrm>
        </p:grpSpPr>
        <p:pic>
          <p:nvPicPr>
            <p:cNvPr id="7" name="Imagen 6" descr="Tabla&#10;&#10;El contenido generado por IA puede ser incorrecto.">
              <a:extLst>
                <a:ext uri="{FF2B5EF4-FFF2-40B4-BE49-F238E27FC236}">
                  <a16:creationId xmlns:a16="http://schemas.microsoft.com/office/drawing/2014/main" id="{9C958DCF-E2C7-5E25-9888-7015A05887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6575" y="903513"/>
              <a:ext cx="3912442" cy="2764971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</p:pic>
        <p:pic>
          <p:nvPicPr>
            <p:cNvPr id="9" name="Imagen 8" descr="Forma, Flecha&#10;&#10;El contenido generado por IA puede ser incorrecto.">
              <a:extLst>
                <a:ext uri="{FF2B5EF4-FFF2-40B4-BE49-F238E27FC236}">
                  <a16:creationId xmlns:a16="http://schemas.microsoft.com/office/drawing/2014/main" id="{A57A666B-42C7-337C-E12B-A7CCA35ED5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5"/>
                </a:ext>
              </a:extLst>
            </a:blip>
            <a:stretch>
              <a:fillRect/>
            </a:stretch>
          </p:blipFill>
          <p:spPr>
            <a:xfrm rot="1553630">
              <a:off x="2419697" y="1263987"/>
              <a:ext cx="1512223" cy="1510125"/>
            </a:xfrm>
            <a:prstGeom prst="rect">
              <a:avLst/>
            </a:prstGeom>
          </p:spPr>
        </p:pic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9DF9595A-BC48-B88D-0049-26D54B0E8D5A}"/>
              </a:ext>
            </a:extLst>
          </p:cNvPr>
          <p:cNvGrpSpPr/>
          <p:nvPr/>
        </p:nvGrpSpPr>
        <p:grpSpPr>
          <a:xfrm>
            <a:off x="4995766" y="2187464"/>
            <a:ext cx="3211337" cy="2371691"/>
            <a:chOff x="5753593" y="832602"/>
            <a:chExt cx="3211337" cy="2371691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66DD63DD-D900-FF8A-6D26-47198EBA7E36}"/>
                </a:ext>
              </a:extLst>
            </p:cNvPr>
            <p:cNvSpPr txBox="1"/>
            <p:nvPr/>
          </p:nvSpPr>
          <p:spPr>
            <a:xfrm>
              <a:off x="6096000" y="832602"/>
              <a:ext cx="265861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2400" b="1" dirty="0"/>
                <a:t>Content </a:t>
              </a:r>
              <a:r>
                <a:rPr lang="es-ES" sz="2400" b="1" dirty="0" err="1"/>
                <a:t>Analysis</a:t>
              </a:r>
              <a:r>
                <a:rPr lang="es-ES" sz="2400" b="1" dirty="0"/>
                <a:t> </a:t>
              </a:r>
            </a:p>
          </p:txBody>
        </p:sp>
        <p:pic>
          <p:nvPicPr>
            <p:cNvPr id="15" name="Imagen 14" descr="Forma&#10;&#10;El contenido generado por IA puede ser incorrecto.">
              <a:extLst>
                <a:ext uri="{FF2B5EF4-FFF2-40B4-BE49-F238E27FC236}">
                  <a16:creationId xmlns:a16="http://schemas.microsoft.com/office/drawing/2014/main" id="{C6CC008E-602E-7B34-8037-8F6D33304B3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7"/>
                </a:ext>
              </a:extLst>
            </a:blip>
            <a:stretch>
              <a:fillRect/>
            </a:stretch>
          </p:blipFill>
          <p:spPr>
            <a:xfrm>
              <a:off x="5753593" y="1265251"/>
              <a:ext cx="3211337" cy="1939042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</p:pic>
      </p:grpSp>
      <p:pic>
        <p:nvPicPr>
          <p:cNvPr id="23" name="Gráfico 22" descr="Flecha: recto con relleno sólido">
            <a:extLst>
              <a:ext uri="{FF2B5EF4-FFF2-40B4-BE49-F238E27FC236}">
                <a16:creationId xmlns:a16="http://schemas.microsoft.com/office/drawing/2014/main" id="{D72ADA62-B45F-B221-461B-FD683EB63D1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0800000">
            <a:off x="3485429" y="2723334"/>
            <a:ext cx="1510337" cy="1510337"/>
          </a:xfrm>
          <a:prstGeom prst="rect">
            <a:avLst/>
          </a:prstGeom>
        </p:spPr>
      </p:pic>
      <p:grpSp>
        <p:nvGrpSpPr>
          <p:cNvPr id="32" name="Grupo 31">
            <a:extLst>
              <a:ext uri="{FF2B5EF4-FFF2-40B4-BE49-F238E27FC236}">
                <a16:creationId xmlns:a16="http://schemas.microsoft.com/office/drawing/2014/main" id="{E44B5ECD-A0A4-5CAF-D3CB-1742B3DD6F08}"/>
              </a:ext>
            </a:extLst>
          </p:cNvPr>
          <p:cNvGrpSpPr/>
          <p:nvPr/>
        </p:nvGrpSpPr>
        <p:grpSpPr>
          <a:xfrm>
            <a:off x="9359800" y="2158448"/>
            <a:ext cx="2596057" cy="2400707"/>
            <a:chOff x="9359800" y="2158448"/>
            <a:chExt cx="2596057" cy="2400707"/>
          </a:xfrm>
        </p:grpSpPr>
        <p:pic>
          <p:nvPicPr>
            <p:cNvPr id="18" name="Imagen 17" descr="Imagen que contiene reloj&#10;&#10;El contenido generado por IA puede ser incorrecto.">
              <a:extLst>
                <a:ext uri="{FF2B5EF4-FFF2-40B4-BE49-F238E27FC236}">
                  <a16:creationId xmlns:a16="http://schemas.microsoft.com/office/drawing/2014/main" id="{2A33E4D3-A5E6-8C86-5DBE-F0CACBB6472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11"/>
                </a:ext>
              </a:extLst>
            </a:blip>
            <a:stretch>
              <a:fillRect/>
            </a:stretch>
          </p:blipFill>
          <p:spPr>
            <a:xfrm>
              <a:off x="9601200" y="2204498"/>
              <a:ext cx="2354657" cy="2354657"/>
            </a:xfrm>
            <a:prstGeom prst="rect">
              <a:avLst/>
            </a:prstGeom>
          </p:spPr>
        </p:pic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791870C5-3571-385A-8364-FF270A16BB3D}"/>
                </a:ext>
              </a:extLst>
            </p:cNvPr>
            <p:cNvSpPr txBox="1"/>
            <p:nvPr/>
          </p:nvSpPr>
          <p:spPr>
            <a:xfrm>
              <a:off x="9359800" y="2158448"/>
              <a:ext cx="2596057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2400" b="1" dirty="0" err="1"/>
                <a:t>Review</a:t>
              </a:r>
              <a:r>
                <a:rPr lang="es-ES" sz="2400" b="1" dirty="0"/>
                <a:t> </a:t>
              </a:r>
              <a:r>
                <a:rPr lang="es-ES" sz="2400" b="1" dirty="0" err="1"/>
                <a:t>items</a:t>
              </a:r>
              <a:endParaRPr lang="es-ES" sz="2400" b="1" dirty="0"/>
            </a:p>
          </p:txBody>
        </p:sp>
      </p:grpSp>
      <p:pic>
        <p:nvPicPr>
          <p:cNvPr id="27" name="Gráfico 26" descr="Flecha: recto con relleno sólido">
            <a:extLst>
              <a:ext uri="{FF2B5EF4-FFF2-40B4-BE49-F238E27FC236}">
                <a16:creationId xmlns:a16="http://schemas.microsoft.com/office/drawing/2014/main" id="{79481771-FDB5-9BA8-C9EF-E261728A20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0800000">
            <a:off x="8207103" y="2723334"/>
            <a:ext cx="1510337" cy="15103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4657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906"/>
    </mc:Choice>
    <mc:Fallback>
      <p:transition spd="slow" advTm="279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9.2|8.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Roberto Sanchez Cabrero</dc:creator>
  <cp:lastModifiedBy>Roberto Sanchez Cabrero</cp:lastModifiedBy>
  <cp:revision>1</cp:revision>
  <dcterms:created xsi:type="dcterms:W3CDTF">2025-08-14T13:01:18Z</dcterms:created>
  <dcterms:modified xsi:type="dcterms:W3CDTF">2025-08-14T13:24:01Z</dcterms:modified>
</cp:coreProperties>
</file>