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FD9AAF-0AD5-024D-FFB3-0F8627DF5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C9506BC-6E18-1D11-1407-D9747BB66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DE415DD-AFD9-9D5F-4957-08ED84363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4392815-9F0B-A35C-C4A2-D555232EA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F92A74-4F60-A38B-4277-86F045A8B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6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E37BE-51E8-EB8C-33EA-4A7E0C0B5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FA97A6F-0E5F-8785-4D01-5590473FB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306B1B-4F76-EF8F-4CB0-D81080FC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A168DE-DACF-E32A-AF59-BC1947685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0F2155-8C07-696F-416A-228BDB3E3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0692C9B-DD71-759D-4235-AB38E37C3E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28CB2D-8CA6-4327-08D2-4C76B20E6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370D3B0-19C6-EEB5-2A93-68600058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BBCEF0A-997E-18F2-94CD-A5299C18B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F9BB5E6-0172-689C-4F86-71AB73A7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89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A629649-766C-1F2E-1406-50F6850F1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E48CCF-2DF9-6904-CA95-D85BF2659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B2F409B-9FBD-AE8A-158E-CAD2564C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2FBA10E-2FF5-4752-C5B6-0B7F61A8E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4CD796-380C-A769-A0B3-8B673536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56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F0D93C-77E6-8278-7A9B-5EDE3259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5C0D99A-429B-6EE1-02E1-21B9D1B19C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84B24C-8D8B-1D2D-3184-8489FDE3E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105361E-583C-F1DC-F12C-0E86FD3FE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4F94CAA-0241-8407-A4B0-3CC672A27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1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9A3236-C993-7717-5F42-070524DA1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8C220C-7E4A-8F9B-0253-8B03EE5D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E4CFB74-9E95-69A7-BADD-6EFD337C9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F544CDB7-8586-FFD0-92B5-B83712B47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0877A2-14BF-D603-81D8-098826AC6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75DB4EF-940F-BC73-B772-292B19438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58B28D-C73E-5CAD-F540-B0C990D10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36541D-1A43-561A-CE98-9C87D2FF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1030A0B-D821-74DB-E56A-BC20FAAB8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43D0EB2-31B8-DEBE-9900-B5FBC067DD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1627B3B-D727-741A-B677-B665A03B6C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6BD79EB-4ADE-A827-2ED5-7519DD9B8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9F6F8E9-8071-1FB0-0EBB-C1D37D79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74E6CF2-DF67-5C98-2A3A-162F2D36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0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2689E1-C000-C16C-2A32-FD265DB59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E265FF5A-A929-5EC3-6C31-F6BF108A5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6FC3F6-9096-9C2E-0D9D-5F3E271D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576CFB1-AA3C-2BB7-6D86-4FFF1ED93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6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2FB9400F-A226-8A68-4D81-CC2F44A37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1EC874-0659-26F4-E8A6-EFCA26BC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1B9A1CB-612C-3B79-D62B-DA89D858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5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52B480-C64C-8138-A216-60C348645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C4C2E5-050C-6087-CC8A-37A7BC2D9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6E052D1-84B7-11A1-02EA-F5A04ED09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2CD819C-F18C-727C-99F9-E0FCC30E0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21CBFF5-27DF-C810-5AA8-6ACB7479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4CD9549-DEC5-CC46-978D-DDC8550D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D0CC6B-139E-3EE9-D6FE-E7EDDEFE9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E06DE81-F2F3-C14D-22D5-A2376A197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468C288-602C-3FE0-1CB0-475259FFB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1E72BAA-D9C4-C32D-A3C8-58D278114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5EC7F7E-97C7-8368-78CA-5802F5C46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BBFA0D-B32D-C75C-065D-3ED7ED04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71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1F4231C6-EC87-E0A4-5465-9AA40249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5179CA2-D758-4CEA-C3FC-5D4E36B93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2D2AA0-3AAD-D6ED-DEC7-B88FC18D2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F1F18F-295D-4882-B740-AD5239AC5CBA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636C96-4497-D90A-8F26-B4CDA5CB5F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73820C-2F31-07B4-034F-B9D5CE6AA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82DEA5-E7E8-49D2-8CDE-2CA33231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73314-F93E-5E23-72BB-C5074EE7D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D824914-E208-F745-7112-70DAC9290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3299" y="297518"/>
            <a:ext cx="9349910" cy="508399"/>
          </a:xfrm>
        </p:spPr>
        <p:txBody>
          <a:bodyPr>
            <a:normAutofit/>
          </a:bodyPr>
          <a:lstStyle/>
          <a:p>
            <a:pPr algn="ctr"/>
            <a:r>
              <a:rPr lang="en-US" altLang="zh-TW" sz="2562" b="1" dirty="0">
                <a:latin typeface="標楷體" panose="03000509000000000000" pitchFamily="65" charset="-120"/>
                <a:ea typeface="標楷體" panose="03000509000000000000" pitchFamily="65" charset="-120"/>
              </a:rPr>
              <a:t>Comparison of  different PD catheter insertion method</a:t>
            </a:r>
            <a:endParaRPr lang="en-US" sz="2562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13">
            <a:extLst>
              <a:ext uri="{FF2B5EF4-FFF2-40B4-BE49-F238E27FC236}">
                <a16:creationId xmlns:a16="http://schemas.microsoft.com/office/drawing/2014/main" id="{D15280CC-EFFD-5D72-54D7-3D8E86E0678C}"/>
              </a:ext>
            </a:extLst>
          </p:cNvPr>
          <p:cNvGraphicFramePr>
            <a:graphicFrameLocks noGrp="1"/>
          </p:cNvGraphicFramePr>
          <p:nvPr/>
        </p:nvGraphicFramePr>
        <p:xfrm>
          <a:off x="1138796" y="2378802"/>
          <a:ext cx="10353756" cy="4056933"/>
        </p:xfrm>
        <a:graphic>
          <a:graphicData uri="http://schemas.openxmlformats.org/drawingml/2006/table">
            <a:tbl>
              <a:tblPr firstRow="1" bandRow="1"/>
              <a:tblGrid>
                <a:gridCol w="2371320">
                  <a:extLst>
                    <a:ext uri="{9D8B030D-6E8A-4147-A177-3AD203B41FA5}">
                      <a16:colId xmlns:a16="http://schemas.microsoft.com/office/drawing/2014/main" val="2385334038"/>
                    </a:ext>
                  </a:extLst>
                </a:gridCol>
                <a:gridCol w="2000254">
                  <a:extLst>
                    <a:ext uri="{9D8B030D-6E8A-4147-A177-3AD203B41FA5}">
                      <a16:colId xmlns:a16="http://schemas.microsoft.com/office/drawing/2014/main" val="2007881750"/>
                    </a:ext>
                  </a:extLst>
                </a:gridCol>
                <a:gridCol w="1875204">
                  <a:extLst>
                    <a:ext uri="{9D8B030D-6E8A-4147-A177-3AD203B41FA5}">
                      <a16:colId xmlns:a16="http://schemas.microsoft.com/office/drawing/2014/main" val="1616755142"/>
                    </a:ext>
                  </a:extLst>
                </a:gridCol>
                <a:gridCol w="2252126">
                  <a:extLst>
                    <a:ext uri="{9D8B030D-6E8A-4147-A177-3AD203B41FA5}">
                      <a16:colId xmlns:a16="http://schemas.microsoft.com/office/drawing/2014/main" val="1390012939"/>
                    </a:ext>
                  </a:extLst>
                </a:gridCol>
                <a:gridCol w="1854852">
                  <a:extLst>
                    <a:ext uri="{9D8B030D-6E8A-4147-A177-3AD203B41FA5}">
                      <a16:colId xmlns:a16="http://schemas.microsoft.com/office/drawing/2014/main" val="175529134"/>
                    </a:ext>
                  </a:extLst>
                </a:gridCol>
              </a:tblGrid>
              <a:tr h="45309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en-US" sz="15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Open surgery</a:t>
                      </a:r>
                      <a:endParaRPr lang="en-US" sz="18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Laparoscopy</a:t>
                      </a:r>
                      <a:endParaRPr lang="en-US" sz="18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 err="1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Seldinger</a:t>
                      </a:r>
                      <a:r>
                        <a:rPr lang="en-US" altLang="zh-TW" sz="1800" b="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b="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i="0" kern="1200" dirty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Hybrid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96671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操作者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Surgeon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Surgeon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Nephrologist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Surgeon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55346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麻醉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Local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GA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9773567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Tissue damage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big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small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297555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Direct visualization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yes</a:t>
                      </a:r>
                      <a:endParaRPr lang="en-US" sz="18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486332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Waiting time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 day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 day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 day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 day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20436"/>
                  </a:ext>
                </a:extLst>
              </a:tr>
              <a:tr h="45675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800" dirty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Leakage rate</a:t>
                      </a:r>
                      <a:endParaRPr lang="en-US" sz="1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  <a:r>
                        <a:rPr lang="en-US" sz="180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TW" sz="1800" i="0" dirty="0"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small</a:t>
                      </a:r>
                      <a:endParaRPr lang="en-US" sz="1800" i="0" dirty="0"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minimum</a:t>
                      </a:r>
                    </a:p>
                    <a:p>
                      <a:pPr algn="ctr"/>
                      <a:endParaRPr lang="en-US" sz="1800" i="0" dirty="0">
                        <a:solidFill>
                          <a:srgbClr val="FF0000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331520"/>
                  </a:ext>
                </a:extLst>
              </a:tr>
              <a:tr h="39042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Suitable for those with a history of abdominal surgery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</a:t>
                      </a:r>
                      <a:endParaRPr lang="en-US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T="0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589708"/>
                  </a:ext>
                </a:extLst>
              </a:tr>
            </a:tbl>
          </a:graphicData>
        </a:graphic>
      </p:graphicFrame>
      <p:grpSp>
        <p:nvGrpSpPr>
          <p:cNvPr id="22" name="群組 21">
            <a:extLst>
              <a:ext uri="{FF2B5EF4-FFF2-40B4-BE49-F238E27FC236}">
                <a16:creationId xmlns:a16="http://schemas.microsoft.com/office/drawing/2014/main" id="{EFC895B6-0FB6-8C20-A131-4D6EB401A52F}"/>
              </a:ext>
            </a:extLst>
          </p:cNvPr>
          <p:cNvGrpSpPr/>
          <p:nvPr/>
        </p:nvGrpSpPr>
        <p:grpSpPr>
          <a:xfrm>
            <a:off x="3374748" y="978018"/>
            <a:ext cx="8117803" cy="1393568"/>
            <a:chOff x="1828801" y="1170251"/>
            <a:chExt cx="4939742" cy="923803"/>
          </a:xfrm>
        </p:grpSpPr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F94E539B-7F27-CE1A-7633-0422F449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1" y="1190159"/>
              <a:ext cx="1239221" cy="89590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D5E5AB-8ADE-0B6C-6062-45ADBB46E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4332" y="1170251"/>
              <a:ext cx="1356604" cy="917445"/>
            </a:xfrm>
            <a:prstGeom prst="rect">
              <a:avLst/>
            </a:prstGeom>
          </p:spPr>
        </p:pic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F357A431-189A-2593-719E-63DA3C943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68022" y="1176609"/>
              <a:ext cx="1186310" cy="917445"/>
            </a:xfrm>
            <a:prstGeom prst="rect">
              <a:avLst/>
            </a:prstGeom>
          </p:spPr>
        </p:pic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9455BA3F-A2CD-94A7-CF35-F02D29C8CB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9272"/>
            <a:stretch/>
          </p:blipFill>
          <p:spPr>
            <a:xfrm>
              <a:off x="5610937" y="1177958"/>
              <a:ext cx="1157606" cy="904764"/>
            </a:xfrm>
            <a:prstGeom prst="rect">
              <a:avLst/>
            </a:prstGeom>
            <a:ln>
              <a:solidFill>
                <a:sysClr val="windowText" lastClr="000000"/>
              </a:solidFill>
            </a:ln>
          </p:spPr>
        </p:pic>
      </p:grpSp>
      <p:pic>
        <p:nvPicPr>
          <p:cNvPr id="48" name="圖片 47">
            <a:extLst>
              <a:ext uri="{FF2B5EF4-FFF2-40B4-BE49-F238E27FC236}">
                <a16:creationId xmlns:a16="http://schemas.microsoft.com/office/drawing/2014/main" id="{D9830375-CC5F-54DA-8790-65D5CC8F07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896895" y="9010846"/>
            <a:ext cx="1280272" cy="13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寬螢幕</PresentationFormat>
  <Paragraphs>41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標楷體</vt:lpstr>
      <vt:lpstr>Aptos</vt:lpstr>
      <vt:lpstr>Aptos Display</vt:lpstr>
      <vt:lpstr>Arial</vt:lpstr>
      <vt:lpstr>Office 佈景主題</vt:lpstr>
      <vt:lpstr>Comparison of  different PD catheter insertion method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思源 黎</dc:creator>
  <cp:lastModifiedBy>思源 黎</cp:lastModifiedBy>
  <cp:revision>1</cp:revision>
  <dcterms:created xsi:type="dcterms:W3CDTF">2025-06-12T23:23:52Z</dcterms:created>
  <dcterms:modified xsi:type="dcterms:W3CDTF">2025-06-12T23:24:34Z</dcterms:modified>
</cp:coreProperties>
</file>