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CB529-6FBD-8151-34C2-6508BEDD6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072F97-2915-F8FD-8576-9B2B25325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0C992A-86A2-023A-F9C3-4708F128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352931-934C-A4FD-20F8-A09D4D03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DC15BD-9EDD-8B1B-4992-6B101F14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28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3C405B-9BB7-3349-B800-43389E21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D0D0F6-F27F-49B5-FC29-26E7D2BC3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822D65-42F9-669A-1C5C-47775491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D0448F-EA75-79C9-C175-27AA6D1F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E45A2-8009-9440-5C2C-022DF16A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4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81C84F-0040-5D90-FE30-AB4E05433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527649-1BE0-55DF-120C-575D8F993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816E96-1BED-7387-327D-498E428D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705178-86B6-4791-F6B8-7867377A3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CB1CF9-818B-45F4-7284-E19BBA5D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1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8A017-BF29-6660-79CA-82EC75A5A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FD6B9B-9EA8-3320-B597-2B27E9568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25462B-1467-B94D-4FD7-60127800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88A093-12B6-6A92-E378-93635AD5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312CB2-35AB-EE2E-EF5A-30A8FD84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32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2317B-CF81-B164-20D9-F5331588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4D7A31-0470-9172-679F-ACCCAB32A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62412A-4FA5-8CFA-2294-3634F81A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246CE4-57EE-ACFE-8F99-DF5DB3C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E6270-33BE-A924-AAA3-595C7928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90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866C2-0A69-309D-E704-AEFAC147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AFAF6C-4F65-59DA-7A06-5EB7EECD2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24C1E-BF0A-93F4-025B-449E68322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1979CC-2DF1-BA67-B8C0-D6366500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91D884-0B93-184C-B2B6-FCDDE686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194B29-F4EC-5E9A-060D-2D2C3E74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16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49EF8-FAD8-1B23-8462-EE7223E4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810DA9-E116-6CAC-20BC-E5A49566D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DD3495-DFEA-82AB-0F82-AC8567126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02B6F22-4E59-223A-681A-A54CD5728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D3161B-03C4-798F-040F-EEDBEC70A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54758B2-86D9-0B3E-C715-278288CC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1A653B-C2B2-EE7F-8547-D7A7EF62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0F7792-2627-118D-7B9B-F38F0AE0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99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56A0A5-E01C-7C69-4671-60A72829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6C8CDA-0E86-0BE2-0721-0FF59005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5B526A-60AB-2B23-3CBD-7F924EEE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FDFD2E-C90E-453A-52C3-A5539A37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8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08E1675-FE94-BDEA-C0DE-69ECCB6D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8384E4-67FF-8308-F7DA-DA90AE3F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423DFC-2016-9686-7579-7E87FDD5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1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946EB3-D3A7-2B44-2656-671F38EE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9DCEA9-FFB2-74E9-D63F-0140EEAF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F36941-6027-E045-834A-7761A6F88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446A84-10F5-26EC-3F77-F6B3E0A9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C696A1-BAE1-9F57-BFAB-C81F6BE4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9CFFEB-5007-C6CF-61A8-2ADFE73E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6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BC15DA-3C8B-6978-4291-0C394B75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6732DFF-12A5-763C-EB1D-C27E4FE38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EDC36A-1DEF-6876-F5D0-044F24F6F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E5BA17-B531-059B-97F9-CFB2EEBC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17E4FA-75D5-0871-0E0E-D9A1D596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4203B8-7536-F34C-C569-6F92BF69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81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8A5025-85D4-4A08-7B10-353A780D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B3356B-ABD7-B1F1-857F-1B53348B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BC3FE5-8B48-53AF-D652-BC859F9DF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C7B5-F850-40A2-A6C0-7B779B24EA9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50455-5771-4235-5F73-3A9E6FE53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7E27F6-7906-AF80-AC78-C7FDB8F38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3FD6A-2200-485B-A902-1F2EB02F5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6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879256-BAC6-A52F-7AF8-978DA756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07" y="926990"/>
            <a:ext cx="5830614" cy="108048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Hide the patient's information.</a:t>
            </a:r>
          </a:p>
          <a:p>
            <a:pPr marL="457200" indent="-457200">
              <a:buAutoNum type="arabicPeriod"/>
            </a:pP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Please hide the redundant parts in the picture. </a:t>
            </a:r>
          </a:p>
          <a:p>
            <a:pPr marL="457200" indent="-457200">
              <a:buAutoNum type="arabicPeriod"/>
            </a:pP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Please apply mosaic to the bloodstains.</a:t>
            </a:r>
          </a:p>
          <a:p>
            <a:pPr marL="457200" indent="-457200">
              <a:buAutoNum type="arabicPeriod"/>
            </a:pPr>
            <a:endParaRPr lang="zh-CN" altLang="en-US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9F71375E-2943-DA56-B904-1FD51F8F5842}"/>
              </a:ext>
            </a:extLst>
          </p:cNvPr>
          <p:cNvSpPr txBox="1">
            <a:spLocks/>
          </p:cNvSpPr>
          <p:nvPr/>
        </p:nvSpPr>
        <p:spPr>
          <a:xfrm>
            <a:off x="2338552" y="42041"/>
            <a:ext cx="9144000" cy="756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36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Video production requirements</a:t>
            </a:r>
            <a:endParaRPr lang="zh-CN" altLang="en-US" sz="96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7489609-7DCE-07A0-BA87-73A76DD3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1" y="2527204"/>
            <a:ext cx="2627183" cy="26492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56B7550-5149-1C84-F84A-043A83687B8F}"/>
              </a:ext>
            </a:extLst>
          </p:cNvPr>
          <p:cNvSpPr/>
          <p:nvPr/>
        </p:nvSpPr>
        <p:spPr>
          <a:xfrm>
            <a:off x="1771650" y="4343399"/>
            <a:ext cx="1158514" cy="833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91C7DE4-4D6D-A138-993B-9759B66CE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59" y="2539906"/>
            <a:ext cx="2508663" cy="250411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3126929-2D9E-8DC3-A43B-1ED56BBF42E4}"/>
              </a:ext>
            </a:extLst>
          </p:cNvPr>
          <p:cNvSpPr txBox="1"/>
          <p:nvPr/>
        </p:nvSpPr>
        <p:spPr>
          <a:xfrm flipH="1">
            <a:off x="865987" y="1951505"/>
            <a:ext cx="224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Example:</a:t>
            </a:r>
            <a:endParaRPr lang="zh-CN" altLang="en-US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9049748-BDAB-4691-A38C-986AAE9A3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/>
          <a:stretch/>
        </p:blipFill>
        <p:spPr>
          <a:xfrm>
            <a:off x="5813991" y="2514709"/>
            <a:ext cx="3120460" cy="25293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E24834-4BF3-93F3-DE81-4A18A13C8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52" y="2514709"/>
            <a:ext cx="3031559" cy="252176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CCE7C74E-296C-F046-BA01-26C3E9DBB8A6}"/>
              </a:ext>
            </a:extLst>
          </p:cNvPr>
          <p:cNvSpPr/>
          <p:nvPr/>
        </p:nvSpPr>
        <p:spPr>
          <a:xfrm>
            <a:off x="9039952" y="2546257"/>
            <a:ext cx="929548" cy="342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ACDDE01-A053-1B33-699A-369E0D21D35A}"/>
              </a:ext>
            </a:extLst>
          </p:cNvPr>
          <p:cNvSpPr/>
          <p:nvPr/>
        </p:nvSpPr>
        <p:spPr>
          <a:xfrm>
            <a:off x="10490200" y="4184650"/>
            <a:ext cx="1193800" cy="800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61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26</Words>
  <Application>Microsoft Office PowerPoint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青青 张</dc:creator>
  <cp:lastModifiedBy>青青 张</cp:lastModifiedBy>
  <cp:revision>11</cp:revision>
  <dcterms:created xsi:type="dcterms:W3CDTF">2025-02-16T19:12:55Z</dcterms:created>
  <dcterms:modified xsi:type="dcterms:W3CDTF">2025-02-16T20:01:33Z</dcterms:modified>
</cp:coreProperties>
</file>