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F5F5BA-7F43-856F-4CE4-8C60CA92E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A934BCA-82C7-9987-E503-CF0E1DBBB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0CF7E2-99EF-1965-7280-2C28514EB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9B4ED5-075E-5E27-A783-C318FE82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80D443-F2F3-BBB8-6256-721BB5EC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24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31C6BC-E2D8-9BF6-B583-BD65FB18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9FF3969-F825-5DF4-06F0-26E9A835D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7E1A90-3DFD-83CE-809B-63AE6A47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75AFEA-DA96-C35C-1108-34DB0F42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40317E-2DCF-49DB-82A1-0C5C9E44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36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4BD99D-F4E9-A1EA-BDD0-BAE92FB77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60876B-4A27-FFF6-1B26-38ECD6134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E49DE3-18F9-5D8F-E154-ACE043924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D7859E-B3FE-78DB-CD6D-59EB05BF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955413-186B-CE84-FA51-239E2387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4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D6674E-97CE-9FB1-51EF-F7E8EFD9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D041A7-5A91-5122-3E9C-7F5AA71F7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C3F0CC-DE4A-E399-80BF-14DFB458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3E08E3-6392-54D6-F169-212F69C4A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926F94-D7B4-B1DD-B97C-5A3450B7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31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4BC26-3F33-F93A-C051-812019D5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A55032-6CE4-AC98-F00E-D8A90E85B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406B3E-8587-E637-71BF-130DC538F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9A5D90-05FE-E2DD-6A77-905E0035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9ECC45-3137-485D-2D27-A93A66E70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3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F37FD-FF04-F422-71C3-F4C95D9E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FE5D73-663E-E63C-DCA6-9C2EA15DD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042D50-A222-385E-2D87-CBE0E6C8D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3FF660-6172-72FD-3AEE-786BFD07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6D2919-3F9D-05B6-4D72-06409BE4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8EB807-6A64-EB3F-4B29-7B373215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11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0D0B4F-EEE2-9D59-B90A-26DFAB38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5638847-05AC-9BE4-7335-BD2C598E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8C4ACC-5F1F-247D-709D-A891043CC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8E2E148-9602-C14F-2014-F1FF3F3BC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F75522-5264-8CCC-86E1-476BB26CF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8CA40B6-2DA4-C470-4967-C67F9D28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3FC3342-30B7-CD9A-B782-C15C2114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93F128F-D3B4-3631-48D1-F3EDBDD43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41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8B74CA-26C4-C8B6-8C04-5F5ABDC2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16C01C-7A7C-B695-40FA-774FEFFA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89CF49C-E656-E19B-FB0D-51142715F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B7C6A53-D829-A7BB-CD50-3115472E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19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7EEB644-9FF7-9759-BF0D-D848D495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D78BD4-D5AA-7671-89DC-EBABF800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0706C1-588D-AE10-9B89-DE15C31AB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63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F3C2F-EFD8-FA24-0A1D-141B6C32A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FB028B-5DF9-07E0-CDC2-ACC2B351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C430F9-154D-43CE-C4AD-BF440EBE9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DB678B-AE19-60E1-4363-1640C76F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B9ADFB2-35BB-4A4C-4CDB-6ECD390D7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A96A8C-505A-BE71-310A-64FDC801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40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43F641-1CFE-51ED-4967-DAF9463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FA5A76-0512-A501-C21E-8D3F21141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94D3FC-0225-2DB5-2FD3-8B4F263B1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890F45-FF08-B01D-3457-F85425B7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15ED87-AC60-01A1-2D70-C3453DB6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790C914-7AC1-2820-7868-436AB3FD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965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D00848-CBED-A913-202A-BAD5A1DA5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F9232D-7AC3-F266-260F-5F1C989E0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5C2CB9-42E0-6943-ACEC-36AC455FD3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0BA57-A30B-4E83-88E7-A19ADEE79012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F36385-6994-5DE4-30AF-C1945DFA6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13B3F5-6071-51D6-9B2D-3D755C486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0BD11-DB87-416F-9BA2-6A7956DA27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80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4A5C671-C0D1-367B-90A3-946F26598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910" y="554810"/>
            <a:ext cx="5672179" cy="5748380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D1D7EC5F-9E93-27D9-3083-87D876F4CA0C}"/>
              </a:ext>
            </a:extLst>
          </p:cNvPr>
          <p:cNvSpPr/>
          <p:nvPr/>
        </p:nvSpPr>
        <p:spPr>
          <a:xfrm>
            <a:off x="5283200" y="3117850"/>
            <a:ext cx="222250" cy="501650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34F2B2D-A932-7B64-F3CB-A892D579F172}"/>
              </a:ext>
            </a:extLst>
          </p:cNvPr>
          <p:cNvSpPr txBox="1"/>
          <p:nvPr/>
        </p:nvSpPr>
        <p:spPr>
          <a:xfrm>
            <a:off x="3346450" y="134678"/>
            <a:ext cx="386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2.5.2-DSA 00:05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-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anatomical landmarks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4548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Office PowerPoint</Application>
  <PresentationFormat>宽屏</PresentationFormat>
  <Paragraphs>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Calibri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青青 张</dc:creator>
  <cp:lastModifiedBy>青青 张</cp:lastModifiedBy>
  <cp:revision>5</cp:revision>
  <dcterms:created xsi:type="dcterms:W3CDTF">2025-02-10T06:32:30Z</dcterms:created>
  <dcterms:modified xsi:type="dcterms:W3CDTF">2025-02-16T19:03:46Z</dcterms:modified>
</cp:coreProperties>
</file>