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inabatista\Documents\STROM%20FRESH%20START%202023\projekt%20REINCARNATION\papers\JOVE\FIRST%20SUBMISSION\figures\FWHM%20NofPeaks%20100us%20R1%20TB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Nafter!$W$1</c:f>
              <c:strCache>
                <c:ptCount val="1"/>
                <c:pt idx="0">
                  <c:v>AVG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Nafter!$AB$2:$AB$10</c:f>
                <c:numCache>
                  <c:formatCode>General</c:formatCode>
                  <c:ptCount val="9"/>
                  <c:pt idx="1">
                    <c:v>0.68730409716874996</c:v>
                  </c:pt>
                  <c:pt idx="2">
                    <c:v>0.6007886491372264</c:v>
                  </c:pt>
                  <c:pt idx="3">
                    <c:v>0.52454563544212274</c:v>
                  </c:pt>
                  <c:pt idx="4">
                    <c:v>0.47832730013594393</c:v>
                  </c:pt>
                  <c:pt idx="5">
                    <c:v>7.6923104134629827E-2</c:v>
                  </c:pt>
                  <c:pt idx="6">
                    <c:v>0</c:v>
                  </c:pt>
                  <c:pt idx="7">
                    <c:v>0</c:v>
                  </c:pt>
                  <c:pt idx="8">
                    <c:v>0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Nafter!$G$2:$G$10</c:f>
              <c:numCache>
                <c:formatCode>General</c:formatCode>
                <c:ptCount val="9"/>
                <c:pt idx="0">
                  <c:v>0</c:v>
                </c:pt>
                <c:pt idx="1">
                  <c:v>126</c:v>
                </c:pt>
                <c:pt idx="2">
                  <c:v>150</c:v>
                </c:pt>
                <c:pt idx="3">
                  <c:v>176</c:v>
                </c:pt>
                <c:pt idx="4">
                  <c:v>200</c:v>
                </c:pt>
                <c:pt idx="5">
                  <c:v>250</c:v>
                </c:pt>
                <c:pt idx="6">
                  <c:v>300</c:v>
                </c:pt>
                <c:pt idx="7">
                  <c:v>350</c:v>
                </c:pt>
                <c:pt idx="8">
                  <c:v>400</c:v>
                </c:pt>
              </c:numCache>
            </c:numRef>
          </c:cat>
          <c:val>
            <c:numRef>
              <c:f>Nafter!$W$2:$W$10</c:f>
              <c:numCache>
                <c:formatCode>General</c:formatCode>
                <c:ptCount val="9"/>
                <c:pt idx="0">
                  <c:v>0</c:v>
                </c:pt>
                <c:pt idx="1">
                  <c:v>1.8461538461538463</c:v>
                </c:pt>
                <c:pt idx="2">
                  <c:v>2.2307692307692308</c:v>
                </c:pt>
                <c:pt idx="3">
                  <c:v>2.0769230769230771</c:v>
                </c:pt>
                <c:pt idx="4">
                  <c:v>1.8461538461538463</c:v>
                </c:pt>
                <c:pt idx="5">
                  <c:v>1.0769230769230769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94-4378-B2F8-38FA00FA39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65419712"/>
        <c:axId val="1265420128"/>
      </c:barChart>
      <c:catAx>
        <c:axId val="12654197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ysClr val="windowText" lastClr="000000"/>
                    </a:solidFill>
                  </a:rPr>
                  <a:t>E (V/cm)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5420128"/>
        <c:crosses val="autoZero"/>
        <c:auto val="1"/>
        <c:lblAlgn val="ctr"/>
        <c:lblOffset val="100"/>
        <c:noMultiLvlLbl val="0"/>
      </c:catAx>
      <c:valAx>
        <c:axId val="12654201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i="0" baseline="0">
                    <a:solidFill>
                      <a:sysClr val="windowText" lastClr="000000"/>
                    </a:solidFill>
                    <a:effectLst/>
                  </a:rPr>
                  <a:t>Number of peaks</a:t>
                </a:r>
                <a:endParaRPr lang="en-US" sz="1400">
                  <a:solidFill>
                    <a:sysClr val="windowText" lastClr="000000"/>
                  </a:solidFill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5419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13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5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80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5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0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91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230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1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46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2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12516-6C40-462E-B935-813542B1BD98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02B9C-B075-443D-ACDC-5F0332E69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0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9344559"/>
              </p:ext>
            </p:extLst>
          </p:nvPr>
        </p:nvGraphicFramePr>
        <p:xfrm>
          <a:off x="3810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129867" y="1468073"/>
            <a:ext cx="1932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Number of peaks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189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BA426AF1C4B741A981A571B59D8F0C" ma:contentTypeVersion="15" ma:contentTypeDescription="Create a new document." ma:contentTypeScope="" ma:versionID="ba4f9711837dd173a97e541f77e35694">
  <xsd:schema xmlns:xsd="http://www.w3.org/2001/XMLSchema" xmlns:xs="http://www.w3.org/2001/XMLSchema" xmlns:p="http://schemas.microsoft.com/office/2006/metadata/properties" xmlns:ns2="516e79f8-2b36-40ae-aa35-792dd78515be" xmlns:ns3="675fdc54-e75b-4820-b33f-73d34a9251f4" targetNamespace="http://schemas.microsoft.com/office/2006/metadata/properties" ma:root="true" ma:fieldsID="0a05bc4f2e5552d7fe1158f10d2cc5fb" ns2:_="" ns3:_="">
    <xsd:import namespace="516e79f8-2b36-40ae-aa35-792dd78515be"/>
    <xsd:import namespace="675fdc54-e75b-4820-b33f-73d34a9251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e79f8-2b36-40ae-aa35-792dd78515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5c7bf33-a257-4e00-9403-5619347451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5fdc54-e75b-4820-b33f-73d34a9251f4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475c4979-d0e0-4b7d-a69b-f24fc825cd90}" ma:internalName="TaxCatchAll" ma:showField="CatchAllData" ma:web="675fdc54-e75b-4820-b33f-73d34a9251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16e79f8-2b36-40ae-aa35-792dd78515be">
      <Terms xmlns="http://schemas.microsoft.com/office/infopath/2007/PartnerControls"/>
    </lcf76f155ced4ddcb4097134ff3c332f>
    <TaxCatchAll xmlns="675fdc54-e75b-4820-b33f-73d34a9251f4" xsi:nil="true"/>
  </documentManagement>
</p:properties>
</file>

<file path=customXml/itemProps1.xml><?xml version="1.0" encoding="utf-8"?>
<ds:datastoreItem xmlns:ds="http://schemas.openxmlformats.org/officeDocument/2006/customXml" ds:itemID="{1F9E01FF-F155-4B5F-8DD3-304952E0C3E9}"/>
</file>

<file path=customXml/itemProps2.xml><?xml version="1.0" encoding="utf-8"?>
<ds:datastoreItem xmlns:ds="http://schemas.openxmlformats.org/officeDocument/2006/customXml" ds:itemID="{C0DFFCBF-2099-41CF-A9C1-8A8B3953DD6D}"/>
</file>

<file path=customXml/itemProps3.xml><?xml version="1.0" encoding="utf-8"?>
<ds:datastoreItem xmlns:ds="http://schemas.openxmlformats.org/officeDocument/2006/customXml" ds:itemID="{5333DFD6-2BAD-4888-92E6-AC0336AD7DEC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Batista Napotnik, Tina</dc:creator>
  <cp:lastModifiedBy>Batista Napotnik, Tina</cp:lastModifiedBy>
  <cp:revision>2</cp:revision>
  <dcterms:created xsi:type="dcterms:W3CDTF">2024-08-05T07:10:01Z</dcterms:created>
  <dcterms:modified xsi:type="dcterms:W3CDTF">2024-08-05T07:14:10Z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0x010100F0BA426AF1C4B741A981A571B59D8F0C</vt:lpwstr>
  </property>
</Properties>
</file>