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inabatista\Documents\STROM%20FRESH%20START%202023\projekt%20REINCARNATION\papers\JOVE\FIRST%20SUBMISSION\figures\1%20DOX%20HD_1%20DOX%20HD_analysis%20JoVE%20R1%20TB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ALL!$O$1</c:f>
              <c:strCache>
                <c:ptCount val="1"/>
                <c:pt idx="0">
                  <c:v>0 V/cm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ALL!$N$2:$N$81</c:f>
              <c:numCache>
                <c:formatCode>General</c:formatCode>
                <c:ptCount val="80"/>
                <c:pt idx="0">
                  <c:v>-0.32400000000000001</c:v>
                </c:pt>
                <c:pt idx="1">
                  <c:v>-0.28799999999999998</c:v>
                </c:pt>
                <c:pt idx="2">
                  <c:v>-0.252</c:v>
                </c:pt>
                <c:pt idx="3">
                  <c:v>-0.216</c:v>
                </c:pt>
                <c:pt idx="4">
                  <c:v>-0.18</c:v>
                </c:pt>
                <c:pt idx="5">
                  <c:v>-0.14399999999999999</c:v>
                </c:pt>
                <c:pt idx="6">
                  <c:v>-0.108</c:v>
                </c:pt>
                <c:pt idx="7">
                  <c:v>-7.1999999999999995E-2</c:v>
                </c:pt>
                <c:pt idx="8">
                  <c:v>-3.5999999999999997E-2</c:v>
                </c:pt>
                <c:pt idx="9">
                  <c:v>0</c:v>
                </c:pt>
                <c:pt idx="10">
                  <c:v>3.5999999999999997E-2</c:v>
                </c:pt>
                <c:pt idx="11">
                  <c:v>7.1999999999999995E-2</c:v>
                </c:pt>
                <c:pt idx="12">
                  <c:v>0.108</c:v>
                </c:pt>
                <c:pt idx="13">
                  <c:v>0.14399999999999999</c:v>
                </c:pt>
                <c:pt idx="14">
                  <c:v>0.18</c:v>
                </c:pt>
                <c:pt idx="15">
                  <c:v>0.216</c:v>
                </c:pt>
                <c:pt idx="16">
                  <c:v>0.252</c:v>
                </c:pt>
                <c:pt idx="17">
                  <c:v>0.28799999999999998</c:v>
                </c:pt>
                <c:pt idx="18">
                  <c:v>0.32400000000000001</c:v>
                </c:pt>
                <c:pt idx="19">
                  <c:v>0.36</c:v>
                </c:pt>
                <c:pt idx="20">
                  <c:v>0.39600000000000002</c:v>
                </c:pt>
                <c:pt idx="21">
                  <c:v>0.432</c:v>
                </c:pt>
                <c:pt idx="22">
                  <c:v>0.46800000000000003</c:v>
                </c:pt>
                <c:pt idx="23">
                  <c:v>0.504</c:v>
                </c:pt>
                <c:pt idx="24">
                  <c:v>0.54</c:v>
                </c:pt>
                <c:pt idx="25">
                  <c:v>0.57599999999999996</c:v>
                </c:pt>
                <c:pt idx="26">
                  <c:v>0.61199999999999999</c:v>
                </c:pt>
                <c:pt idx="27">
                  <c:v>0.64800000000000002</c:v>
                </c:pt>
                <c:pt idx="28">
                  <c:v>0.68400000000000005</c:v>
                </c:pt>
                <c:pt idx="29">
                  <c:v>0.72</c:v>
                </c:pt>
                <c:pt idx="30">
                  <c:v>0.75600000000000001</c:v>
                </c:pt>
                <c:pt idx="31">
                  <c:v>0.79200000000000004</c:v>
                </c:pt>
                <c:pt idx="32">
                  <c:v>0.82799999999999996</c:v>
                </c:pt>
                <c:pt idx="33">
                  <c:v>0.86399999999999999</c:v>
                </c:pt>
                <c:pt idx="34">
                  <c:v>0.9</c:v>
                </c:pt>
                <c:pt idx="35">
                  <c:v>0.93600000000000005</c:v>
                </c:pt>
                <c:pt idx="36">
                  <c:v>0.97199999999999998</c:v>
                </c:pt>
                <c:pt idx="37">
                  <c:v>1.008</c:v>
                </c:pt>
                <c:pt idx="38">
                  <c:v>1.044</c:v>
                </c:pt>
                <c:pt idx="39">
                  <c:v>1.08</c:v>
                </c:pt>
                <c:pt idx="40">
                  <c:v>1.1160000000000001</c:v>
                </c:pt>
                <c:pt idx="41">
                  <c:v>1.1519999999999999</c:v>
                </c:pt>
                <c:pt idx="42">
                  <c:v>1.1879999999999999</c:v>
                </c:pt>
                <c:pt idx="43">
                  <c:v>1.224</c:v>
                </c:pt>
                <c:pt idx="44">
                  <c:v>1.26</c:v>
                </c:pt>
                <c:pt idx="45">
                  <c:v>1.296</c:v>
                </c:pt>
                <c:pt idx="46">
                  <c:v>1.3320000000000001</c:v>
                </c:pt>
                <c:pt idx="47">
                  <c:v>1.3680000000000001</c:v>
                </c:pt>
                <c:pt idx="48">
                  <c:v>1.4039999999999999</c:v>
                </c:pt>
                <c:pt idx="49">
                  <c:v>1.44</c:v>
                </c:pt>
                <c:pt idx="50">
                  <c:v>1.476</c:v>
                </c:pt>
                <c:pt idx="51">
                  <c:v>1.512</c:v>
                </c:pt>
                <c:pt idx="52">
                  <c:v>1.548</c:v>
                </c:pt>
                <c:pt idx="53">
                  <c:v>1.5840000000000001</c:v>
                </c:pt>
                <c:pt idx="54">
                  <c:v>1.62</c:v>
                </c:pt>
                <c:pt idx="55">
                  <c:v>1.6559999999999999</c:v>
                </c:pt>
                <c:pt idx="56">
                  <c:v>1.6919999999999999</c:v>
                </c:pt>
                <c:pt idx="57">
                  <c:v>1.728</c:v>
                </c:pt>
                <c:pt idx="58">
                  <c:v>1.764</c:v>
                </c:pt>
                <c:pt idx="59">
                  <c:v>1.8</c:v>
                </c:pt>
                <c:pt idx="60">
                  <c:v>1.8360000000000001</c:v>
                </c:pt>
                <c:pt idx="61">
                  <c:v>1.8720000000000001</c:v>
                </c:pt>
                <c:pt idx="62">
                  <c:v>1.9079999999999999</c:v>
                </c:pt>
                <c:pt idx="63">
                  <c:v>1.944</c:v>
                </c:pt>
                <c:pt idx="64">
                  <c:v>1.98</c:v>
                </c:pt>
                <c:pt idx="65">
                  <c:v>2.016</c:v>
                </c:pt>
                <c:pt idx="66">
                  <c:v>2.052</c:v>
                </c:pt>
                <c:pt idx="67">
                  <c:v>2.0880000000000001</c:v>
                </c:pt>
                <c:pt idx="68">
                  <c:v>2.1240000000000001</c:v>
                </c:pt>
                <c:pt idx="69">
                  <c:v>2.16</c:v>
                </c:pt>
                <c:pt idx="70">
                  <c:v>2.1960000000000002</c:v>
                </c:pt>
                <c:pt idx="71">
                  <c:v>2.2320000000000002</c:v>
                </c:pt>
                <c:pt idx="72">
                  <c:v>2.2679999999999998</c:v>
                </c:pt>
                <c:pt idx="73">
                  <c:v>2.3039999999999998</c:v>
                </c:pt>
                <c:pt idx="74">
                  <c:v>2.34</c:v>
                </c:pt>
                <c:pt idx="75">
                  <c:v>2.3759999999999999</c:v>
                </c:pt>
                <c:pt idx="76">
                  <c:v>2.4119999999999999</c:v>
                </c:pt>
                <c:pt idx="77">
                  <c:v>2.448</c:v>
                </c:pt>
                <c:pt idx="78">
                  <c:v>2.484</c:v>
                </c:pt>
                <c:pt idx="79">
                  <c:v>2.52</c:v>
                </c:pt>
              </c:numCache>
            </c:numRef>
          </c:xVal>
          <c:yVal>
            <c:numRef>
              <c:f>ALL!$O$2:$O$81</c:f>
              <c:numCache>
                <c:formatCode>General</c:formatCode>
                <c:ptCount val="80"/>
                <c:pt idx="0">
                  <c:v>-8.2084361175365217E-3</c:v>
                </c:pt>
                <c:pt idx="1">
                  <c:v>-5.1144009416337344E-3</c:v>
                </c:pt>
                <c:pt idx="2">
                  <c:v>-5.8521469991086317E-3</c:v>
                </c:pt>
                <c:pt idx="3">
                  <c:v>-3.5180837908357354E-3</c:v>
                </c:pt>
                <c:pt idx="4">
                  <c:v>-5.0401323853948021E-3</c:v>
                </c:pt>
                <c:pt idx="5">
                  <c:v>-3.85081679562016E-3</c:v>
                </c:pt>
                <c:pt idx="6">
                  <c:v>-1.9464393941814873E-3</c:v>
                </c:pt>
                <c:pt idx="7">
                  <c:v>-3.0795359421085244E-3</c:v>
                </c:pt>
                <c:pt idx="8">
                  <c:v>-2.63346543498022E-4</c:v>
                </c:pt>
                <c:pt idx="9">
                  <c:v>-1.8486313174983504E-3</c:v>
                </c:pt>
                <c:pt idx="10">
                  <c:v>-1.3078702756708083E-3</c:v>
                </c:pt>
                <c:pt idx="11">
                  <c:v>1.0801212293192197E-3</c:v>
                </c:pt>
                <c:pt idx="12">
                  <c:v>-6.7647109004931316E-4</c:v>
                </c:pt>
                <c:pt idx="13">
                  <c:v>1.0907036084032429E-3</c:v>
                </c:pt>
                <c:pt idx="14">
                  <c:v>-2.5214102198001243E-4</c:v>
                </c:pt>
                <c:pt idx="15">
                  <c:v>-4.4901276896358588E-4</c:v>
                </c:pt>
                <c:pt idx="16">
                  <c:v>1.973848047264859E-3</c:v>
                </c:pt>
                <c:pt idx="17">
                  <c:v>1.8604533535593326E-4</c:v>
                </c:pt>
                <c:pt idx="18">
                  <c:v>2.2496561601653697E-3</c:v>
                </c:pt>
                <c:pt idx="19">
                  <c:v>9.4811647512893504E-4</c:v>
                </c:pt>
                <c:pt idx="20">
                  <c:v>2.4857861308503759E-3</c:v>
                </c:pt>
                <c:pt idx="21">
                  <c:v>2.7021757328884455E-3</c:v>
                </c:pt>
                <c:pt idx="22">
                  <c:v>9.6629419562288543E-4</c:v>
                </c:pt>
                <c:pt idx="23">
                  <c:v>3.2607670391431309E-3</c:v>
                </c:pt>
                <c:pt idx="24">
                  <c:v>1.6065848520957493E-3</c:v>
                </c:pt>
                <c:pt idx="25">
                  <c:v>2.9162756529074185E-3</c:v>
                </c:pt>
                <c:pt idx="26">
                  <c:v>2.8773512796077538E-3</c:v>
                </c:pt>
                <c:pt idx="27">
                  <c:v>1.9677412246483783E-3</c:v>
                </c:pt>
                <c:pt idx="28">
                  <c:v>3.0802127841057514E-3</c:v>
                </c:pt>
                <c:pt idx="29">
                  <c:v>6.6931392566338399E-4</c:v>
                </c:pt>
                <c:pt idx="30">
                  <c:v>2.7170902080733139E-3</c:v>
                </c:pt>
                <c:pt idx="31">
                  <c:v>2.8473618647436583E-3</c:v>
                </c:pt>
                <c:pt idx="32">
                  <c:v>1.0942331269698791E-3</c:v>
                </c:pt>
                <c:pt idx="33">
                  <c:v>3.2156707070021273E-3</c:v>
                </c:pt>
                <c:pt idx="34">
                  <c:v>1.2722177269175461E-3</c:v>
                </c:pt>
                <c:pt idx="35">
                  <c:v>3.3886728972474245E-3</c:v>
                </c:pt>
                <c:pt idx="36">
                  <c:v>3.4721589219177673E-3</c:v>
                </c:pt>
                <c:pt idx="37">
                  <c:v>1.8198452797112408E-3</c:v>
                </c:pt>
                <c:pt idx="38">
                  <c:v>3.3296571585155199E-3</c:v>
                </c:pt>
                <c:pt idx="39">
                  <c:v>6.0906157225726343E-4</c:v>
                </c:pt>
                <c:pt idx="40">
                  <c:v>2.7831761631728069E-3</c:v>
                </c:pt>
                <c:pt idx="41">
                  <c:v>1.3056647688514111E-4</c:v>
                </c:pt>
                <c:pt idx="42">
                  <c:v>7.9298861083409999E-4</c:v>
                </c:pt>
                <c:pt idx="43">
                  <c:v>2.8181276076729711E-3</c:v>
                </c:pt>
                <c:pt idx="44">
                  <c:v>6.0130665308599784E-4</c:v>
                </c:pt>
                <c:pt idx="45">
                  <c:v>2.001137990310875E-3</c:v>
                </c:pt>
                <c:pt idx="46">
                  <c:v>3.8391322722686194E-4</c:v>
                </c:pt>
                <c:pt idx="47">
                  <c:v>2.6676151382520885E-4</c:v>
                </c:pt>
                <c:pt idx="48">
                  <c:v>1.8866059499831334E-3</c:v>
                </c:pt>
                <c:pt idx="49">
                  <c:v>-2.736578850242033E-4</c:v>
                </c:pt>
                <c:pt idx="50">
                  <c:v>2.5393285243185959E-3</c:v>
                </c:pt>
                <c:pt idx="51">
                  <c:v>-7.3311461950220647E-5</c:v>
                </c:pt>
                <c:pt idx="52">
                  <c:v>-3.2757230617175281E-4</c:v>
                </c:pt>
                <c:pt idx="53">
                  <c:v>1.7419963136064975E-3</c:v>
                </c:pt>
                <c:pt idx="54">
                  <c:v>1.1116295974289425E-4</c:v>
                </c:pt>
                <c:pt idx="55">
                  <c:v>1.3921044027210838E-3</c:v>
                </c:pt>
                <c:pt idx="56">
                  <c:v>-4.9805147487225199E-4</c:v>
                </c:pt>
                <c:pt idx="57">
                  <c:v>1.4503732437808337E-3</c:v>
                </c:pt>
                <c:pt idx="58">
                  <c:v>7.1732927992496087E-4</c:v>
                </c:pt>
                <c:pt idx="59">
                  <c:v>-1.4572625476825252E-3</c:v>
                </c:pt>
                <c:pt idx="60">
                  <c:v>4.3962008817177711E-4</c:v>
                </c:pt>
                <c:pt idx="61">
                  <c:v>-1.4379180468497843E-3</c:v>
                </c:pt>
                <c:pt idx="62">
                  <c:v>2.0467147133518271E-4</c:v>
                </c:pt>
                <c:pt idx="63">
                  <c:v>5.6948992434635581E-4</c:v>
                </c:pt>
                <c:pt idx="64">
                  <c:v>-1.8848174093533121E-3</c:v>
                </c:pt>
                <c:pt idx="65">
                  <c:v>5.5466767620793167E-4</c:v>
                </c:pt>
                <c:pt idx="66">
                  <c:v>-1.5479061109038295E-3</c:v>
                </c:pt>
                <c:pt idx="67">
                  <c:v>-5.6686184209731039E-4</c:v>
                </c:pt>
                <c:pt idx="68">
                  <c:v>-7.8550980839242612E-4</c:v>
                </c:pt>
                <c:pt idx="69">
                  <c:v>-2.4861187839837484E-3</c:v>
                </c:pt>
                <c:pt idx="70">
                  <c:v>-9.1501161245099993E-4</c:v>
                </c:pt>
                <c:pt idx="71">
                  <c:v>-3.3815606375098284E-3</c:v>
                </c:pt>
                <c:pt idx="72">
                  <c:v>-1.0357644621108442E-3</c:v>
                </c:pt>
                <c:pt idx="73">
                  <c:v>-1.6820196534517162E-3</c:v>
                </c:pt>
                <c:pt idx="74">
                  <c:v>-3.480061421963665E-3</c:v>
                </c:pt>
                <c:pt idx="75">
                  <c:v>-1.2409932552241987E-3</c:v>
                </c:pt>
                <c:pt idx="76">
                  <c:v>-3.25889638902499E-3</c:v>
                </c:pt>
                <c:pt idx="77">
                  <c:v>-2.0020344894795539E-3</c:v>
                </c:pt>
                <c:pt idx="78">
                  <c:v>-3.1093731168392313E-3</c:v>
                </c:pt>
                <c:pt idx="79">
                  <c:v>-2.369742645279338E-3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02A-45CA-84DF-A4CA2AF7E12B}"/>
            </c:ext>
          </c:extLst>
        </c:ser>
        <c:ser>
          <c:idx val="1"/>
          <c:order val="1"/>
          <c:tx>
            <c:strRef>
              <c:f>ALL!$P$1</c:f>
              <c:strCache>
                <c:ptCount val="1"/>
                <c:pt idx="0">
                  <c:v>126 V/cm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ALL!$N$2:$N$81</c:f>
              <c:numCache>
                <c:formatCode>General</c:formatCode>
                <c:ptCount val="80"/>
                <c:pt idx="0">
                  <c:v>-0.32400000000000001</c:v>
                </c:pt>
                <c:pt idx="1">
                  <c:v>-0.28799999999999998</c:v>
                </c:pt>
                <c:pt idx="2">
                  <c:v>-0.252</c:v>
                </c:pt>
                <c:pt idx="3">
                  <c:v>-0.216</c:v>
                </c:pt>
                <c:pt idx="4">
                  <c:v>-0.18</c:v>
                </c:pt>
                <c:pt idx="5">
                  <c:v>-0.14399999999999999</c:v>
                </c:pt>
                <c:pt idx="6">
                  <c:v>-0.108</c:v>
                </c:pt>
                <c:pt idx="7">
                  <c:v>-7.1999999999999995E-2</c:v>
                </c:pt>
                <c:pt idx="8">
                  <c:v>-3.5999999999999997E-2</c:v>
                </c:pt>
                <c:pt idx="9">
                  <c:v>0</c:v>
                </c:pt>
                <c:pt idx="10">
                  <c:v>3.5999999999999997E-2</c:v>
                </c:pt>
                <c:pt idx="11">
                  <c:v>7.1999999999999995E-2</c:v>
                </c:pt>
                <c:pt idx="12">
                  <c:v>0.108</c:v>
                </c:pt>
                <c:pt idx="13">
                  <c:v>0.14399999999999999</c:v>
                </c:pt>
                <c:pt idx="14">
                  <c:v>0.18</c:v>
                </c:pt>
                <c:pt idx="15">
                  <c:v>0.216</c:v>
                </c:pt>
                <c:pt idx="16">
                  <c:v>0.252</c:v>
                </c:pt>
                <c:pt idx="17">
                  <c:v>0.28799999999999998</c:v>
                </c:pt>
                <c:pt idx="18">
                  <c:v>0.32400000000000001</c:v>
                </c:pt>
                <c:pt idx="19">
                  <c:v>0.36</c:v>
                </c:pt>
                <c:pt idx="20">
                  <c:v>0.39600000000000002</c:v>
                </c:pt>
                <c:pt idx="21">
                  <c:v>0.432</c:v>
                </c:pt>
                <c:pt idx="22">
                  <c:v>0.46800000000000003</c:v>
                </c:pt>
                <c:pt idx="23">
                  <c:v>0.504</c:v>
                </c:pt>
                <c:pt idx="24">
                  <c:v>0.54</c:v>
                </c:pt>
                <c:pt idx="25">
                  <c:v>0.57599999999999996</c:v>
                </c:pt>
                <c:pt idx="26">
                  <c:v>0.61199999999999999</c:v>
                </c:pt>
                <c:pt idx="27">
                  <c:v>0.64800000000000002</c:v>
                </c:pt>
                <c:pt idx="28">
                  <c:v>0.68400000000000005</c:v>
                </c:pt>
                <c:pt idx="29">
                  <c:v>0.72</c:v>
                </c:pt>
                <c:pt idx="30">
                  <c:v>0.75600000000000001</c:v>
                </c:pt>
                <c:pt idx="31">
                  <c:v>0.79200000000000004</c:v>
                </c:pt>
                <c:pt idx="32">
                  <c:v>0.82799999999999996</c:v>
                </c:pt>
                <c:pt idx="33">
                  <c:v>0.86399999999999999</c:v>
                </c:pt>
                <c:pt idx="34">
                  <c:v>0.9</c:v>
                </c:pt>
                <c:pt idx="35">
                  <c:v>0.93600000000000005</c:v>
                </c:pt>
                <c:pt idx="36">
                  <c:v>0.97199999999999998</c:v>
                </c:pt>
                <c:pt idx="37">
                  <c:v>1.008</c:v>
                </c:pt>
                <c:pt idx="38">
                  <c:v>1.044</c:v>
                </c:pt>
                <c:pt idx="39">
                  <c:v>1.08</c:v>
                </c:pt>
                <c:pt idx="40">
                  <c:v>1.1160000000000001</c:v>
                </c:pt>
                <c:pt idx="41">
                  <c:v>1.1519999999999999</c:v>
                </c:pt>
                <c:pt idx="42">
                  <c:v>1.1879999999999999</c:v>
                </c:pt>
                <c:pt idx="43">
                  <c:v>1.224</c:v>
                </c:pt>
                <c:pt idx="44">
                  <c:v>1.26</c:v>
                </c:pt>
                <c:pt idx="45">
                  <c:v>1.296</c:v>
                </c:pt>
                <c:pt idx="46">
                  <c:v>1.3320000000000001</c:v>
                </c:pt>
                <c:pt idx="47">
                  <c:v>1.3680000000000001</c:v>
                </c:pt>
                <c:pt idx="48">
                  <c:v>1.4039999999999999</c:v>
                </c:pt>
                <c:pt idx="49">
                  <c:v>1.44</c:v>
                </c:pt>
                <c:pt idx="50">
                  <c:v>1.476</c:v>
                </c:pt>
                <c:pt idx="51">
                  <c:v>1.512</c:v>
                </c:pt>
                <c:pt idx="52">
                  <c:v>1.548</c:v>
                </c:pt>
                <c:pt idx="53">
                  <c:v>1.5840000000000001</c:v>
                </c:pt>
                <c:pt idx="54">
                  <c:v>1.62</c:v>
                </c:pt>
                <c:pt idx="55">
                  <c:v>1.6559999999999999</c:v>
                </c:pt>
                <c:pt idx="56">
                  <c:v>1.6919999999999999</c:v>
                </c:pt>
                <c:pt idx="57">
                  <c:v>1.728</c:v>
                </c:pt>
                <c:pt idx="58">
                  <c:v>1.764</c:v>
                </c:pt>
                <c:pt idx="59">
                  <c:v>1.8</c:v>
                </c:pt>
                <c:pt idx="60">
                  <c:v>1.8360000000000001</c:v>
                </c:pt>
                <c:pt idx="61">
                  <c:v>1.8720000000000001</c:v>
                </c:pt>
                <c:pt idx="62">
                  <c:v>1.9079999999999999</c:v>
                </c:pt>
                <c:pt idx="63">
                  <c:v>1.944</c:v>
                </c:pt>
                <c:pt idx="64">
                  <c:v>1.98</c:v>
                </c:pt>
                <c:pt idx="65">
                  <c:v>2.016</c:v>
                </c:pt>
                <c:pt idx="66">
                  <c:v>2.052</c:v>
                </c:pt>
                <c:pt idx="67">
                  <c:v>2.0880000000000001</c:v>
                </c:pt>
                <c:pt idx="68">
                  <c:v>2.1240000000000001</c:v>
                </c:pt>
                <c:pt idx="69">
                  <c:v>2.16</c:v>
                </c:pt>
                <c:pt idx="70">
                  <c:v>2.1960000000000002</c:v>
                </c:pt>
                <c:pt idx="71">
                  <c:v>2.2320000000000002</c:v>
                </c:pt>
                <c:pt idx="72">
                  <c:v>2.2679999999999998</c:v>
                </c:pt>
                <c:pt idx="73">
                  <c:v>2.3039999999999998</c:v>
                </c:pt>
                <c:pt idx="74">
                  <c:v>2.34</c:v>
                </c:pt>
                <c:pt idx="75">
                  <c:v>2.3759999999999999</c:v>
                </c:pt>
                <c:pt idx="76">
                  <c:v>2.4119999999999999</c:v>
                </c:pt>
                <c:pt idx="77">
                  <c:v>2.448</c:v>
                </c:pt>
                <c:pt idx="78">
                  <c:v>2.484</c:v>
                </c:pt>
                <c:pt idx="79">
                  <c:v>2.52</c:v>
                </c:pt>
              </c:numCache>
            </c:numRef>
          </c:xVal>
          <c:yVal>
            <c:numRef>
              <c:f>ALL!$P$2:$P$81</c:f>
              <c:numCache>
                <c:formatCode>General</c:formatCode>
                <c:ptCount val="80"/>
                <c:pt idx="0">
                  <c:v>-5.6571647102139355E-3</c:v>
                </c:pt>
                <c:pt idx="1">
                  <c:v>-4.5443563048850333E-3</c:v>
                </c:pt>
                <c:pt idx="2">
                  <c:v>-2.0807003303393579E-3</c:v>
                </c:pt>
                <c:pt idx="3">
                  <c:v>-2.5349814339314936E-3</c:v>
                </c:pt>
                <c:pt idx="4">
                  <c:v>-2.0094283015554826E-3</c:v>
                </c:pt>
                <c:pt idx="5">
                  <c:v>-1.111264927117217E-3</c:v>
                </c:pt>
                <c:pt idx="6">
                  <c:v>-3.3191019829770241E-4</c:v>
                </c:pt>
                <c:pt idx="7">
                  <c:v>1.7531291279518912E-3</c:v>
                </c:pt>
                <c:pt idx="8">
                  <c:v>6.6920135532821945E-4</c:v>
                </c:pt>
                <c:pt idx="9">
                  <c:v>2.1692419601346824E-3</c:v>
                </c:pt>
                <c:pt idx="10">
                  <c:v>1.937258819919685E-3</c:v>
                </c:pt>
                <c:pt idx="11">
                  <c:v>1.6267827414235825E-3</c:v>
                </c:pt>
                <c:pt idx="12">
                  <c:v>4.4432454987205494E-3</c:v>
                </c:pt>
                <c:pt idx="13">
                  <c:v>2.9269539322139826E-3</c:v>
                </c:pt>
                <c:pt idx="14">
                  <c:v>3.2046461198513843E-3</c:v>
                </c:pt>
                <c:pt idx="15">
                  <c:v>3.4064573225943695E-3</c:v>
                </c:pt>
                <c:pt idx="16">
                  <c:v>4.4252035809231316E-3</c:v>
                </c:pt>
                <c:pt idx="17">
                  <c:v>5.4908117318890337E-3</c:v>
                </c:pt>
                <c:pt idx="18">
                  <c:v>4.4845168026062643E-2</c:v>
                </c:pt>
                <c:pt idx="19">
                  <c:v>9.7260454547903219E-2</c:v>
                </c:pt>
                <c:pt idx="20">
                  <c:v>8.1551324483627341E-2</c:v>
                </c:pt>
                <c:pt idx="21">
                  <c:v>6.4768633166209955E-2</c:v>
                </c:pt>
                <c:pt idx="22">
                  <c:v>4.1748084559667165E-2</c:v>
                </c:pt>
                <c:pt idx="23">
                  <c:v>1.2323399607241048E-2</c:v>
                </c:pt>
                <c:pt idx="24">
                  <c:v>6.6632529535236573E-3</c:v>
                </c:pt>
                <c:pt idx="25">
                  <c:v>0.10372389848915486</c:v>
                </c:pt>
                <c:pt idx="26">
                  <c:v>8.4526904713277062E-2</c:v>
                </c:pt>
                <c:pt idx="27">
                  <c:v>6.7634764633101474E-2</c:v>
                </c:pt>
                <c:pt idx="28">
                  <c:v>4.6571382654890803E-2</c:v>
                </c:pt>
                <c:pt idx="29">
                  <c:v>9.7992575925817227E-2</c:v>
                </c:pt>
                <c:pt idx="30">
                  <c:v>8.3775366459022949E-2</c:v>
                </c:pt>
                <c:pt idx="31">
                  <c:v>6.5745623316302959E-2</c:v>
                </c:pt>
                <c:pt idx="32">
                  <c:v>4.5620363695997868E-2</c:v>
                </c:pt>
                <c:pt idx="33">
                  <c:v>1.5215486343520435E-2</c:v>
                </c:pt>
                <c:pt idx="34">
                  <c:v>6.5296344456284849E-3</c:v>
                </c:pt>
                <c:pt idx="35">
                  <c:v>6.8568106110286076E-2</c:v>
                </c:pt>
                <c:pt idx="36">
                  <c:v>9.0330195739158681E-2</c:v>
                </c:pt>
                <c:pt idx="37">
                  <c:v>7.1787776953659788E-2</c:v>
                </c:pt>
                <c:pt idx="38">
                  <c:v>5.3584959827476131E-2</c:v>
                </c:pt>
                <c:pt idx="39">
                  <c:v>1.661619664503089E-2</c:v>
                </c:pt>
                <c:pt idx="40">
                  <c:v>6.7761617000750007E-3</c:v>
                </c:pt>
                <c:pt idx="41">
                  <c:v>5.3990484683477113E-3</c:v>
                </c:pt>
                <c:pt idx="42">
                  <c:v>5.4997387053701274E-3</c:v>
                </c:pt>
                <c:pt idx="43">
                  <c:v>9.7687615665977723E-2</c:v>
                </c:pt>
                <c:pt idx="44">
                  <c:v>8.7535360917303739E-2</c:v>
                </c:pt>
                <c:pt idx="45">
                  <c:v>6.8002975074684113E-2</c:v>
                </c:pt>
                <c:pt idx="46">
                  <c:v>4.3736657020442937E-2</c:v>
                </c:pt>
                <c:pt idx="47">
                  <c:v>1.1249702681884965E-2</c:v>
                </c:pt>
                <c:pt idx="48">
                  <c:v>7.2207920345942478E-3</c:v>
                </c:pt>
                <c:pt idx="49">
                  <c:v>0.1035860987055589</c:v>
                </c:pt>
                <c:pt idx="50">
                  <c:v>8.1357634223172215E-2</c:v>
                </c:pt>
                <c:pt idx="51">
                  <c:v>6.3408521645188731E-2</c:v>
                </c:pt>
                <c:pt idx="52">
                  <c:v>3.9056791638443666E-2</c:v>
                </c:pt>
                <c:pt idx="53">
                  <c:v>1.0171058374800035E-2</c:v>
                </c:pt>
                <c:pt idx="54">
                  <c:v>9.669014704315515E-2</c:v>
                </c:pt>
                <c:pt idx="55">
                  <c:v>8.3647029864657552E-2</c:v>
                </c:pt>
                <c:pt idx="56">
                  <c:v>6.660917042338288E-2</c:v>
                </c:pt>
                <c:pt idx="57">
                  <c:v>4.5647813033881324E-2</c:v>
                </c:pt>
                <c:pt idx="58">
                  <c:v>1.1547990619046322E-2</c:v>
                </c:pt>
                <c:pt idx="59">
                  <c:v>6.2211349351954937E-3</c:v>
                </c:pt>
                <c:pt idx="60">
                  <c:v>3.633363108799248E-3</c:v>
                </c:pt>
                <c:pt idx="61">
                  <c:v>3.1570762096537752E-3</c:v>
                </c:pt>
                <c:pt idx="62">
                  <c:v>3.030742788474039E-3</c:v>
                </c:pt>
                <c:pt idx="63">
                  <c:v>2.0627023117634202E-3</c:v>
                </c:pt>
                <c:pt idx="64">
                  <c:v>4.3495804853423969E-3</c:v>
                </c:pt>
                <c:pt idx="65">
                  <c:v>6.0941092369395822E-2</c:v>
                </c:pt>
                <c:pt idx="66">
                  <c:v>8.5493524181906477E-2</c:v>
                </c:pt>
                <c:pt idx="67">
                  <c:v>6.877334693581505E-2</c:v>
                </c:pt>
                <c:pt idx="68">
                  <c:v>5.180700416085704E-2</c:v>
                </c:pt>
                <c:pt idx="69">
                  <c:v>1.895658847589643E-2</c:v>
                </c:pt>
                <c:pt idx="70">
                  <c:v>4.8128577412442919E-3</c:v>
                </c:pt>
                <c:pt idx="71">
                  <c:v>1.503996257792295E-3</c:v>
                </c:pt>
                <c:pt idx="72">
                  <c:v>1.0327744006304318E-3</c:v>
                </c:pt>
                <c:pt idx="73">
                  <c:v>6.7956512815747772E-4</c:v>
                </c:pt>
                <c:pt idx="74">
                  <c:v>4.3998087163588107E-2</c:v>
                </c:pt>
                <c:pt idx="75">
                  <c:v>8.8734539855479633E-2</c:v>
                </c:pt>
                <c:pt idx="76">
                  <c:v>6.9967655039374077E-2</c:v>
                </c:pt>
                <c:pt idx="77">
                  <c:v>5.155050203115763E-2</c:v>
                </c:pt>
                <c:pt idx="78">
                  <c:v>2.0364637513363371E-2</c:v>
                </c:pt>
                <c:pt idx="79">
                  <c:v>9.6083776857946779E-2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02A-45CA-84DF-A4CA2AF7E12B}"/>
            </c:ext>
          </c:extLst>
        </c:ser>
        <c:ser>
          <c:idx val="4"/>
          <c:order val="4"/>
          <c:tx>
            <c:strRef>
              <c:f>ALL!$S$1</c:f>
              <c:strCache>
                <c:ptCount val="1"/>
                <c:pt idx="0">
                  <c:v>200 V/cm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ALL!$N$2:$N$81</c:f>
              <c:numCache>
                <c:formatCode>General</c:formatCode>
                <c:ptCount val="80"/>
                <c:pt idx="0">
                  <c:v>-0.32400000000000001</c:v>
                </c:pt>
                <c:pt idx="1">
                  <c:v>-0.28799999999999998</c:v>
                </c:pt>
                <c:pt idx="2">
                  <c:v>-0.252</c:v>
                </c:pt>
                <c:pt idx="3">
                  <c:v>-0.216</c:v>
                </c:pt>
                <c:pt idx="4">
                  <c:v>-0.18</c:v>
                </c:pt>
                <c:pt idx="5">
                  <c:v>-0.14399999999999999</c:v>
                </c:pt>
                <c:pt idx="6">
                  <c:v>-0.108</c:v>
                </c:pt>
                <c:pt idx="7">
                  <c:v>-7.1999999999999995E-2</c:v>
                </c:pt>
                <c:pt idx="8">
                  <c:v>-3.5999999999999997E-2</c:v>
                </c:pt>
                <c:pt idx="9">
                  <c:v>0</c:v>
                </c:pt>
                <c:pt idx="10">
                  <c:v>3.5999999999999997E-2</c:v>
                </c:pt>
                <c:pt idx="11">
                  <c:v>7.1999999999999995E-2</c:v>
                </c:pt>
                <c:pt idx="12">
                  <c:v>0.108</c:v>
                </c:pt>
                <c:pt idx="13">
                  <c:v>0.14399999999999999</c:v>
                </c:pt>
                <c:pt idx="14">
                  <c:v>0.18</c:v>
                </c:pt>
                <c:pt idx="15">
                  <c:v>0.216</c:v>
                </c:pt>
                <c:pt idx="16">
                  <c:v>0.252</c:v>
                </c:pt>
                <c:pt idx="17">
                  <c:v>0.28799999999999998</c:v>
                </c:pt>
                <c:pt idx="18">
                  <c:v>0.32400000000000001</c:v>
                </c:pt>
                <c:pt idx="19">
                  <c:v>0.36</c:v>
                </c:pt>
                <c:pt idx="20">
                  <c:v>0.39600000000000002</c:v>
                </c:pt>
                <c:pt idx="21">
                  <c:v>0.432</c:v>
                </c:pt>
                <c:pt idx="22">
                  <c:v>0.46800000000000003</c:v>
                </c:pt>
                <c:pt idx="23">
                  <c:v>0.504</c:v>
                </c:pt>
                <c:pt idx="24">
                  <c:v>0.54</c:v>
                </c:pt>
                <c:pt idx="25">
                  <c:v>0.57599999999999996</c:v>
                </c:pt>
                <c:pt idx="26">
                  <c:v>0.61199999999999999</c:v>
                </c:pt>
                <c:pt idx="27">
                  <c:v>0.64800000000000002</c:v>
                </c:pt>
                <c:pt idx="28">
                  <c:v>0.68400000000000005</c:v>
                </c:pt>
                <c:pt idx="29">
                  <c:v>0.72</c:v>
                </c:pt>
                <c:pt idx="30">
                  <c:v>0.75600000000000001</c:v>
                </c:pt>
                <c:pt idx="31">
                  <c:v>0.79200000000000004</c:v>
                </c:pt>
                <c:pt idx="32">
                  <c:v>0.82799999999999996</c:v>
                </c:pt>
                <c:pt idx="33">
                  <c:v>0.86399999999999999</c:v>
                </c:pt>
                <c:pt idx="34">
                  <c:v>0.9</c:v>
                </c:pt>
                <c:pt idx="35">
                  <c:v>0.93600000000000005</c:v>
                </c:pt>
                <c:pt idx="36">
                  <c:v>0.97199999999999998</c:v>
                </c:pt>
                <c:pt idx="37">
                  <c:v>1.008</c:v>
                </c:pt>
                <c:pt idx="38">
                  <c:v>1.044</c:v>
                </c:pt>
                <c:pt idx="39">
                  <c:v>1.08</c:v>
                </c:pt>
                <c:pt idx="40">
                  <c:v>1.1160000000000001</c:v>
                </c:pt>
                <c:pt idx="41">
                  <c:v>1.1519999999999999</c:v>
                </c:pt>
                <c:pt idx="42">
                  <c:v>1.1879999999999999</c:v>
                </c:pt>
                <c:pt idx="43">
                  <c:v>1.224</c:v>
                </c:pt>
                <c:pt idx="44">
                  <c:v>1.26</c:v>
                </c:pt>
                <c:pt idx="45">
                  <c:v>1.296</c:v>
                </c:pt>
                <c:pt idx="46">
                  <c:v>1.3320000000000001</c:v>
                </c:pt>
                <c:pt idx="47">
                  <c:v>1.3680000000000001</c:v>
                </c:pt>
                <c:pt idx="48">
                  <c:v>1.4039999999999999</c:v>
                </c:pt>
                <c:pt idx="49">
                  <c:v>1.44</c:v>
                </c:pt>
                <c:pt idx="50">
                  <c:v>1.476</c:v>
                </c:pt>
                <c:pt idx="51">
                  <c:v>1.512</c:v>
                </c:pt>
                <c:pt idx="52">
                  <c:v>1.548</c:v>
                </c:pt>
                <c:pt idx="53">
                  <c:v>1.5840000000000001</c:v>
                </c:pt>
                <c:pt idx="54">
                  <c:v>1.62</c:v>
                </c:pt>
                <c:pt idx="55">
                  <c:v>1.6559999999999999</c:v>
                </c:pt>
                <c:pt idx="56">
                  <c:v>1.6919999999999999</c:v>
                </c:pt>
                <c:pt idx="57">
                  <c:v>1.728</c:v>
                </c:pt>
                <c:pt idx="58">
                  <c:v>1.764</c:v>
                </c:pt>
                <c:pt idx="59">
                  <c:v>1.8</c:v>
                </c:pt>
                <c:pt idx="60">
                  <c:v>1.8360000000000001</c:v>
                </c:pt>
                <c:pt idx="61">
                  <c:v>1.8720000000000001</c:v>
                </c:pt>
                <c:pt idx="62">
                  <c:v>1.9079999999999999</c:v>
                </c:pt>
                <c:pt idx="63">
                  <c:v>1.944</c:v>
                </c:pt>
                <c:pt idx="64">
                  <c:v>1.98</c:v>
                </c:pt>
                <c:pt idx="65">
                  <c:v>2.016</c:v>
                </c:pt>
                <c:pt idx="66">
                  <c:v>2.052</c:v>
                </c:pt>
                <c:pt idx="67">
                  <c:v>2.0880000000000001</c:v>
                </c:pt>
                <c:pt idx="68">
                  <c:v>2.1240000000000001</c:v>
                </c:pt>
                <c:pt idx="69">
                  <c:v>2.16</c:v>
                </c:pt>
                <c:pt idx="70">
                  <c:v>2.1960000000000002</c:v>
                </c:pt>
                <c:pt idx="71">
                  <c:v>2.2320000000000002</c:v>
                </c:pt>
                <c:pt idx="72">
                  <c:v>2.2679999999999998</c:v>
                </c:pt>
                <c:pt idx="73">
                  <c:v>2.3039999999999998</c:v>
                </c:pt>
                <c:pt idx="74">
                  <c:v>2.34</c:v>
                </c:pt>
                <c:pt idx="75">
                  <c:v>2.3759999999999999</c:v>
                </c:pt>
                <c:pt idx="76">
                  <c:v>2.4119999999999999</c:v>
                </c:pt>
                <c:pt idx="77">
                  <c:v>2.448</c:v>
                </c:pt>
                <c:pt idx="78">
                  <c:v>2.484</c:v>
                </c:pt>
                <c:pt idx="79">
                  <c:v>2.52</c:v>
                </c:pt>
              </c:numCache>
            </c:numRef>
          </c:xVal>
          <c:yVal>
            <c:numRef>
              <c:f>ALL!$S$2:$S$81</c:f>
              <c:numCache>
                <c:formatCode>General</c:formatCode>
                <c:ptCount val="80"/>
                <c:pt idx="0">
                  <c:v>-5.0290263726300299E-3</c:v>
                </c:pt>
                <c:pt idx="1">
                  <c:v>-2.9085551575025459E-3</c:v>
                </c:pt>
                <c:pt idx="2">
                  <c:v>-3.5092644386280902E-3</c:v>
                </c:pt>
                <c:pt idx="3">
                  <c:v>-2.5732823569899477E-3</c:v>
                </c:pt>
                <c:pt idx="4">
                  <c:v>-2.615109633674173E-3</c:v>
                </c:pt>
                <c:pt idx="5">
                  <c:v>-1.369789469818139E-3</c:v>
                </c:pt>
                <c:pt idx="6">
                  <c:v>6.3282463351954643E-4</c:v>
                </c:pt>
                <c:pt idx="7">
                  <c:v>-7.4571205856943656E-4</c:v>
                </c:pt>
                <c:pt idx="8">
                  <c:v>4.9697880681798257E-4</c:v>
                </c:pt>
                <c:pt idx="9">
                  <c:v>7.5412797321537273E-2</c:v>
                </c:pt>
                <c:pt idx="10">
                  <c:v>6.4137202107695135E-2</c:v>
                </c:pt>
                <c:pt idx="11">
                  <c:v>5.7760277872355603E-2</c:v>
                </c:pt>
                <c:pt idx="12">
                  <c:v>4.7680087234292179E-2</c:v>
                </c:pt>
                <c:pt idx="13">
                  <c:v>3.3763852530031557E-2</c:v>
                </c:pt>
                <c:pt idx="14">
                  <c:v>1.6448488384542381E-2</c:v>
                </c:pt>
                <c:pt idx="15">
                  <c:v>7.7858958577704529E-3</c:v>
                </c:pt>
                <c:pt idx="16">
                  <c:v>6.9389724335634506E-3</c:v>
                </c:pt>
                <c:pt idx="17">
                  <c:v>8.8196995933925715E-3</c:v>
                </c:pt>
                <c:pt idx="18">
                  <c:v>7.7298660342378644E-3</c:v>
                </c:pt>
                <c:pt idx="19">
                  <c:v>7.4830291160298268E-3</c:v>
                </c:pt>
                <c:pt idx="20">
                  <c:v>7.2895640644096149E-3</c:v>
                </c:pt>
                <c:pt idx="21">
                  <c:v>8.3475315748202661E-3</c:v>
                </c:pt>
                <c:pt idx="22">
                  <c:v>1.0004061761039518E-2</c:v>
                </c:pt>
                <c:pt idx="23">
                  <c:v>8.1069191959634024E-3</c:v>
                </c:pt>
                <c:pt idx="24">
                  <c:v>8.919458108348155E-3</c:v>
                </c:pt>
                <c:pt idx="25">
                  <c:v>7.2527773306810817E-3</c:v>
                </c:pt>
                <c:pt idx="26">
                  <c:v>8.2970535282355096E-3</c:v>
                </c:pt>
                <c:pt idx="27">
                  <c:v>1.0784919414782768E-2</c:v>
                </c:pt>
                <c:pt idx="28">
                  <c:v>8.5876549486374465E-3</c:v>
                </c:pt>
                <c:pt idx="29">
                  <c:v>8.0536974071944156E-3</c:v>
                </c:pt>
                <c:pt idx="30">
                  <c:v>8.6043467690012365E-3</c:v>
                </c:pt>
                <c:pt idx="31">
                  <c:v>8.5214592717024473E-3</c:v>
                </c:pt>
                <c:pt idx="32">
                  <c:v>9.5653432275401018E-3</c:v>
                </c:pt>
                <c:pt idx="33">
                  <c:v>7.8695647421230808E-3</c:v>
                </c:pt>
                <c:pt idx="34">
                  <c:v>8.0649511291346343E-3</c:v>
                </c:pt>
                <c:pt idx="35">
                  <c:v>8.6645208767559545E-3</c:v>
                </c:pt>
                <c:pt idx="36">
                  <c:v>7.7929673823676771E-3</c:v>
                </c:pt>
                <c:pt idx="37">
                  <c:v>9.9739347453496885E-3</c:v>
                </c:pt>
                <c:pt idx="38">
                  <c:v>9.515917970333132E-3</c:v>
                </c:pt>
                <c:pt idx="39">
                  <c:v>7.432943611935916E-3</c:v>
                </c:pt>
                <c:pt idx="40">
                  <c:v>8.4846694538264211E-3</c:v>
                </c:pt>
                <c:pt idx="41">
                  <c:v>8.3639243997908341E-3</c:v>
                </c:pt>
                <c:pt idx="42">
                  <c:v>7.9742819829065059E-3</c:v>
                </c:pt>
                <c:pt idx="43">
                  <c:v>9.9487506751337884E-3</c:v>
                </c:pt>
                <c:pt idx="44">
                  <c:v>8.549068599145726E-3</c:v>
                </c:pt>
                <c:pt idx="45">
                  <c:v>8.8676189164301755E-3</c:v>
                </c:pt>
                <c:pt idx="46">
                  <c:v>8.3215362280978367E-3</c:v>
                </c:pt>
                <c:pt idx="47">
                  <c:v>6.8831477528599194E-3</c:v>
                </c:pt>
                <c:pt idx="48">
                  <c:v>9.0733514615655153E-3</c:v>
                </c:pt>
                <c:pt idx="49">
                  <c:v>7.330203607655239E-3</c:v>
                </c:pt>
                <c:pt idx="50">
                  <c:v>7.4430799431011163E-3</c:v>
                </c:pt>
                <c:pt idx="51">
                  <c:v>7.5981714491898389E-3</c:v>
                </c:pt>
                <c:pt idx="52">
                  <c:v>7.302738738860004E-3</c:v>
                </c:pt>
                <c:pt idx="53">
                  <c:v>8.8133710366274931E-3</c:v>
                </c:pt>
                <c:pt idx="54">
                  <c:v>6.8588756136859219E-3</c:v>
                </c:pt>
                <c:pt idx="55">
                  <c:v>6.2904394726788215E-3</c:v>
                </c:pt>
                <c:pt idx="56">
                  <c:v>6.4047471979581383E-3</c:v>
                </c:pt>
                <c:pt idx="57">
                  <c:v>6.5876996128710896E-3</c:v>
                </c:pt>
                <c:pt idx="58">
                  <c:v>8.1296933298665719E-3</c:v>
                </c:pt>
                <c:pt idx="59">
                  <c:v>5.6263000425427201E-3</c:v>
                </c:pt>
                <c:pt idx="60">
                  <c:v>5.167627040847278E-3</c:v>
                </c:pt>
                <c:pt idx="61">
                  <c:v>5.7250582951909879E-3</c:v>
                </c:pt>
                <c:pt idx="62">
                  <c:v>5.4501673123932282E-3</c:v>
                </c:pt>
                <c:pt idx="63">
                  <c:v>5.3484643884973426E-3</c:v>
                </c:pt>
                <c:pt idx="64">
                  <c:v>6.8594301832011206E-3</c:v>
                </c:pt>
                <c:pt idx="65">
                  <c:v>5.2386423932898607E-3</c:v>
                </c:pt>
                <c:pt idx="66">
                  <c:v>5.8550080743672295E-3</c:v>
                </c:pt>
                <c:pt idx="67">
                  <c:v>5.147289013899714E-3</c:v>
                </c:pt>
                <c:pt idx="68">
                  <c:v>4.1795451434551989E-3</c:v>
                </c:pt>
                <c:pt idx="69">
                  <c:v>6.6318420996122063E-3</c:v>
                </c:pt>
                <c:pt idx="70">
                  <c:v>4.0452028753713565E-3</c:v>
                </c:pt>
                <c:pt idx="71">
                  <c:v>3.8798818173461092E-3</c:v>
                </c:pt>
                <c:pt idx="72">
                  <c:v>4.2408450682226428E-3</c:v>
                </c:pt>
                <c:pt idx="73">
                  <c:v>3.7015361404880709E-3</c:v>
                </c:pt>
                <c:pt idx="74">
                  <c:v>5.5682581668967668E-3</c:v>
                </c:pt>
                <c:pt idx="75">
                  <c:v>4.0182844354605951E-3</c:v>
                </c:pt>
                <c:pt idx="76">
                  <c:v>3.9349620065820545E-3</c:v>
                </c:pt>
                <c:pt idx="77">
                  <c:v>3.6679376327516389E-3</c:v>
                </c:pt>
                <c:pt idx="78">
                  <c:v>3.1981635939370978E-3</c:v>
                </c:pt>
                <c:pt idx="79">
                  <c:v>3.6087723886675249E-3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602A-45CA-84DF-A4CA2AF7E12B}"/>
            </c:ext>
          </c:extLst>
        </c:ser>
        <c:ser>
          <c:idx val="5"/>
          <c:order val="5"/>
          <c:tx>
            <c:strRef>
              <c:f>ALL!$T$1</c:f>
              <c:strCache>
                <c:ptCount val="1"/>
                <c:pt idx="0">
                  <c:v>250 V/cm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ALL!$N$2:$N$81</c:f>
              <c:numCache>
                <c:formatCode>General</c:formatCode>
                <c:ptCount val="80"/>
                <c:pt idx="0">
                  <c:v>-0.32400000000000001</c:v>
                </c:pt>
                <c:pt idx="1">
                  <c:v>-0.28799999999999998</c:v>
                </c:pt>
                <c:pt idx="2">
                  <c:v>-0.252</c:v>
                </c:pt>
                <c:pt idx="3">
                  <c:v>-0.216</c:v>
                </c:pt>
                <c:pt idx="4">
                  <c:v>-0.18</c:v>
                </c:pt>
                <c:pt idx="5">
                  <c:v>-0.14399999999999999</c:v>
                </c:pt>
                <c:pt idx="6">
                  <c:v>-0.108</c:v>
                </c:pt>
                <c:pt idx="7">
                  <c:v>-7.1999999999999995E-2</c:v>
                </c:pt>
                <c:pt idx="8">
                  <c:v>-3.5999999999999997E-2</c:v>
                </c:pt>
                <c:pt idx="9">
                  <c:v>0</c:v>
                </c:pt>
                <c:pt idx="10">
                  <c:v>3.5999999999999997E-2</c:v>
                </c:pt>
                <c:pt idx="11">
                  <c:v>7.1999999999999995E-2</c:v>
                </c:pt>
                <c:pt idx="12">
                  <c:v>0.108</c:v>
                </c:pt>
                <c:pt idx="13">
                  <c:v>0.14399999999999999</c:v>
                </c:pt>
                <c:pt idx="14">
                  <c:v>0.18</c:v>
                </c:pt>
                <c:pt idx="15">
                  <c:v>0.216</c:v>
                </c:pt>
                <c:pt idx="16">
                  <c:v>0.252</c:v>
                </c:pt>
                <c:pt idx="17">
                  <c:v>0.28799999999999998</c:v>
                </c:pt>
                <c:pt idx="18">
                  <c:v>0.32400000000000001</c:v>
                </c:pt>
                <c:pt idx="19">
                  <c:v>0.36</c:v>
                </c:pt>
                <c:pt idx="20">
                  <c:v>0.39600000000000002</c:v>
                </c:pt>
                <c:pt idx="21">
                  <c:v>0.432</c:v>
                </c:pt>
                <c:pt idx="22">
                  <c:v>0.46800000000000003</c:v>
                </c:pt>
                <c:pt idx="23">
                  <c:v>0.504</c:v>
                </c:pt>
                <c:pt idx="24">
                  <c:v>0.54</c:v>
                </c:pt>
                <c:pt idx="25">
                  <c:v>0.57599999999999996</c:v>
                </c:pt>
                <c:pt idx="26">
                  <c:v>0.61199999999999999</c:v>
                </c:pt>
                <c:pt idx="27">
                  <c:v>0.64800000000000002</c:v>
                </c:pt>
                <c:pt idx="28">
                  <c:v>0.68400000000000005</c:v>
                </c:pt>
                <c:pt idx="29">
                  <c:v>0.72</c:v>
                </c:pt>
                <c:pt idx="30">
                  <c:v>0.75600000000000001</c:v>
                </c:pt>
                <c:pt idx="31">
                  <c:v>0.79200000000000004</c:v>
                </c:pt>
                <c:pt idx="32">
                  <c:v>0.82799999999999996</c:v>
                </c:pt>
                <c:pt idx="33">
                  <c:v>0.86399999999999999</c:v>
                </c:pt>
                <c:pt idx="34">
                  <c:v>0.9</c:v>
                </c:pt>
                <c:pt idx="35">
                  <c:v>0.93600000000000005</c:v>
                </c:pt>
                <c:pt idx="36">
                  <c:v>0.97199999999999998</c:v>
                </c:pt>
                <c:pt idx="37">
                  <c:v>1.008</c:v>
                </c:pt>
                <c:pt idx="38">
                  <c:v>1.044</c:v>
                </c:pt>
                <c:pt idx="39">
                  <c:v>1.08</c:v>
                </c:pt>
                <c:pt idx="40">
                  <c:v>1.1160000000000001</c:v>
                </c:pt>
                <c:pt idx="41">
                  <c:v>1.1519999999999999</c:v>
                </c:pt>
                <c:pt idx="42">
                  <c:v>1.1879999999999999</c:v>
                </c:pt>
                <c:pt idx="43">
                  <c:v>1.224</c:v>
                </c:pt>
                <c:pt idx="44">
                  <c:v>1.26</c:v>
                </c:pt>
                <c:pt idx="45">
                  <c:v>1.296</c:v>
                </c:pt>
                <c:pt idx="46">
                  <c:v>1.3320000000000001</c:v>
                </c:pt>
                <c:pt idx="47">
                  <c:v>1.3680000000000001</c:v>
                </c:pt>
                <c:pt idx="48">
                  <c:v>1.4039999999999999</c:v>
                </c:pt>
                <c:pt idx="49">
                  <c:v>1.44</c:v>
                </c:pt>
                <c:pt idx="50">
                  <c:v>1.476</c:v>
                </c:pt>
                <c:pt idx="51">
                  <c:v>1.512</c:v>
                </c:pt>
                <c:pt idx="52">
                  <c:v>1.548</c:v>
                </c:pt>
                <c:pt idx="53">
                  <c:v>1.5840000000000001</c:v>
                </c:pt>
                <c:pt idx="54">
                  <c:v>1.62</c:v>
                </c:pt>
                <c:pt idx="55">
                  <c:v>1.6559999999999999</c:v>
                </c:pt>
                <c:pt idx="56">
                  <c:v>1.6919999999999999</c:v>
                </c:pt>
                <c:pt idx="57">
                  <c:v>1.728</c:v>
                </c:pt>
                <c:pt idx="58">
                  <c:v>1.764</c:v>
                </c:pt>
                <c:pt idx="59">
                  <c:v>1.8</c:v>
                </c:pt>
                <c:pt idx="60">
                  <c:v>1.8360000000000001</c:v>
                </c:pt>
                <c:pt idx="61">
                  <c:v>1.8720000000000001</c:v>
                </c:pt>
                <c:pt idx="62">
                  <c:v>1.9079999999999999</c:v>
                </c:pt>
                <c:pt idx="63">
                  <c:v>1.944</c:v>
                </c:pt>
                <c:pt idx="64">
                  <c:v>1.98</c:v>
                </c:pt>
                <c:pt idx="65">
                  <c:v>2.016</c:v>
                </c:pt>
                <c:pt idx="66">
                  <c:v>2.052</c:v>
                </c:pt>
                <c:pt idx="67">
                  <c:v>2.0880000000000001</c:v>
                </c:pt>
                <c:pt idx="68">
                  <c:v>2.1240000000000001</c:v>
                </c:pt>
                <c:pt idx="69">
                  <c:v>2.16</c:v>
                </c:pt>
                <c:pt idx="70">
                  <c:v>2.1960000000000002</c:v>
                </c:pt>
                <c:pt idx="71">
                  <c:v>2.2320000000000002</c:v>
                </c:pt>
                <c:pt idx="72">
                  <c:v>2.2679999999999998</c:v>
                </c:pt>
                <c:pt idx="73">
                  <c:v>2.3039999999999998</c:v>
                </c:pt>
                <c:pt idx="74">
                  <c:v>2.34</c:v>
                </c:pt>
                <c:pt idx="75">
                  <c:v>2.3759999999999999</c:v>
                </c:pt>
                <c:pt idx="76">
                  <c:v>2.4119999999999999</c:v>
                </c:pt>
                <c:pt idx="77">
                  <c:v>2.448</c:v>
                </c:pt>
                <c:pt idx="78">
                  <c:v>2.484</c:v>
                </c:pt>
                <c:pt idx="79">
                  <c:v>2.52</c:v>
                </c:pt>
              </c:numCache>
            </c:numRef>
          </c:xVal>
          <c:yVal>
            <c:numRef>
              <c:f>ALL!$T$2:$T$81</c:f>
              <c:numCache>
                <c:formatCode>General</c:formatCode>
                <c:ptCount val="80"/>
                <c:pt idx="0">
                  <c:v>-5.103436872503142E-3</c:v>
                </c:pt>
                <c:pt idx="1">
                  <c:v>-2.2046121799748075E-3</c:v>
                </c:pt>
                <c:pt idx="2">
                  <c:v>-3.005737126064556E-3</c:v>
                </c:pt>
                <c:pt idx="3">
                  <c:v>-3.0212384382994895E-3</c:v>
                </c:pt>
                <c:pt idx="4">
                  <c:v>-1.9210390129598132E-3</c:v>
                </c:pt>
                <c:pt idx="5">
                  <c:v>-2.4539588295131587E-3</c:v>
                </c:pt>
                <c:pt idx="6">
                  <c:v>1.0176078347269302E-3</c:v>
                </c:pt>
                <c:pt idx="7">
                  <c:v>-1.0248091152480487E-3</c:v>
                </c:pt>
                <c:pt idx="8">
                  <c:v>-4.7996302284825099E-4</c:v>
                </c:pt>
                <c:pt idx="9">
                  <c:v>6.4331979645920745E-2</c:v>
                </c:pt>
                <c:pt idx="10">
                  <c:v>5.4449605116151267E-2</c:v>
                </c:pt>
                <c:pt idx="11">
                  <c:v>5.0719232182842133E-2</c:v>
                </c:pt>
                <c:pt idx="12">
                  <c:v>4.5254034810822241E-2</c:v>
                </c:pt>
                <c:pt idx="13">
                  <c:v>4.0239225715704152E-2</c:v>
                </c:pt>
                <c:pt idx="14">
                  <c:v>3.4725304123954359E-2</c:v>
                </c:pt>
                <c:pt idx="15">
                  <c:v>3.0321947040267139E-2</c:v>
                </c:pt>
                <c:pt idx="16">
                  <c:v>2.6718582463335472E-2</c:v>
                </c:pt>
                <c:pt idx="17">
                  <c:v>2.5030865029992411E-2</c:v>
                </c:pt>
                <c:pt idx="18">
                  <c:v>2.0513755533492772E-2</c:v>
                </c:pt>
                <c:pt idx="19">
                  <c:v>1.9248315505473013E-2</c:v>
                </c:pt>
                <c:pt idx="20">
                  <c:v>1.6580947752663389E-2</c:v>
                </c:pt>
                <c:pt idx="21">
                  <c:v>1.5306484506008466E-2</c:v>
                </c:pt>
                <c:pt idx="22">
                  <c:v>1.6991683710207317E-2</c:v>
                </c:pt>
                <c:pt idx="23">
                  <c:v>1.4754220062728196E-2</c:v>
                </c:pt>
                <c:pt idx="24">
                  <c:v>1.4155537144286079E-2</c:v>
                </c:pt>
                <c:pt idx="25">
                  <c:v>1.464960862935083E-2</c:v>
                </c:pt>
                <c:pt idx="26">
                  <c:v>1.4816436404335498E-2</c:v>
                </c:pt>
                <c:pt idx="27">
                  <c:v>1.5630717830855678E-2</c:v>
                </c:pt>
                <c:pt idx="28">
                  <c:v>1.4046355307818947E-2</c:v>
                </c:pt>
                <c:pt idx="29">
                  <c:v>1.4132895799830791E-2</c:v>
                </c:pt>
                <c:pt idx="30">
                  <c:v>4.1106977185248028E-2</c:v>
                </c:pt>
                <c:pt idx="31">
                  <c:v>5.7780230810358324E-2</c:v>
                </c:pt>
                <c:pt idx="32">
                  <c:v>5.1960730472387806E-2</c:v>
                </c:pt>
                <c:pt idx="33">
                  <c:v>4.2918959701230164E-2</c:v>
                </c:pt>
                <c:pt idx="34">
                  <c:v>3.5723254531904058E-2</c:v>
                </c:pt>
                <c:pt idx="35">
                  <c:v>2.9423162296893346E-2</c:v>
                </c:pt>
                <c:pt idx="36">
                  <c:v>2.3765203499284793E-2</c:v>
                </c:pt>
                <c:pt idx="37">
                  <c:v>1.9787148844275571E-2</c:v>
                </c:pt>
                <c:pt idx="38">
                  <c:v>1.6589336828369272E-2</c:v>
                </c:pt>
                <c:pt idx="39">
                  <c:v>1.3424087050930789E-2</c:v>
                </c:pt>
                <c:pt idx="40">
                  <c:v>1.2689759364402753E-2</c:v>
                </c:pt>
                <c:pt idx="41">
                  <c:v>1.1506662075175589E-2</c:v>
                </c:pt>
                <c:pt idx="42">
                  <c:v>1.0522046483028125E-2</c:v>
                </c:pt>
                <c:pt idx="43">
                  <c:v>1.2082087595425173E-2</c:v>
                </c:pt>
                <c:pt idx="44">
                  <c:v>1.0433312819423279E-2</c:v>
                </c:pt>
                <c:pt idx="45">
                  <c:v>1.0333928119008906E-2</c:v>
                </c:pt>
                <c:pt idx="46">
                  <c:v>1.0327583115247174E-2</c:v>
                </c:pt>
                <c:pt idx="47">
                  <c:v>1.0669828973754569E-2</c:v>
                </c:pt>
                <c:pt idx="48">
                  <c:v>1.1736970759988585E-2</c:v>
                </c:pt>
                <c:pt idx="49">
                  <c:v>9.4989851561182448E-3</c:v>
                </c:pt>
                <c:pt idx="50">
                  <c:v>9.6359284177717219E-3</c:v>
                </c:pt>
                <c:pt idx="51">
                  <c:v>9.2087907518990653E-3</c:v>
                </c:pt>
                <c:pt idx="52">
                  <c:v>9.6871443957328163E-3</c:v>
                </c:pt>
                <c:pt idx="53">
                  <c:v>1.1147673245495815E-2</c:v>
                </c:pt>
                <c:pt idx="54">
                  <c:v>8.4947371995776066E-3</c:v>
                </c:pt>
                <c:pt idx="55">
                  <c:v>7.866228838122491E-3</c:v>
                </c:pt>
                <c:pt idx="56">
                  <c:v>8.0930191896256831E-3</c:v>
                </c:pt>
                <c:pt idx="57">
                  <c:v>8.4791867449346414E-3</c:v>
                </c:pt>
                <c:pt idx="58">
                  <c:v>8.7145025247529206E-3</c:v>
                </c:pt>
                <c:pt idx="59">
                  <c:v>7.7052293345526435E-3</c:v>
                </c:pt>
                <c:pt idx="60">
                  <c:v>7.8211536896803935E-3</c:v>
                </c:pt>
                <c:pt idx="61">
                  <c:v>7.5281646447286077E-3</c:v>
                </c:pt>
                <c:pt idx="62">
                  <c:v>7.0662160381257388E-3</c:v>
                </c:pt>
                <c:pt idx="63">
                  <c:v>8.2644480328714076E-3</c:v>
                </c:pt>
                <c:pt idx="64">
                  <c:v>8.2629004344639823E-3</c:v>
                </c:pt>
                <c:pt idx="65">
                  <c:v>6.8804096237020662E-3</c:v>
                </c:pt>
                <c:pt idx="66">
                  <c:v>6.1635794191324811E-3</c:v>
                </c:pt>
                <c:pt idx="67">
                  <c:v>5.7452853398600734E-3</c:v>
                </c:pt>
                <c:pt idx="68">
                  <c:v>5.8143456790344938E-3</c:v>
                </c:pt>
                <c:pt idx="69">
                  <c:v>6.8384183487153472E-3</c:v>
                </c:pt>
                <c:pt idx="70">
                  <c:v>5.1765280043615247E-3</c:v>
                </c:pt>
                <c:pt idx="71">
                  <c:v>4.8174680267902836E-3</c:v>
                </c:pt>
                <c:pt idx="72">
                  <c:v>5.4987146813568755E-3</c:v>
                </c:pt>
                <c:pt idx="73">
                  <c:v>4.4742535452044763E-3</c:v>
                </c:pt>
                <c:pt idx="74">
                  <c:v>6.4907023222047222E-3</c:v>
                </c:pt>
                <c:pt idx="75">
                  <c:v>5.1244290112917312E-3</c:v>
                </c:pt>
                <c:pt idx="76">
                  <c:v>3.6693003689585169E-3</c:v>
                </c:pt>
                <c:pt idx="77">
                  <c:v>3.511548055054492E-3</c:v>
                </c:pt>
                <c:pt idx="78">
                  <c:v>3.2634256946346696E-3</c:v>
                </c:pt>
                <c:pt idx="79">
                  <c:v>3.5083258808216167E-3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602A-45CA-84DF-A4CA2AF7E12B}"/>
            </c:ext>
          </c:extLst>
        </c:ser>
        <c:ser>
          <c:idx val="8"/>
          <c:order val="8"/>
          <c:tx>
            <c:strRef>
              <c:f>ALL!$W$1</c:f>
              <c:strCache>
                <c:ptCount val="1"/>
                <c:pt idx="0">
                  <c:v>400 V/cm</c:v>
                </c:pt>
              </c:strCache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ALL!$N$2:$N$81</c:f>
              <c:numCache>
                <c:formatCode>General</c:formatCode>
                <c:ptCount val="80"/>
                <c:pt idx="0">
                  <c:v>-0.32400000000000001</c:v>
                </c:pt>
                <c:pt idx="1">
                  <c:v>-0.28799999999999998</c:v>
                </c:pt>
                <c:pt idx="2">
                  <c:v>-0.252</c:v>
                </c:pt>
                <c:pt idx="3">
                  <c:v>-0.216</c:v>
                </c:pt>
                <c:pt idx="4">
                  <c:v>-0.18</c:v>
                </c:pt>
                <c:pt idx="5">
                  <c:v>-0.14399999999999999</c:v>
                </c:pt>
                <c:pt idx="6">
                  <c:v>-0.108</c:v>
                </c:pt>
                <c:pt idx="7">
                  <c:v>-7.1999999999999995E-2</c:v>
                </c:pt>
                <c:pt idx="8">
                  <c:v>-3.5999999999999997E-2</c:v>
                </c:pt>
                <c:pt idx="9">
                  <c:v>0</c:v>
                </c:pt>
                <c:pt idx="10">
                  <c:v>3.5999999999999997E-2</c:v>
                </c:pt>
                <c:pt idx="11">
                  <c:v>7.1999999999999995E-2</c:v>
                </c:pt>
                <c:pt idx="12">
                  <c:v>0.108</c:v>
                </c:pt>
                <c:pt idx="13">
                  <c:v>0.14399999999999999</c:v>
                </c:pt>
                <c:pt idx="14">
                  <c:v>0.18</c:v>
                </c:pt>
                <c:pt idx="15">
                  <c:v>0.216</c:v>
                </c:pt>
                <c:pt idx="16">
                  <c:v>0.252</c:v>
                </c:pt>
                <c:pt idx="17">
                  <c:v>0.28799999999999998</c:v>
                </c:pt>
                <c:pt idx="18">
                  <c:v>0.32400000000000001</c:v>
                </c:pt>
                <c:pt idx="19">
                  <c:v>0.36</c:v>
                </c:pt>
                <c:pt idx="20">
                  <c:v>0.39600000000000002</c:v>
                </c:pt>
                <c:pt idx="21">
                  <c:v>0.432</c:v>
                </c:pt>
                <c:pt idx="22">
                  <c:v>0.46800000000000003</c:v>
                </c:pt>
                <c:pt idx="23">
                  <c:v>0.504</c:v>
                </c:pt>
                <c:pt idx="24">
                  <c:v>0.54</c:v>
                </c:pt>
                <c:pt idx="25">
                  <c:v>0.57599999999999996</c:v>
                </c:pt>
                <c:pt idx="26">
                  <c:v>0.61199999999999999</c:v>
                </c:pt>
                <c:pt idx="27">
                  <c:v>0.64800000000000002</c:v>
                </c:pt>
                <c:pt idx="28">
                  <c:v>0.68400000000000005</c:v>
                </c:pt>
                <c:pt idx="29">
                  <c:v>0.72</c:v>
                </c:pt>
                <c:pt idx="30">
                  <c:v>0.75600000000000001</c:v>
                </c:pt>
                <c:pt idx="31">
                  <c:v>0.79200000000000004</c:v>
                </c:pt>
                <c:pt idx="32">
                  <c:v>0.82799999999999996</c:v>
                </c:pt>
                <c:pt idx="33">
                  <c:v>0.86399999999999999</c:v>
                </c:pt>
                <c:pt idx="34">
                  <c:v>0.9</c:v>
                </c:pt>
                <c:pt idx="35">
                  <c:v>0.93600000000000005</c:v>
                </c:pt>
                <c:pt idx="36">
                  <c:v>0.97199999999999998</c:v>
                </c:pt>
                <c:pt idx="37">
                  <c:v>1.008</c:v>
                </c:pt>
                <c:pt idx="38">
                  <c:v>1.044</c:v>
                </c:pt>
                <c:pt idx="39">
                  <c:v>1.08</c:v>
                </c:pt>
                <c:pt idx="40">
                  <c:v>1.1160000000000001</c:v>
                </c:pt>
                <c:pt idx="41">
                  <c:v>1.1519999999999999</c:v>
                </c:pt>
                <c:pt idx="42">
                  <c:v>1.1879999999999999</c:v>
                </c:pt>
                <c:pt idx="43">
                  <c:v>1.224</c:v>
                </c:pt>
                <c:pt idx="44">
                  <c:v>1.26</c:v>
                </c:pt>
                <c:pt idx="45">
                  <c:v>1.296</c:v>
                </c:pt>
                <c:pt idx="46">
                  <c:v>1.3320000000000001</c:v>
                </c:pt>
                <c:pt idx="47">
                  <c:v>1.3680000000000001</c:v>
                </c:pt>
                <c:pt idx="48">
                  <c:v>1.4039999999999999</c:v>
                </c:pt>
                <c:pt idx="49">
                  <c:v>1.44</c:v>
                </c:pt>
                <c:pt idx="50">
                  <c:v>1.476</c:v>
                </c:pt>
                <c:pt idx="51">
                  <c:v>1.512</c:v>
                </c:pt>
                <c:pt idx="52">
                  <c:v>1.548</c:v>
                </c:pt>
                <c:pt idx="53">
                  <c:v>1.5840000000000001</c:v>
                </c:pt>
                <c:pt idx="54">
                  <c:v>1.62</c:v>
                </c:pt>
                <c:pt idx="55">
                  <c:v>1.6559999999999999</c:v>
                </c:pt>
                <c:pt idx="56">
                  <c:v>1.6919999999999999</c:v>
                </c:pt>
                <c:pt idx="57">
                  <c:v>1.728</c:v>
                </c:pt>
                <c:pt idx="58">
                  <c:v>1.764</c:v>
                </c:pt>
                <c:pt idx="59">
                  <c:v>1.8</c:v>
                </c:pt>
                <c:pt idx="60">
                  <c:v>1.8360000000000001</c:v>
                </c:pt>
                <c:pt idx="61">
                  <c:v>1.8720000000000001</c:v>
                </c:pt>
                <c:pt idx="62">
                  <c:v>1.9079999999999999</c:v>
                </c:pt>
                <c:pt idx="63">
                  <c:v>1.944</c:v>
                </c:pt>
                <c:pt idx="64">
                  <c:v>1.98</c:v>
                </c:pt>
                <c:pt idx="65">
                  <c:v>2.016</c:v>
                </c:pt>
                <c:pt idx="66">
                  <c:v>2.052</c:v>
                </c:pt>
                <c:pt idx="67">
                  <c:v>2.0880000000000001</c:v>
                </c:pt>
                <c:pt idx="68">
                  <c:v>2.1240000000000001</c:v>
                </c:pt>
                <c:pt idx="69">
                  <c:v>2.16</c:v>
                </c:pt>
                <c:pt idx="70">
                  <c:v>2.1960000000000002</c:v>
                </c:pt>
                <c:pt idx="71">
                  <c:v>2.2320000000000002</c:v>
                </c:pt>
                <c:pt idx="72">
                  <c:v>2.2679999999999998</c:v>
                </c:pt>
                <c:pt idx="73">
                  <c:v>2.3039999999999998</c:v>
                </c:pt>
                <c:pt idx="74">
                  <c:v>2.34</c:v>
                </c:pt>
                <c:pt idx="75">
                  <c:v>2.3759999999999999</c:v>
                </c:pt>
                <c:pt idx="76">
                  <c:v>2.4119999999999999</c:v>
                </c:pt>
                <c:pt idx="77">
                  <c:v>2.448</c:v>
                </c:pt>
                <c:pt idx="78">
                  <c:v>2.484</c:v>
                </c:pt>
                <c:pt idx="79">
                  <c:v>2.52</c:v>
                </c:pt>
              </c:numCache>
            </c:numRef>
          </c:xVal>
          <c:yVal>
            <c:numRef>
              <c:f>ALL!$W$2:$W$81</c:f>
              <c:numCache>
                <c:formatCode>General</c:formatCode>
                <c:ptCount val="80"/>
                <c:pt idx="0">
                  <c:v>-2.5265295211087668E-3</c:v>
                </c:pt>
                <c:pt idx="1">
                  <c:v>-4.6255591622592629E-3</c:v>
                </c:pt>
                <c:pt idx="2">
                  <c:v>-3.9940066257200257E-3</c:v>
                </c:pt>
                <c:pt idx="3">
                  <c:v>-2.6526784577698415E-3</c:v>
                </c:pt>
                <c:pt idx="4">
                  <c:v>-2.6717662342716775E-3</c:v>
                </c:pt>
                <c:pt idx="5">
                  <c:v>-3.6454385076978291E-4</c:v>
                </c:pt>
                <c:pt idx="6">
                  <c:v>1.7039798404727691E-4</c:v>
                </c:pt>
                <c:pt idx="7">
                  <c:v>-1.0481123974876994E-3</c:v>
                </c:pt>
                <c:pt idx="8">
                  <c:v>-1.4470611685970525E-3</c:v>
                </c:pt>
                <c:pt idx="9">
                  <c:v>4.7091544487626869E-2</c:v>
                </c:pt>
                <c:pt idx="10">
                  <c:v>4.5085529394637835E-2</c:v>
                </c:pt>
                <c:pt idx="11">
                  <c:v>4.657243887108975E-2</c:v>
                </c:pt>
                <c:pt idx="12">
                  <c:v>4.3802949904098165E-2</c:v>
                </c:pt>
                <c:pt idx="13">
                  <c:v>4.4314464458208525E-2</c:v>
                </c:pt>
                <c:pt idx="14">
                  <c:v>4.3434054096116004E-2</c:v>
                </c:pt>
                <c:pt idx="15">
                  <c:v>4.3265667400486429E-2</c:v>
                </c:pt>
                <c:pt idx="16">
                  <c:v>4.4695580533502199E-2</c:v>
                </c:pt>
                <c:pt idx="17">
                  <c:v>4.2931286087830256E-2</c:v>
                </c:pt>
                <c:pt idx="18">
                  <c:v>4.2811234886732552E-2</c:v>
                </c:pt>
                <c:pt idx="19">
                  <c:v>4.2451690145559939E-2</c:v>
                </c:pt>
                <c:pt idx="20">
                  <c:v>4.2565959831750932E-2</c:v>
                </c:pt>
                <c:pt idx="21">
                  <c:v>4.3779336009248548E-2</c:v>
                </c:pt>
                <c:pt idx="22">
                  <c:v>4.1746305000993078E-2</c:v>
                </c:pt>
                <c:pt idx="23">
                  <c:v>4.1973394894021077E-2</c:v>
                </c:pt>
                <c:pt idx="24">
                  <c:v>4.2629177800843521E-2</c:v>
                </c:pt>
                <c:pt idx="25">
                  <c:v>4.1492568103042915E-2</c:v>
                </c:pt>
                <c:pt idx="26">
                  <c:v>4.2103265927149414E-2</c:v>
                </c:pt>
                <c:pt idx="27">
                  <c:v>4.0193776131910663E-2</c:v>
                </c:pt>
                <c:pt idx="28">
                  <c:v>4.1053619504204164E-2</c:v>
                </c:pt>
                <c:pt idx="29">
                  <c:v>4.0534039688849499E-2</c:v>
                </c:pt>
                <c:pt idx="30">
                  <c:v>3.9587559293760566E-2</c:v>
                </c:pt>
                <c:pt idx="31">
                  <c:v>4.1653787750711713E-2</c:v>
                </c:pt>
                <c:pt idx="32">
                  <c:v>4.0639917018297056E-2</c:v>
                </c:pt>
                <c:pt idx="33">
                  <c:v>4.0026680983766938E-2</c:v>
                </c:pt>
                <c:pt idx="34">
                  <c:v>3.9606764422864926E-2</c:v>
                </c:pt>
                <c:pt idx="35">
                  <c:v>3.8081598175549236E-2</c:v>
                </c:pt>
                <c:pt idx="36">
                  <c:v>3.8595132490146677E-2</c:v>
                </c:pt>
                <c:pt idx="37">
                  <c:v>3.9585187275913092E-2</c:v>
                </c:pt>
                <c:pt idx="38">
                  <c:v>3.7279907610326402E-2</c:v>
                </c:pt>
                <c:pt idx="39">
                  <c:v>3.8974288496624099E-2</c:v>
                </c:pt>
                <c:pt idx="40">
                  <c:v>3.8188199181076854E-2</c:v>
                </c:pt>
                <c:pt idx="41">
                  <c:v>3.8100856234222436E-2</c:v>
                </c:pt>
                <c:pt idx="42">
                  <c:v>3.8636000017033378E-2</c:v>
                </c:pt>
                <c:pt idx="43">
                  <c:v>3.7372821882747709E-2</c:v>
                </c:pt>
                <c:pt idx="44">
                  <c:v>3.6912572778577291E-2</c:v>
                </c:pt>
                <c:pt idx="45">
                  <c:v>3.7151100025734851E-2</c:v>
                </c:pt>
                <c:pt idx="46">
                  <c:v>3.6730226995373649E-2</c:v>
                </c:pt>
                <c:pt idx="47">
                  <c:v>3.7719581182322992E-2</c:v>
                </c:pt>
                <c:pt idx="48">
                  <c:v>3.5638730419792597E-2</c:v>
                </c:pt>
                <c:pt idx="49">
                  <c:v>3.5862553526522234E-2</c:v>
                </c:pt>
                <c:pt idx="50">
                  <c:v>3.6153733274660538E-2</c:v>
                </c:pt>
                <c:pt idx="51">
                  <c:v>3.5065961191219297E-2</c:v>
                </c:pt>
                <c:pt idx="52">
                  <c:v>3.6322372542713643E-2</c:v>
                </c:pt>
                <c:pt idx="53">
                  <c:v>3.4184112668946831E-2</c:v>
                </c:pt>
                <c:pt idx="54">
                  <c:v>3.4768373314958412E-2</c:v>
                </c:pt>
                <c:pt idx="55">
                  <c:v>3.3997029901783105E-2</c:v>
                </c:pt>
                <c:pt idx="56">
                  <c:v>3.3946004118026174E-2</c:v>
                </c:pt>
                <c:pt idx="57">
                  <c:v>3.5773394624874832E-2</c:v>
                </c:pt>
                <c:pt idx="58">
                  <c:v>3.5290773031473543E-2</c:v>
                </c:pt>
                <c:pt idx="59">
                  <c:v>3.2441757879952071E-2</c:v>
                </c:pt>
                <c:pt idx="60">
                  <c:v>3.3243648565830064E-2</c:v>
                </c:pt>
                <c:pt idx="61">
                  <c:v>3.2345077514648324E-2</c:v>
                </c:pt>
                <c:pt idx="62">
                  <c:v>3.1726913403955503E-2</c:v>
                </c:pt>
                <c:pt idx="63">
                  <c:v>3.3924239021289604E-2</c:v>
                </c:pt>
                <c:pt idx="64">
                  <c:v>3.0601362981276581E-2</c:v>
                </c:pt>
                <c:pt idx="65">
                  <c:v>3.0600496322397031E-2</c:v>
                </c:pt>
                <c:pt idx="66">
                  <c:v>3.0500608402862062E-2</c:v>
                </c:pt>
                <c:pt idx="67">
                  <c:v>3.0286396285510775E-2</c:v>
                </c:pt>
                <c:pt idx="68">
                  <c:v>3.2657342971998071E-2</c:v>
                </c:pt>
                <c:pt idx="69">
                  <c:v>3.0779397293268618E-2</c:v>
                </c:pt>
                <c:pt idx="70">
                  <c:v>2.9437159615860464E-2</c:v>
                </c:pt>
                <c:pt idx="71">
                  <c:v>2.8973976060876816E-2</c:v>
                </c:pt>
                <c:pt idx="72">
                  <c:v>2.8905288011435215E-2</c:v>
                </c:pt>
                <c:pt idx="73">
                  <c:v>3.100597686671358E-2</c:v>
                </c:pt>
                <c:pt idx="74">
                  <c:v>2.8282930623609759E-2</c:v>
                </c:pt>
                <c:pt idx="75">
                  <c:v>2.7588443098118032E-2</c:v>
                </c:pt>
                <c:pt idx="76">
                  <c:v>2.756822305611295E-2</c:v>
                </c:pt>
                <c:pt idx="77">
                  <c:v>2.7294958264170832E-2</c:v>
                </c:pt>
                <c:pt idx="78">
                  <c:v>2.8672476336039421E-2</c:v>
                </c:pt>
                <c:pt idx="79">
                  <c:v>2.6240252261837349E-2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602A-45CA-84DF-A4CA2AF7E1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9993568"/>
        <c:axId val="2089993984"/>
        <c:extLst>
          <c:ext xmlns:c15="http://schemas.microsoft.com/office/drawing/2012/chart" uri="{02D57815-91ED-43cb-92C2-25804820EDAC}">
            <c15:filteredScatte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ALL!$Q$1</c15:sqref>
                        </c15:formulaRef>
                      </c:ext>
                    </c:extLst>
                    <c:strCache>
                      <c:ptCount val="1"/>
                      <c:pt idx="0">
                        <c:v>150 V/cm</c:v>
                      </c:pt>
                    </c:strCache>
                  </c:strRef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ALL!$N$2:$N$81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-0.32400000000000001</c:v>
                      </c:pt>
                      <c:pt idx="1">
                        <c:v>-0.28799999999999998</c:v>
                      </c:pt>
                      <c:pt idx="2">
                        <c:v>-0.252</c:v>
                      </c:pt>
                      <c:pt idx="3">
                        <c:v>-0.216</c:v>
                      </c:pt>
                      <c:pt idx="4">
                        <c:v>-0.18</c:v>
                      </c:pt>
                      <c:pt idx="5">
                        <c:v>-0.14399999999999999</c:v>
                      </c:pt>
                      <c:pt idx="6">
                        <c:v>-0.108</c:v>
                      </c:pt>
                      <c:pt idx="7">
                        <c:v>-7.1999999999999995E-2</c:v>
                      </c:pt>
                      <c:pt idx="8">
                        <c:v>-3.5999999999999997E-2</c:v>
                      </c:pt>
                      <c:pt idx="9">
                        <c:v>0</c:v>
                      </c:pt>
                      <c:pt idx="10">
                        <c:v>3.5999999999999997E-2</c:v>
                      </c:pt>
                      <c:pt idx="11">
                        <c:v>7.1999999999999995E-2</c:v>
                      </c:pt>
                      <c:pt idx="12">
                        <c:v>0.108</c:v>
                      </c:pt>
                      <c:pt idx="13">
                        <c:v>0.14399999999999999</c:v>
                      </c:pt>
                      <c:pt idx="14">
                        <c:v>0.18</c:v>
                      </c:pt>
                      <c:pt idx="15">
                        <c:v>0.216</c:v>
                      </c:pt>
                      <c:pt idx="16">
                        <c:v>0.252</c:v>
                      </c:pt>
                      <c:pt idx="17">
                        <c:v>0.28799999999999998</c:v>
                      </c:pt>
                      <c:pt idx="18">
                        <c:v>0.32400000000000001</c:v>
                      </c:pt>
                      <c:pt idx="19">
                        <c:v>0.36</c:v>
                      </c:pt>
                      <c:pt idx="20">
                        <c:v>0.39600000000000002</c:v>
                      </c:pt>
                      <c:pt idx="21">
                        <c:v>0.432</c:v>
                      </c:pt>
                      <c:pt idx="22">
                        <c:v>0.46800000000000003</c:v>
                      </c:pt>
                      <c:pt idx="23">
                        <c:v>0.504</c:v>
                      </c:pt>
                      <c:pt idx="24">
                        <c:v>0.54</c:v>
                      </c:pt>
                      <c:pt idx="25">
                        <c:v>0.57599999999999996</c:v>
                      </c:pt>
                      <c:pt idx="26">
                        <c:v>0.61199999999999999</c:v>
                      </c:pt>
                      <c:pt idx="27">
                        <c:v>0.64800000000000002</c:v>
                      </c:pt>
                      <c:pt idx="28">
                        <c:v>0.68400000000000005</c:v>
                      </c:pt>
                      <c:pt idx="29">
                        <c:v>0.72</c:v>
                      </c:pt>
                      <c:pt idx="30">
                        <c:v>0.75600000000000001</c:v>
                      </c:pt>
                      <c:pt idx="31">
                        <c:v>0.79200000000000004</c:v>
                      </c:pt>
                      <c:pt idx="32">
                        <c:v>0.82799999999999996</c:v>
                      </c:pt>
                      <c:pt idx="33">
                        <c:v>0.86399999999999999</c:v>
                      </c:pt>
                      <c:pt idx="34">
                        <c:v>0.9</c:v>
                      </c:pt>
                      <c:pt idx="35">
                        <c:v>0.93600000000000005</c:v>
                      </c:pt>
                      <c:pt idx="36">
                        <c:v>0.97199999999999998</c:v>
                      </c:pt>
                      <c:pt idx="37">
                        <c:v>1.008</c:v>
                      </c:pt>
                      <c:pt idx="38">
                        <c:v>1.044</c:v>
                      </c:pt>
                      <c:pt idx="39">
                        <c:v>1.08</c:v>
                      </c:pt>
                      <c:pt idx="40">
                        <c:v>1.1160000000000001</c:v>
                      </c:pt>
                      <c:pt idx="41">
                        <c:v>1.1519999999999999</c:v>
                      </c:pt>
                      <c:pt idx="42">
                        <c:v>1.1879999999999999</c:v>
                      </c:pt>
                      <c:pt idx="43">
                        <c:v>1.224</c:v>
                      </c:pt>
                      <c:pt idx="44">
                        <c:v>1.26</c:v>
                      </c:pt>
                      <c:pt idx="45">
                        <c:v>1.296</c:v>
                      </c:pt>
                      <c:pt idx="46">
                        <c:v>1.3320000000000001</c:v>
                      </c:pt>
                      <c:pt idx="47">
                        <c:v>1.3680000000000001</c:v>
                      </c:pt>
                      <c:pt idx="48">
                        <c:v>1.4039999999999999</c:v>
                      </c:pt>
                      <c:pt idx="49">
                        <c:v>1.44</c:v>
                      </c:pt>
                      <c:pt idx="50">
                        <c:v>1.476</c:v>
                      </c:pt>
                      <c:pt idx="51">
                        <c:v>1.512</c:v>
                      </c:pt>
                      <c:pt idx="52">
                        <c:v>1.548</c:v>
                      </c:pt>
                      <c:pt idx="53">
                        <c:v>1.5840000000000001</c:v>
                      </c:pt>
                      <c:pt idx="54">
                        <c:v>1.62</c:v>
                      </c:pt>
                      <c:pt idx="55">
                        <c:v>1.6559999999999999</c:v>
                      </c:pt>
                      <c:pt idx="56">
                        <c:v>1.6919999999999999</c:v>
                      </c:pt>
                      <c:pt idx="57">
                        <c:v>1.728</c:v>
                      </c:pt>
                      <c:pt idx="58">
                        <c:v>1.764</c:v>
                      </c:pt>
                      <c:pt idx="59">
                        <c:v>1.8</c:v>
                      </c:pt>
                      <c:pt idx="60">
                        <c:v>1.8360000000000001</c:v>
                      </c:pt>
                      <c:pt idx="61">
                        <c:v>1.8720000000000001</c:v>
                      </c:pt>
                      <c:pt idx="62">
                        <c:v>1.9079999999999999</c:v>
                      </c:pt>
                      <c:pt idx="63">
                        <c:v>1.944</c:v>
                      </c:pt>
                      <c:pt idx="64">
                        <c:v>1.98</c:v>
                      </c:pt>
                      <c:pt idx="65">
                        <c:v>2.016</c:v>
                      </c:pt>
                      <c:pt idx="66">
                        <c:v>2.052</c:v>
                      </c:pt>
                      <c:pt idx="67">
                        <c:v>2.0880000000000001</c:v>
                      </c:pt>
                      <c:pt idx="68">
                        <c:v>2.1240000000000001</c:v>
                      </c:pt>
                      <c:pt idx="69">
                        <c:v>2.16</c:v>
                      </c:pt>
                      <c:pt idx="70">
                        <c:v>2.1960000000000002</c:v>
                      </c:pt>
                      <c:pt idx="71">
                        <c:v>2.2320000000000002</c:v>
                      </c:pt>
                      <c:pt idx="72">
                        <c:v>2.2679999999999998</c:v>
                      </c:pt>
                      <c:pt idx="73">
                        <c:v>2.3039999999999998</c:v>
                      </c:pt>
                      <c:pt idx="74">
                        <c:v>2.34</c:v>
                      </c:pt>
                      <c:pt idx="75">
                        <c:v>2.3759999999999999</c:v>
                      </c:pt>
                      <c:pt idx="76">
                        <c:v>2.4119999999999999</c:v>
                      </c:pt>
                      <c:pt idx="77">
                        <c:v>2.448</c:v>
                      </c:pt>
                      <c:pt idx="78">
                        <c:v>2.484</c:v>
                      </c:pt>
                      <c:pt idx="79">
                        <c:v>2.52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ALL!$Q$2:$Q$81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-3.0780065156377212E-3</c:v>
                      </c:pt>
                      <c:pt idx="1">
                        <c:v>-4.8623687065971755E-3</c:v>
                      </c:pt>
                      <c:pt idx="2">
                        <c:v>-3.8525034997753949E-3</c:v>
                      </c:pt>
                      <c:pt idx="3">
                        <c:v>-2.5174603370674564E-3</c:v>
                      </c:pt>
                      <c:pt idx="4">
                        <c:v>-1.4832405116214087E-3</c:v>
                      </c:pt>
                      <c:pt idx="5">
                        <c:v>6.6220961607765805E-4</c:v>
                      </c:pt>
                      <c:pt idx="6">
                        <c:v>-5.7767913129436188E-4</c:v>
                      </c:pt>
                      <c:pt idx="7">
                        <c:v>-6.3003041683518113E-4</c:v>
                      </c:pt>
                      <c:pt idx="8">
                        <c:v>1.6062957258866639E-5</c:v>
                      </c:pt>
                      <c:pt idx="9">
                        <c:v>5.1377058052262115E-3</c:v>
                      </c:pt>
                      <c:pt idx="10">
                        <c:v>6.3803870580416699E-3</c:v>
                      </c:pt>
                      <c:pt idx="11">
                        <c:v>1.9182622382369896E-2</c:v>
                      </c:pt>
                      <c:pt idx="12">
                        <c:v>9.1162819735180922E-2</c:v>
                      </c:pt>
                      <c:pt idx="13">
                        <c:v>7.5957754332932059E-2</c:v>
                      </c:pt>
                      <c:pt idx="14">
                        <c:v>6.0066064363200056E-2</c:v>
                      </c:pt>
                      <c:pt idx="15">
                        <c:v>3.9921399357219722E-2</c:v>
                      </c:pt>
                      <c:pt idx="16">
                        <c:v>9.4349738466030786E-3</c:v>
                      </c:pt>
                      <c:pt idx="17">
                        <c:v>7.0553272477570372E-3</c:v>
                      </c:pt>
                      <c:pt idx="18">
                        <c:v>7.2583880957559632E-3</c:v>
                      </c:pt>
                      <c:pt idx="19">
                        <c:v>7.0959838900312988E-3</c:v>
                      </c:pt>
                      <c:pt idx="20">
                        <c:v>9.3565629138688822E-3</c:v>
                      </c:pt>
                      <c:pt idx="21">
                        <c:v>7.6805269587726377E-3</c:v>
                      </c:pt>
                      <c:pt idx="22">
                        <c:v>7.9346544942866526E-3</c:v>
                      </c:pt>
                      <c:pt idx="23">
                        <c:v>8.4244829657683651E-3</c:v>
                      </c:pt>
                      <c:pt idx="24">
                        <c:v>8.9759224695442619E-3</c:v>
                      </c:pt>
                      <c:pt idx="25">
                        <c:v>1.1094151530851026E-2</c:v>
                      </c:pt>
                      <c:pt idx="26">
                        <c:v>9.8793161929654483E-3</c:v>
                      </c:pt>
                      <c:pt idx="27">
                        <c:v>8.5775137056863793E-3</c:v>
                      </c:pt>
                      <c:pt idx="28">
                        <c:v>8.2999701331148978E-3</c:v>
                      </c:pt>
                      <c:pt idx="29">
                        <c:v>8.2982625930347886E-3</c:v>
                      </c:pt>
                      <c:pt idx="30">
                        <c:v>7.979920503491833E-3</c:v>
                      </c:pt>
                      <c:pt idx="31">
                        <c:v>1.0293395538719108E-2</c:v>
                      </c:pt>
                      <c:pt idx="32">
                        <c:v>8.4693196096738976E-3</c:v>
                      </c:pt>
                      <c:pt idx="33">
                        <c:v>8.551549136494363E-3</c:v>
                      </c:pt>
                      <c:pt idx="34">
                        <c:v>8.1142455202867225E-3</c:v>
                      </c:pt>
                      <c:pt idx="35">
                        <c:v>8.6950790929770649E-3</c:v>
                      </c:pt>
                      <c:pt idx="36">
                        <c:v>9.5992821562169706E-3</c:v>
                      </c:pt>
                      <c:pt idx="37">
                        <c:v>1.6712431759728252E-2</c:v>
                      </c:pt>
                      <c:pt idx="38">
                        <c:v>9.5212112590681297E-2</c:v>
                      </c:pt>
                      <c:pt idx="39">
                        <c:v>8.0407854505314069E-2</c:v>
                      </c:pt>
                      <c:pt idx="40">
                        <c:v>6.8398018014312667E-2</c:v>
                      </c:pt>
                      <c:pt idx="41">
                        <c:v>5.7867128143441415E-2</c:v>
                      </c:pt>
                      <c:pt idx="42">
                        <c:v>3.7759407739925255E-2</c:v>
                      </c:pt>
                      <c:pt idx="43">
                        <c:v>1.2869292817987876E-2</c:v>
                      </c:pt>
                      <c:pt idx="44">
                        <c:v>8.7637908802865594E-3</c:v>
                      </c:pt>
                      <c:pt idx="45">
                        <c:v>9.6873184253535083E-2</c:v>
                      </c:pt>
                      <c:pt idx="46">
                        <c:v>8.1949399449054994E-2</c:v>
                      </c:pt>
                      <c:pt idx="47">
                        <c:v>6.7240997543701941E-2</c:v>
                      </c:pt>
                      <c:pt idx="48">
                        <c:v>5.306223579341629E-2</c:v>
                      </c:pt>
                      <c:pt idx="49">
                        <c:v>2.9449470200565986E-2</c:v>
                      </c:pt>
                      <c:pt idx="50">
                        <c:v>1.0194079689359259E-2</c:v>
                      </c:pt>
                      <c:pt idx="51">
                        <c:v>6.997594233241089E-3</c:v>
                      </c:pt>
                      <c:pt idx="52">
                        <c:v>8.7903354902969522E-3</c:v>
                      </c:pt>
                      <c:pt idx="53">
                        <c:v>6.2232462221739282E-2</c:v>
                      </c:pt>
                      <c:pt idx="54">
                        <c:v>8.5946451364137699E-2</c:v>
                      </c:pt>
                      <c:pt idx="55">
                        <c:v>7.1552777007895862E-2</c:v>
                      </c:pt>
                      <c:pt idx="56">
                        <c:v>5.7273895142524123E-2</c:v>
                      </c:pt>
                      <c:pt idx="57">
                        <c:v>3.9177470178575313E-2</c:v>
                      </c:pt>
                      <c:pt idx="58">
                        <c:v>1.1101443540978972E-2</c:v>
                      </c:pt>
                      <c:pt idx="59">
                        <c:v>6.4649603116809784E-3</c:v>
                      </c:pt>
                      <c:pt idx="60">
                        <c:v>5.1600985294633084E-3</c:v>
                      </c:pt>
                      <c:pt idx="61">
                        <c:v>5.0295333287505573E-3</c:v>
                      </c:pt>
                      <c:pt idx="62">
                        <c:v>6.7044379327857451E-3</c:v>
                      </c:pt>
                      <c:pt idx="63">
                        <c:v>4.4085316377879269E-2</c:v>
                      </c:pt>
                      <c:pt idx="64">
                        <c:v>8.6364481612847932E-2</c:v>
                      </c:pt>
                      <c:pt idx="65">
                        <c:v>7.1132974721146103E-2</c:v>
                      </c:pt>
                      <c:pt idx="66">
                        <c:v>5.7882997289565363E-2</c:v>
                      </c:pt>
                      <c:pt idx="67">
                        <c:v>4.0166122167157425E-2</c:v>
                      </c:pt>
                      <c:pt idx="68">
                        <c:v>1.075056379901651E-2</c:v>
                      </c:pt>
                      <c:pt idx="69">
                        <c:v>4.5936189401788452E-3</c:v>
                      </c:pt>
                      <c:pt idx="70">
                        <c:v>5.9382744964306289E-2</c:v>
                      </c:pt>
                      <c:pt idx="71">
                        <c:v>8.2882464609995599E-2</c:v>
                      </c:pt>
                      <c:pt idx="72">
                        <c:v>6.9587066634279271E-2</c:v>
                      </c:pt>
                      <c:pt idx="73">
                        <c:v>5.5071819136927824E-2</c:v>
                      </c:pt>
                      <c:pt idx="74">
                        <c:v>3.0280712701146961E-2</c:v>
                      </c:pt>
                      <c:pt idx="75">
                        <c:v>6.2551618142964172E-3</c:v>
                      </c:pt>
                      <c:pt idx="76">
                        <c:v>2.5624319651383898E-3</c:v>
                      </c:pt>
                      <c:pt idx="77">
                        <c:v>2.2246766891953484E-3</c:v>
                      </c:pt>
                      <c:pt idx="78">
                        <c:v>3.8144567694906595E-3</c:v>
                      </c:pt>
                      <c:pt idx="79">
                        <c:v>1.9493080966751508E-3</c:v>
                      </c:pt>
                    </c:numCache>
                  </c:numRef>
                </c:yVal>
                <c:smooth val="0"/>
                <c:extLst>
                  <c:ext xmlns:c16="http://schemas.microsoft.com/office/drawing/2014/chart" uri="{C3380CC4-5D6E-409C-BE32-E72D297353CC}">
                    <c16:uniqueId val="{00000005-602A-45CA-84DF-A4CA2AF7E12B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ALL!$R$1</c15:sqref>
                        </c15:formulaRef>
                      </c:ext>
                    </c:extLst>
                    <c:strCache>
                      <c:ptCount val="1"/>
                      <c:pt idx="0">
                        <c:v>176 V/cm</c:v>
                      </c:pt>
                    </c:strCache>
                  </c:strRef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ALL!$N$2:$N$81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-0.32400000000000001</c:v>
                      </c:pt>
                      <c:pt idx="1">
                        <c:v>-0.28799999999999998</c:v>
                      </c:pt>
                      <c:pt idx="2">
                        <c:v>-0.252</c:v>
                      </c:pt>
                      <c:pt idx="3">
                        <c:v>-0.216</c:v>
                      </c:pt>
                      <c:pt idx="4">
                        <c:v>-0.18</c:v>
                      </c:pt>
                      <c:pt idx="5">
                        <c:v>-0.14399999999999999</c:v>
                      </c:pt>
                      <c:pt idx="6">
                        <c:v>-0.108</c:v>
                      </c:pt>
                      <c:pt idx="7">
                        <c:v>-7.1999999999999995E-2</c:v>
                      </c:pt>
                      <c:pt idx="8">
                        <c:v>-3.5999999999999997E-2</c:v>
                      </c:pt>
                      <c:pt idx="9">
                        <c:v>0</c:v>
                      </c:pt>
                      <c:pt idx="10">
                        <c:v>3.5999999999999997E-2</c:v>
                      </c:pt>
                      <c:pt idx="11">
                        <c:v>7.1999999999999995E-2</c:v>
                      </c:pt>
                      <c:pt idx="12">
                        <c:v>0.108</c:v>
                      </c:pt>
                      <c:pt idx="13">
                        <c:v>0.14399999999999999</c:v>
                      </c:pt>
                      <c:pt idx="14">
                        <c:v>0.18</c:v>
                      </c:pt>
                      <c:pt idx="15">
                        <c:v>0.216</c:v>
                      </c:pt>
                      <c:pt idx="16">
                        <c:v>0.252</c:v>
                      </c:pt>
                      <c:pt idx="17">
                        <c:v>0.28799999999999998</c:v>
                      </c:pt>
                      <c:pt idx="18">
                        <c:v>0.32400000000000001</c:v>
                      </c:pt>
                      <c:pt idx="19">
                        <c:v>0.36</c:v>
                      </c:pt>
                      <c:pt idx="20">
                        <c:v>0.39600000000000002</c:v>
                      </c:pt>
                      <c:pt idx="21">
                        <c:v>0.432</c:v>
                      </c:pt>
                      <c:pt idx="22">
                        <c:v>0.46800000000000003</c:v>
                      </c:pt>
                      <c:pt idx="23">
                        <c:v>0.504</c:v>
                      </c:pt>
                      <c:pt idx="24">
                        <c:v>0.54</c:v>
                      </c:pt>
                      <c:pt idx="25">
                        <c:v>0.57599999999999996</c:v>
                      </c:pt>
                      <c:pt idx="26">
                        <c:v>0.61199999999999999</c:v>
                      </c:pt>
                      <c:pt idx="27">
                        <c:v>0.64800000000000002</c:v>
                      </c:pt>
                      <c:pt idx="28">
                        <c:v>0.68400000000000005</c:v>
                      </c:pt>
                      <c:pt idx="29">
                        <c:v>0.72</c:v>
                      </c:pt>
                      <c:pt idx="30">
                        <c:v>0.75600000000000001</c:v>
                      </c:pt>
                      <c:pt idx="31">
                        <c:v>0.79200000000000004</c:v>
                      </c:pt>
                      <c:pt idx="32">
                        <c:v>0.82799999999999996</c:v>
                      </c:pt>
                      <c:pt idx="33">
                        <c:v>0.86399999999999999</c:v>
                      </c:pt>
                      <c:pt idx="34">
                        <c:v>0.9</c:v>
                      </c:pt>
                      <c:pt idx="35">
                        <c:v>0.93600000000000005</c:v>
                      </c:pt>
                      <c:pt idx="36">
                        <c:v>0.97199999999999998</c:v>
                      </c:pt>
                      <c:pt idx="37">
                        <c:v>1.008</c:v>
                      </c:pt>
                      <c:pt idx="38">
                        <c:v>1.044</c:v>
                      </c:pt>
                      <c:pt idx="39">
                        <c:v>1.08</c:v>
                      </c:pt>
                      <c:pt idx="40">
                        <c:v>1.1160000000000001</c:v>
                      </c:pt>
                      <c:pt idx="41">
                        <c:v>1.1519999999999999</c:v>
                      </c:pt>
                      <c:pt idx="42">
                        <c:v>1.1879999999999999</c:v>
                      </c:pt>
                      <c:pt idx="43">
                        <c:v>1.224</c:v>
                      </c:pt>
                      <c:pt idx="44">
                        <c:v>1.26</c:v>
                      </c:pt>
                      <c:pt idx="45">
                        <c:v>1.296</c:v>
                      </c:pt>
                      <c:pt idx="46">
                        <c:v>1.3320000000000001</c:v>
                      </c:pt>
                      <c:pt idx="47">
                        <c:v>1.3680000000000001</c:v>
                      </c:pt>
                      <c:pt idx="48">
                        <c:v>1.4039999999999999</c:v>
                      </c:pt>
                      <c:pt idx="49">
                        <c:v>1.44</c:v>
                      </c:pt>
                      <c:pt idx="50">
                        <c:v>1.476</c:v>
                      </c:pt>
                      <c:pt idx="51">
                        <c:v>1.512</c:v>
                      </c:pt>
                      <c:pt idx="52">
                        <c:v>1.548</c:v>
                      </c:pt>
                      <c:pt idx="53">
                        <c:v>1.5840000000000001</c:v>
                      </c:pt>
                      <c:pt idx="54">
                        <c:v>1.62</c:v>
                      </c:pt>
                      <c:pt idx="55">
                        <c:v>1.6559999999999999</c:v>
                      </c:pt>
                      <c:pt idx="56">
                        <c:v>1.6919999999999999</c:v>
                      </c:pt>
                      <c:pt idx="57">
                        <c:v>1.728</c:v>
                      </c:pt>
                      <c:pt idx="58">
                        <c:v>1.764</c:v>
                      </c:pt>
                      <c:pt idx="59">
                        <c:v>1.8</c:v>
                      </c:pt>
                      <c:pt idx="60">
                        <c:v>1.8360000000000001</c:v>
                      </c:pt>
                      <c:pt idx="61">
                        <c:v>1.8720000000000001</c:v>
                      </c:pt>
                      <c:pt idx="62">
                        <c:v>1.9079999999999999</c:v>
                      </c:pt>
                      <c:pt idx="63">
                        <c:v>1.944</c:v>
                      </c:pt>
                      <c:pt idx="64">
                        <c:v>1.98</c:v>
                      </c:pt>
                      <c:pt idx="65">
                        <c:v>2.016</c:v>
                      </c:pt>
                      <c:pt idx="66">
                        <c:v>2.052</c:v>
                      </c:pt>
                      <c:pt idx="67">
                        <c:v>2.0880000000000001</c:v>
                      </c:pt>
                      <c:pt idx="68">
                        <c:v>2.1240000000000001</c:v>
                      </c:pt>
                      <c:pt idx="69">
                        <c:v>2.16</c:v>
                      </c:pt>
                      <c:pt idx="70">
                        <c:v>2.1960000000000002</c:v>
                      </c:pt>
                      <c:pt idx="71">
                        <c:v>2.2320000000000002</c:v>
                      </c:pt>
                      <c:pt idx="72">
                        <c:v>2.2679999999999998</c:v>
                      </c:pt>
                      <c:pt idx="73">
                        <c:v>2.3039999999999998</c:v>
                      </c:pt>
                      <c:pt idx="74">
                        <c:v>2.34</c:v>
                      </c:pt>
                      <c:pt idx="75">
                        <c:v>2.3759999999999999</c:v>
                      </c:pt>
                      <c:pt idx="76">
                        <c:v>2.4119999999999999</c:v>
                      </c:pt>
                      <c:pt idx="77">
                        <c:v>2.448</c:v>
                      </c:pt>
                      <c:pt idx="78">
                        <c:v>2.484</c:v>
                      </c:pt>
                      <c:pt idx="79">
                        <c:v>2.52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ALL!$R$2:$R$81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-4.0607378654011761E-3</c:v>
                      </c:pt>
                      <c:pt idx="1">
                        <c:v>-4.8062467803180464E-3</c:v>
                      </c:pt>
                      <c:pt idx="2">
                        <c:v>-4.0598722627791517E-3</c:v>
                      </c:pt>
                      <c:pt idx="3">
                        <c:v>-2.8095790335260773E-3</c:v>
                      </c:pt>
                      <c:pt idx="4">
                        <c:v>-2.2295708527393376E-3</c:v>
                      </c:pt>
                      <c:pt idx="5">
                        <c:v>3.0671068030285742E-4</c:v>
                      </c:pt>
                      <c:pt idx="6">
                        <c:v>1.3881699047150198E-3</c:v>
                      </c:pt>
                      <c:pt idx="7">
                        <c:v>-7.8750272464800375E-4</c:v>
                      </c:pt>
                      <c:pt idx="8">
                        <c:v>1.6244817913102505E-4</c:v>
                      </c:pt>
                      <c:pt idx="9">
                        <c:v>1.2348781449470603E-2</c:v>
                      </c:pt>
                      <c:pt idx="10">
                        <c:v>8.6054026616274149E-2</c:v>
                      </c:pt>
                      <c:pt idx="11">
                        <c:v>7.1960091106525903E-2</c:v>
                      </c:pt>
                      <c:pt idx="12">
                        <c:v>5.7459474210688755E-2</c:v>
                      </c:pt>
                      <c:pt idx="13">
                        <c:v>4.1108668541452342E-2</c:v>
                      </c:pt>
                      <c:pt idx="14">
                        <c:v>1.4466037051924618E-2</c:v>
                      </c:pt>
                      <c:pt idx="15">
                        <c:v>7.2839189940825388E-3</c:v>
                      </c:pt>
                      <c:pt idx="16">
                        <c:v>9.1609700317054621E-3</c:v>
                      </c:pt>
                      <c:pt idx="17">
                        <c:v>9.7308832876042972E-3</c:v>
                      </c:pt>
                      <c:pt idx="18">
                        <c:v>8.9228055551899499E-2</c:v>
                      </c:pt>
                      <c:pt idx="19">
                        <c:v>7.3024209991756295E-2</c:v>
                      </c:pt>
                      <c:pt idx="20">
                        <c:v>6.0210566056600245E-2</c:v>
                      </c:pt>
                      <c:pt idx="21">
                        <c:v>4.6571858781432773E-2</c:v>
                      </c:pt>
                      <c:pt idx="22">
                        <c:v>2.0278840408807786E-2</c:v>
                      </c:pt>
                      <c:pt idx="23">
                        <c:v>1.0503401291973802E-2</c:v>
                      </c:pt>
                      <c:pt idx="24">
                        <c:v>9.8127938340878407E-3</c:v>
                      </c:pt>
                      <c:pt idx="25">
                        <c:v>9.8203137796162299E-3</c:v>
                      </c:pt>
                      <c:pt idx="26">
                        <c:v>1.0738221375149015E-2</c:v>
                      </c:pt>
                      <c:pt idx="27">
                        <c:v>9.8379011660810756E-3</c:v>
                      </c:pt>
                      <c:pt idx="28">
                        <c:v>1.0059658486728296E-2</c:v>
                      </c:pt>
                      <c:pt idx="29">
                        <c:v>1.0201007791828198E-2</c:v>
                      </c:pt>
                      <c:pt idx="30">
                        <c:v>1.0539510175722744E-2</c:v>
                      </c:pt>
                      <c:pt idx="31">
                        <c:v>1.1951960103897097E-2</c:v>
                      </c:pt>
                      <c:pt idx="32">
                        <c:v>1.2032061650727899E-2</c:v>
                      </c:pt>
                      <c:pt idx="33">
                        <c:v>1.1023631252781274E-2</c:v>
                      </c:pt>
                      <c:pt idx="34">
                        <c:v>1.002335999786641E-2</c:v>
                      </c:pt>
                      <c:pt idx="35">
                        <c:v>1.1335229411575387E-2</c:v>
                      </c:pt>
                      <c:pt idx="36">
                        <c:v>1.0696666125555865E-2</c:v>
                      </c:pt>
                      <c:pt idx="37">
                        <c:v>1.2441777179360236E-2</c:v>
                      </c:pt>
                      <c:pt idx="38">
                        <c:v>1.0513582950232414E-2</c:v>
                      </c:pt>
                      <c:pt idx="39">
                        <c:v>1.0851527051981558E-2</c:v>
                      </c:pt>
                      <c:pt idx="40">
                        <c:v>1.0726855441125505E-2</c:v>
                      </c:pt>
                      <c:pt idx="41">
                        <c:v>1.0683830482313694E-2</c:v>
                      </c:pt>
                      <c:pt idx="42">
                        <c:v>1.2158890122770494E-2</c:v>
                      </c:pt>
                      <c:pt idx="43">
                        <c:v>1.0484499908739786E-2</c:v>
                      </c:pt>
                      <c:pt idx="44">
                        <c:v>1.1080949220184877E-2</c:v>
                      </c:pt>
                      <c:pt idx="45">
                        <c:v>1.0910420750981364E-2</c:v>
                      </c:pt>
                      <c:pt idx="46">
                        <c:v>1.0108654958565721E-2</c:v>
                      </c:pt>
                      <c:pt idx="47">
                        <c:v>1.2140585089954303E-2</c:v>
                      </c:pt>
                      <c:pt idx="48">
                        <c:v>1.0948204863536537E-2</c:v>
                      </c:pt>
                      <c:pt idx="49">
                        <c:v>1.0571540245722044E-2</c:v>
                      </c:pt>
                      <c:pt idx="50">
                        <c:v>1.1829819939681241E-2</c:v>
                      </c:pt>
                      <c:pt idx="51">
                        <c:v>1.1233808057675487E-2</c:v>
                      </c:pt>
                      <c:pt idx="52">
                        <c:v>1.2736761035729738E-2</c:v>
                      </c:pt>
                      <c:pt idx="53">
                        <c:v>1.0269555163188282E-2</c:v>
                      </c:pt>
                      <c:pt idx="54">
                        <c:v>1.1091458980601265E-2</c:v>
                      </c:pt>
                      <c:pt idx="55">
                        <c:v>1.0922129940874159E-2</c:v>
                      </c:pt>
                      <c:pt idx="56">
                        <c:v>1.1130715362666521E-2</c:v>
                      </c:pt>
                      <c:pt idx="57">
                        <c:v>1.088408562833787E-2</c:v>
                      </c:pt>
                      <c:pt idx="58">
                        <c:v>1.2947068050441657E-2</c:v>
                      </c:pt>
                      <c:pt idx="59">
                        <c:v>1.1658337468346103E-2</c:v>
                      </c:pt>
                      <c:pt idx="60">
                        <c:v>1.1589515690278329E-2</c:v>
                      </c:pt>
                      <c:pt idx="61">
                        <c:v>1.0902390687398844E-2</c:v>
                      </c:pt>
                      <c:pt idx="62">
                        <c:v>1.0971827681250601E-2</c:v>
                      </c:pt>
                      <c:pt idx="63">
                        <c:v>1.2522142516712687E-2</c:v>
                      </c:pt>
                      <c:pt idx="64">
                        <c:v>1.0876331025335029E-2</c:v>
                      </c:pt>
                      <c:pt idx="65">
                        <c:v>9.9904649323863115E-3</c:v>
                      </c:pt>
                      <c:pt idx="66">
                        <c:v>1.0671330779817412E-2</c:v>
                      </c:pt>
                      <c:pt idx="67">
                        <c:v>1.0288946938199484E-2</c:v>
                      </c:pt>
                      <c:pt idx="68">
                        <c:v>1.2679419881352683E-2</c:v>
                      </c:pt>
                      <c:pt idx="69">
                        <c:v>9.8581262228120137E-3</c:v>
                      </c:pt>
                      <c:pt idx="70">
                        <c:v>1.0383233906447131E-2</c:v>
                      </c:pt>
                      <c:pt idx="71">
                        <c:v>9.1383058325983368E-3</c:v>
                      </c:pt>
                      <c:pt idx="72">
                        <c:v>9.3495684897801912E-3</c:v>
                      </c:pt>
                      <c:pt idx="73">
                        <c:v>1.1920683210108862E-2</c:v>
                      </c:pt>
                      <c:pt idx="74">
                        <c:v>1.0507075369622476E-2</c:v>
                      </c:pt>
                      <c:pt idx="75">
                        <c:v>9.9765724470780581E-3</c:v>
                      </c:pt>
                      <c:pt idx="76">
                        <c:v>8.863961296845746E-3</c:v>
                      </c:pt>
                      <c:pt idx="77">
                        <c:v>9.3219251908261969E-3</c:v>
                      </c:pt>
                      <c:pt idx="78">
                        <c:v>1.0835452706344229E-2</c:v>
                      </c:pt>
                      <c:pt idx="79">
                        <c:v>9.3457318179591686E-3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602A-45CA-84DF-A4CA2AF7E12B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ALL!$U$1</c15:sqref>
                        </c15:formulaRef>
                      </c:ext>
                    </c:extLst>
                    <c:strCache>
                      <c:ptCount val="1"/>
                      <c:pt idx="0">
                        <c:v>300 V/cm</c:v>
                      </c:pt>
                    </c:strCache>
                  </c:strRef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ALL!$N$2:$N$81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-0.32400000000000001</c:v>
                      </c:pt>
                      <c:pt idx="1">
                        <c:v>-0.28799999999999998</c:v>
                      </c:pt>
                      <c:pt idx="2">
                        <c:v>-0.252</c:v>
                      </c:pt>
                      <c:pt idx="3">
                        <c:v>-0.216</c:v>
                      </c:pt>
                      <c:pt idx="4">
                        <c:v>-0.18</c:v>
                      </c:pt>
                      <c:pt idx="5">
                        <c:v>-0.14399999999999999</c:v>
                      </c:pt>
                      <c:pt idx="6">
                        <c:v>-0.108</c:v>
                      </c:pt>
                      <c:pt idx="7">
                        <c:v>-7.1999999999999995E-2</c:v>
                      </c:pt>
                      <c:pt idx="8">
                        <c:v>-3.5999999999999997E-2</c:v>
                      </c:pt>
                      <c:pt idx="9">
                        <c:v>0</c:v>
                      </c:pt>
                      <c:pt idx="10">
                        <c:v>3.5999999999999997E-2</c:v>
                      </c:pt>
                      <c:pt idx="11">
                        <c:v>7.1999999999999995E-2</c:v>
                      </c:pt>
                      <c:pt idx="12">
                        <c:v>0.108</c:v>
                      </c:pt>
                      <c:pt idx="13">
                        <c:v>0.14399999999999999</c:v>
                      </c:pt>
                      <c:pt idx="14">
                        <c:v>0.18</c:v>
                      </c:pt>
                      <c:pt idx="15">
                        <c:v>0.216</c:v>
                      </c:pt>
                      <c:pt idx="16">
                        <c:v>0.252</c:v>
                      </c:pt>
                      <c:pt idx="17">
                        <c:v>0.28799999999999998</c:v>
                      </c:pt>
                      <c:pt idx="18">
                        <c:v>0.32400000000000001</c:v>
                      </c:pt>
                      <c:pt idx="19">
                        <c:v>0.36</c:v>
                      </c:pt>
                      <c:pt idx="20">
                        <c:v>0.39600000000000002</c:v>
                      </c:pt>
                      <c:pt idx="21">
                        <c:v>0.432</c:v>
                      </c:pt>
                      <c:pt idx="22">
                        <c:v>0.46800000000000003</c:v>
                      </c:pt>
                      <c:pt idx="23">
                        <c:v>0.504</c:v>
                      </c:pt>
                      <c:pt idx="24">
                        <c:v>0.54</c:v>
                      </c:pt>
                      <c:pt idx="25">
                        <c:v>0.57599999999999996</c:v>
                      </c:pt>
                      <c:pt idx="26">
                        <c:v>0.61199999999999999</c:v>
                      </c:pt>
                      <c:pt idx="27">
                        <c:v>0.64800000000000002</c:v>
                      </c:pt>
                      <c:pt idx="28">
                        <c:v>0.68400000000000005</c:v>
                      </c:pt>
                      <c:pt idx="29">
                        <c:v>0.72</c:v>
                      </c:pt>
                      <c:pt idx="30">
                        <c:v>0.75600000000000001</c:v>
                      </c:pt>
                      <c:pt idx="31">
                        <c:v>0.79200000000000004</c:v>
                      </c:pt>
                      <c:pt idx="32">
                        <c:v>0.82799999999999996</c:v>
                      </c:pt>
                      <c:pt idx="33">
                        <c:v>0.86399999999999999</c:v>
                      </c:pt>
                      <c:pt idx="34">
                        <c:v>0.9</c:v>
                      </c:pt>
                      <c:pt idx="35">
                        <c:v>0.93600000000000005</c:v>
                      </c:pt>
                      <c:pt idx="36">
                        <c:v>0.97199999999999998</c:v>
                      </c:pt>
                      <c:pt idx="37">
                        <c:v>1.008</c:v>
                      </c:pt>
                      <c:pt idx="38">
                        <c:v>1.044</c:v>
                      </c:pt>
                      <c:pt idx="39">
                        <c:v>1.08</c:v>
                      </c:pt>
                      <c:pt idx="40">
                        <c:v>1.1160000000000001</c:v>
                      </c:pt>
                      <c:pt idx="41">
                        <c:v>1.1519999999999999</c:v>
                      </c:pt>
                      <c:pt idx="42">
                        <c:v>1.1879999999999999</c:v>
                      </c:pt>
                      <c:pt idx="43">
                        <c:v>1.224</c:v>
                      </c:pt>
                      <c:pt idx="44">
                        <c:v>1.26</c:v>
                      </c:pt>
                      <c:pt idx="45">
                        <c:v>1.296</c:v>
                      </c:pt>
                      <c:pt idx="46">
                        <c:v>1.3320000000000001</c:v>
                      </c:pt>
                      <c:pt idx="47">
                        <c:v>1.3680000000000001</c:v>
                      </c:pt>
                      <c:pt idx="48">
                        <c:v>1.4039999999999999</c:v>
                      </c:pt>
                      <c:pt idx="49">
                        <c:v>1.44</c:v>
                      </c:pt>
                      <c:pt idx="50">
                        <c:v>1.476</c:v>
                      </c:pt>
                      <c:pt idx="51">
                        <c:v>1.512</c:v>
                      </c:pt>
                      <c:pt idx="52">
                        <c:v>1.548</c:v>
                      </c:pt>
                      <c:pt idx="53">
                        <c:v>1.5840000000000001</c:v>
                      </c:pt>
                      <c:pt idx="54">
                        <c:v>1.62</c:v>
                      </c:pt>
                      <c:pt idx="55">
                        <c:v>1.6559999999999999</c:v>
                      </c:pt>
                      <c:pt idx="56">
                        <c:v>1.6919999999999999</c:v>
                      </c:pt>
                      <c:pt idx="57">
                        <c:v>1.728</c:v>
                      </c:pt>
                      <c:pt idx="58">
                        <c:v>1.764</c:v>
                      </c:pt>
                      <c:pt idx="59">
                        <c:v>1.8</c:v>
                      </c:pt>
                      <c:pt idx="60">
                        <c:v>1.8360000000000001</c:v>
                      </c:pt>
                      <c:pt idx="61">
                        <c:v>1.8720000000000001</c:v>
                      </c:pt>
                      <c:pt idx="62">
                        <c:v>1.9079999999999999</c:v>
                      </c:pt>
                      <c:pt idx="63">
                        <c:v>1.944</c:v>
                      </c:pt>
                      <c:pt idx="64">
                        <c:v>1.98</c:v>
                      </c:pt>
                      <c:pt idx="65">
                        <c:v>2.016</c:v>
                      </c:pt>
                      <c:pt idx="66">
                        <c:v>2.052</c:v>
                      </c:pt>
                      <c:pt idx="67">
                        <c:v>2.0880000000000001</c:v>
                      </c:pt>
                      <c:pt idx="68">
                        <c:v>2.1240000000000001</c:v>
                      </c:pt>
                      <c:pt idx="69">
                        <c:v>2.16</c:v>
                      </c:pt>
                      <c:pt idx="70">
                        <c:v>2.1960000000000002</c:v>
                      </c:pt>
                      <c:pt idx="71">
                        <c:v>2.2320000000000002</c:v>
                      </c:pt>
                      <c:pt idx="72">
                        <c:v>2.2679999999999998</c:v>
                      </c:pt>
                      <c:pt idx="73">
                        <c:v>2.3039999999999998</c:v>
                      </c:pt>
                      <c:pt idx="74">
                        <c:v>2.34</c:v>
                      </c:pt>
                      <c:pt idx="75">
                        <c:v>2.3759999999999999</c:v>
                      </c:pt>
                      <c:pt idx="76">
                        <c:v>2.4119999999999999</c:v>
                      </c:pt>
                      <c:pt idx="77">
                        <c:v>2.448</c:v>
                      </c:pt>
                      <c:pt idx="78">
                        <c:v>2.484</c:v>
                      </c:pt>
                      <c:pt idx="79">
                        <c:v>2.52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ALL!$U$2:$U$81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-4.4515610190893895E-3</c:v>
                      </c:pt>
                      <c:pt idx="1">
                        <c:v>-2.3744871261401901E-3</c:v>
                      </c:pt>
                      <c:pt idx="2">
                        <c:v>-3.6564628237849561E-3</c:v>
                      </c:pt>
                      <c:pt idx="3">
                        <c:v>-3.0316216853658595E-3</c:v>
                      </c:pt>
                      <c:pt idx="4">
                        <c:v>-1.8165561553658005E-3</c:v>
                      </c:pt>
                      <c:pt idx="5">
                        <c:v>-1.3177731878666332E-3</c:v>
                      </c:pt>
                      <c:pt idx="6">
                        <c:v>-5.4605538857699365E-4</c:v>
                      </c:pt>
                      <c:pt idx="7">
                        <c:v>-9.7635299739251558E-4</c:v>
                      </c:pt>
                      <c:pt idx="8">
                        <c:v>-2.8255848461689048E-4</c:v>
                      </c:pt>
                      <c:pt idx="9">
                        <c:v>5.9348332435730344E-2</c:v>
                      </c:pt>
                      <c:pt idx="10">
                        <c:v>4.9536991260805685E-2</c:v>
                      </c:pt>
                      <c:pt idx="11">
                        <c:v>4.9385352072620514E-2</c:v>
                      </c:pt>
                      <c:pt idx="12">
                        <c:v>4.7765229764119788E-2</c:v>
                      </c:pt>
                      <c:pt idx="13">
                        <c:v>4.5189933957602291E-2</c:v>
                      </c:pt>
                      <c:pt idx="14">
                        <c:v>4.4276913360325798E-2</c:v>
                      </c:pt>
                      <c:pt idx="15">
                        <c:v>4.3366222821221712E-2</c:v>
                      </c:pt>
                      <c:pt idx="16">
                        <c:v>4.3120930064320939E-2</c:v>
                      </c:pt>
                      <c:pt idx="17">
                        <c:v>4.2773852419609848E-2</c:v>
                      </c:pt>
                      <c:pt idx="18">
                        <c:v>4.1268062762848112E-2</c:v>
                      </c:pt>
                      <c:pt idx="19">
                        <c:v>4.1191796454659979E-2</c:v>
                      </c:pt>
                      <c:pt idx="20">
                        <c:v>3.9593295969126419E-2</c:v>
                      </c:pt>
                      <c:pt idx="21">
                        <c:v>3.8758230732883536E-2</c:v>
                      </c:pt>
                      <c:pt idx="22">
                        <c:v>3.9992632043171605E-2</c:v>
                      </c:pt>
                      <c:pt idx="23">
                        <c:v>3.7941345385305247E-2</c:v>
                      </c:pt>
                      <c:pt idx="24">
                        <c:v>3.6917043187981169E-2</c:v>
                      </c:pt>
                      <c:pt idx="25">
                        <c:v>3.7160220430777602E-2</c:v>
                      </c:pt>
                      <c:pt idx="26">
                        <c:v>3.6353386735338833E-2</c:v>
                      </c:pt>
                      <c:pt idx="27">
                        <c:v>3.8091003643276777E-2</c:v>
                      </c:pt>
                      <c:pt idx="28">
                        <c:v>3.5227411935244257E-2</c:v>
                      </c:pt>
                      <c:pt idx="29">
                        <c:v>3.5763686262336836E-2</c:v>
                      </c:pt>
                      <c:pt idx="30">
                        <c:v>3.5062068094401044E-2</c:v>
                      </c:pt>
                      <c:pt idx="31">
                        <c:v>3.4693446881017054E-2</c:v>
                      </c:pt>
                      <c:pt idx="32">
                        <c:v>3.6257191309802872E-2</c:v>
                      </c:pt>
                      <c:pt idx="33">
                        <c:v>3.3659667714805441E-2</c:v>
                      </c:pt>
                      <c:pt idx="34">
                        <c:v>3.2691539710645645E-2</c:v>
                      </c:pt>
                      <c:pt idx="35">
                        <c:v>3.2687340123610964E-2</c:v>
                      </c:pt>
                      <c:pt idx="36">
                        <c:v>3.2269617919683635E-2</c:v>
                      </c:pt>
                      <c:pt idx="37">
                        <c:v>3.3754721440646729E-2</c:v>
                      </c:pt>
                      <c:pt idx="38">
                        <c:v>3.3079313841328339E-2</c:v>
                      </c:pt>
                      <c:pt idx="39">
                        <c:v>3.0744054477944593E-2</c:v>
                      </c:pt>
                      <c:pt idx="40">
                        <c:v>3.0316386763524439E-2</c:v>
                      </c:pt>
                      <c:pt idx="41">
                        <c:v>2.9747398864931274E-2</c:v>
                      </c:pt>
                      <c:pt idx="42">
                        <c:v>2.8979526225848873E-2</c:v>
                      </c:pt>
                      <c:pt idx="43">
                        <c:v>3.0670429871720972E-2</c:v>
                      </c:pt>
                      <c:pt idx="44">
                        <c:v>2.7782413751128554E-2</c:v>
                      </c:pt>
                      <c:pt idx="45">
                        <c:v>2.819011258913906E-2</c:v>
                      </c:pt>
                      <c:pt idx="46">
                        <c:v>2.7665922409737642E-2</c:v>
                      </c:pt>
                      <c:pt idx="47">
                        <c:v>2.6666318412047141E-2</c:v>
                      </c:pt>
                      <c:pt idx="48">
                        <c:v>2.8212598609122508E-2</c:v>
                      </c:pt>
                      <c:pt idx="49">
                        <c:v>2.6421768720692684E-2</c:v>
                      </c:pt>
                      <c:pt idx="50">
                        <c:v>2.6113870797679795E-2</c:v>
                      </c:pt>
                      <c:pt idx="51">
                        <c:v>2.527819505371498E-2</c:v>
                      </c:pt>
                      <c:pt idx="52">
                        <c:v>2.4495105458489763E-2</c:v>
                      </c:pt>
                      <c:pt idx="53">
                        <c:v>2.5993133672466029E-2</c:v>
                      </c:pt>
                      <c:pt idx="54">
                        <c:v>2.3441395751338301E-2</c:v>
                      </c:pt>
                      <c:pt idx="55">
                        <c:v>2.2520894877583797E-2</c:v>
                      </c:pt>
                      <c:pt idx="56">
                        <c:v>2.2884131534296137E-2</c:v>
                      </c:pt>
                      <c:pt idx="57">
                        <c:v>2.1890101221370806E-2</c:v>
                      </c:pt>
                      <c:pt idx="58">
                        <c:v>2.4190904431671045E-2</c:v>
                      </c:pt>
                      <c:pt idx="59">
                        <c:v>2.1324620784402781E-2</c:v>
                      </c:pt>
                      <c:pt idx="60">
                        <c:v>2.0840938500671036E-2</c:v>
                      </c:pt>
                      <c:pt idx="61">
                        <c:v>2.1072963942577405E-2</c:v>
                      </c:pt>
                      <c:pt idx="62">
                        <c:v>2.0033457899989449E-2</c:v>
                      </c:pt>
                      <c:pt idx="63">
                        <c:v>2.0551396511563902E-2</c:v>
                      </c:pt>
                      <c:pt idx="64">
                        <c:v>2.0840733840174819E-2</c:v>
                      </c:pt>
                      <c:pt idx="65">
                        <c:v>1.9657903725389558E-2</c:v>
                      </c:pt>
                      <c:pt idx="66">
                        <c:v>1.8693115733099508E-2</c:v>
                      </c:pt>
                      <c:pt idx="67">
                        <c:v>1.8632727970328999E-2</c:v>
                      </c:pt>
                      <c:pt idx="68">
                        <c:v>1.7672286382567459E-2</c:v>
                      </c:pt>
                      <c:pt idx="69">
                        <c:v>1.9106890118305242E-2</c:v>
                      </c:pt>
                      <c:pt idx="70">
                        <c:v>1.7009558069794983E-2</c:v>
                      </c:pt>
                      <c:pt idx="71">
                        <c:v>1.6950427825506931E-2</c:v>
                      </c:pt>
                      <c:pt idx="72">
                        <c:v>1.6143769436703259E-2</c:v>
                      </c:pt>
                      <c:pt idx="73">
                        <c:v>1.6103376936700275E-2</c:v>
                      </c:pt>
                      <c:pt idx="74">
                        <c:v>1.74756955393085E-2</c:v>
                      </c:pt>
                      <c:pt idx="75">
                        <c:v>1.5381637000682513E-2</c:v>
                      </c:pt>
                      <c:pt idx="76">
                        <c:v>1.5091800234583563E-2</c:v>
                      </c:pt>
                      <c:pt idx="77">
                        <c:v>1.4462566580002334E-2</c:v>
                      </c:pt>
                      <c:pt idx="78">
                        <c:v>1.3661417140455434E-2</c:v>
                      </c:pt>
                      <c:pt idx="79">
                        <c:v>1.3438916471923634E-2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02A-45CA-84DF-A4CA2AF7E12B}"/>
                  </c:ext>
                </c:extLst>
              </c15:ser>
            </c15:filteredScatterSeries>
            <c15:filteredScatte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ALL!$V$1</c15:sqref>
                        </c15:formulaRef>
                      </c:ext>
                    </c:extLst>
                    <c:strCache>
                      <c:ptCount val="1"/>
                      <c:pt idx="0">
                        <c:v>350 V/cm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ALL!$N$2:$N$81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-0.32400000000000001</c:v>
                      </c:pt>
                      <c:pt idx="1">
                        <c:v>-0.28799999999999998</c:v>
                      </c:pt>
                      <c:pt idx="2">
                        <c:v>-0.252</c:v>
                      </c:pt>
                      <c:pt idx="3">
                        <c:v>-0.216</c:v>
                      </c:pt>
                      <c:pt idx="4">
                        <c:v>-0.18</c:v>
                      </c:pt>
                      <c:pt idx="5">
                        <c:v>-0.14399999999999999</c:v>
                      </c:pt>
                      <c:pt idx="6">
                        <c:v>-0.108</c:v>
                      </c:pt>
                      <c:pt idx="7">
                        <c:v>-7.1999999999999995E-2</c:v>
                      </c:pt>
                      <c:pt idx="8">
                        <c:v>-3.5999999999999997E-2</c:v>
                      </c:pt>
                      <c:pt idx="9">
                        <c:v>0</c:v>
                      </c:pt>
                      <c:pt idx="10">
                        <c:v>3.5999999999999997E-2</c:v>
                      </c:pt>
                      <c:pt idx="11">
                        <c:v>7.1999999999999995E-2</c:v>
                      </c:pt>
                      <c:pt idx="12">
                        <c:v>0.108</c:v>
                      </c:pt>
                      <c:pt idx="13">
                        <c:v>0.14399999999999999</c:v>
                      </c:pt>
                      <c:pt idx="14">
                        <c:v>0.18</c:v>
                      </c:pt>
                      <c:pt idx="15">
                        <c:v>0.216</c:v>
                      </c:pt>
                      <c:pt idx="16">
                        <c:v>0.252</c:v>
                      </c:pt>
                      <c:pt idx="17">
                        <c:v>0.28799999999999998</c:v>
                      </c:pt>
                      <c:pt idx="18">
                        <c:v>0.32400000000000001</c:v>
                      </c:pt>
                      <c:pt idx="19">
                        <c:v>0.36</c:v>
                      </c:pt>
                      <c:pt idx="20">
                        <c:v>0.39600000000000002</c:v>
                      </c:pt>
                      <c:pt idx="21">
                        <c:v>0.432</c:v>
                      </c:pt>
                      <c:pt idx="22">
                        <c:v>0.46800000000000003</c:v>
                      </c:pt>
                      <c:pt idx="23">
                        <c:v>0.504</c:v>
                      </c:pt>
                      <c:pt idx="24">
                        <c:v>0.54</c:v>
                      </c:pt>
                      <c:pt idx="25">
                        <c:v>0.57599999999999996</c:v>
                      </c:pt>
                      <c:pt idx="26">
                        <c:v>0.61199999999999999</c:v>
                      </c:pt>
                      <c:pt idx="27">
                        <c:v>0.64800000000000002</c:v>
                      </c:pt>
                      <c:pt idx="28">
                        <c:v>0.68400000000000005</c:v>
                      </c:pt>
                      <c:pt idx="29">
                        <c:v>0.72</c:v>
                      </c:pt>
                      <c:pt idx="30">
                        <c:v>0.75600000000000001</c:v>
                      </c:pt>
                      <c:pt idx="31">
                        <c:v>0.79200000000000004</c:v>
                      </c:pt>
                      <c:pt idx="32">
                        <c:v>0.82799999999999996</c:v>
                      </c:pt>
                      <c:pt idx="33">
                        <c:v>0.86399999999999999</c:v>
                      </c:pt>
                      <c:pt idx="34">
                        <c:v>0.9</c:v>
                      </c:pt>
                      <c:pt idx="35">
                        <c:v>0.93600000000000005</c:v>
                      </c:pt>
                      <c:pt idx="36">
                        <c:v>0.97199999999999998</c:v>
                      </c:pt>
                      <c:pt idx="37">
                        <c:v>1.008</c:v>
                      </c:pt>
                      <c:pt idx="38">
                        <c:v>1.044</c:v>
                      </c:pt>
                      <c:pt idx="39">
                        <c:v>1.08</c:v>
                      </c:pt>
                      <c:pt idx="40">
                        <c:v>1.1160000000000001</c:v>
                      </c:pt>
                      <c:pt idx="41">
                        <c:v>1.1519999999999999</c:v>
                      </c:pt>
                      <c:pt idx="42">
                        <c:v>1.1879999999999999</c:v>
                      </c:pt>
                      <c:pt idx="43">
                        <c:v>1.224</c:v>
                      </c:pt>
                      <c:pt idx="44">
                        <c:v>1.26</c:v>
                      </c:pt>
                      <c:pt idx="45">
                        <c:v>1.296</c:v>
                      </c:pt>
                      <c:pt idx="46">
                        <c:v>1.3320000000000001</c:v>
                      </c:pt>
                      <c:pt idx="47">
                        <c:v>1.3680000000000001</c:v>
                      </c:pt>
                      <c:pt idx="48">
                        <c:v>1.4039999999999999</c:v>
                      </c:pt>
                      <c:pt idx="49">
                        <c:v>1.44</c:v>
                      </c:pt>
                      <c:pt idx="50">
                        <c:v>1.476</c:v>
                      </c:pt>
                      <c:pt idx="51">
                        <c:v>1.512</c:v>
                      </c:pt>
                      <c:pt idx="52">
                        <c:v>1.548</c:v>
                      </c:pt>
                      <c:pt idx="53">
                        <c:v>1.5840000000000001</c:v>
                      </c:pt>
                      <c:pt idx="54">
                        <c:v>1.62</c:v>
                      </c:pt>
                      <c:pt idx="55">
                        <c:v>1.6559999999999999</c:v>
                      </c:pt>
                      <c:pt idx="56">
                        <c:v>1.6919999999999999</c:v>
                      </c:pt>
                      <c:pt idx="57">
                        <c:v>1.728</c:v>
                      </c:pt>
                      <c:pt idx="58">
                        <c:v>1.764</c:v>
                      </c:pt>
                      <c:pt idx="59">
                        <c:v>1.8</c:v>
                      </c:pt>
                      <c:pt idx="60">
                        <c:v>1.8360000000000001</c:v>
                      </c:pt>
                      <c:pt idx="61">
                        <c:v>1.8720000000000001</c:v>
                      </c:pt>
                      <c:pt idx="62">
                        <c:v>1.9079999999999999</c:v>
                      </c:pt>
                      <c:pt idx="63">
                        <c:v>1.944</c:v>
                      </c:pt>
                      <c:pt idx="64">
                        <c:v>1.98</c:v>
                      </c:pt>
                      <c:pt idx="65">
                        <c:v>2.016</c:v>
                      </c:pt>
                      <c:pt idx="66">
                        <c:v>2.052</c:v>
                      </c:pt>
                      <c:pt idx="67">
                        <c:v>2.0880000000000001</c:v>
                      </c:pt>
                      <c:pt idx="68">
                        <c:v>2.1240000000000001</c:v>
                      </c:pt>
                      <c:pt idx="69">
                        <c:v>2.16</c:v>
                      </c:pt>
                      <c:pt idx="70">
                        <c:v>2.1960000000000002</c:v>
                      </c:pt>
                      <c:pt idx="71">
                        <c:v>2.2320000000000002</c:v>
                      </c:pt>
                      <c:pt idx="72">
                        <c:v>2.2679999999999998</c:v>
                      </c:pt>
                      <c:pt idx="73">
                        <c:v>2.3039999999999998</c:v>
                      </c:pt>
                      <c:pt idx="74">
                        <c:v>2.34</c:v>
                      </c:pt>
                      <c:pt idx="75">
                        <c:v>2.3759999999999999</c:v>
                      </c:pt>
                      <c:pt idx="76">
                        <c:v>2.4119999999999999</c:v>
                      </c:pt>
                      <c:pt idx="77">
                        <c:v>2.448</c:v>
                      </c:pt>
                      <c:pt idx="78">
                        <c:v>2.484</c:v>
                      </c:pt>
                      <c:pt idx="79">
                        <c:v>2.52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ALL!$V$2:$V$81</c15:sqref>
                        </c15:formulaRef>
                      </c:ext>
                    </c:extLst>
                    <c:numCache>
                      <c:formatCode>General</c:formatCode>
                      <c:ptCount val="80"/>
                      <c:pt idx="0">
                        <c:v>-2.7528223108728156E-3</c:v>
                      </c:pt>
                      <c:pt idx="1">
                        <c:v>-3.825663198756768E-3</c:v>
                      </c:pt>
                      <c:pt idx="2">
                        <c:v>-3.3492062002427048E-3</c:v>
                      </c:pt>
                      <c:pt idx="3">
                        <c:v>-2.6981993633048429E-3</c:v>
                      </c:pt>
                      <c:pt idx="4">
                        <c:v>-2.4479743225298556E-3</c:v>
                      </c:pt>
                      <c:pt idx="5">
                        <c:v>-1.3248209853888859E-4</c:v>
                      </c:pt>
                      <c:pt idx="6">
                        <c:v>-1.1285341239566371E-3</c:v>
                      </c:pt>
                      <c:pt idx="7">
                        <c:v>-1.3490055891360875E-3</c:v>
                      </c:pt>
                      <c:pt idx="8">
                        <c:v>-1.0812978684613395E-3</c:v>
                      </c:pt>
                      <c:pt idx="9">
                        <c:v>5.3164480637101996E-2</c:v>
                      </c:pt>
                      <c:pt idx="10">
                        <c:v>4.9645300152250216E-2</c:v>
                      </c:pt>
                      <c:pt idx="11">
                        <c:v>4.7014012285108375E-2</c:v>
                      </c:pt>
                      <c:pt idx="12">
                        <c:v>4.5908421594038074E-2</c:v>
                      </c:pt>
                      <c:pt idx="13">
                        <c:v>4.5832976472631293E-2</c:v>
                      </c:pt>
                      <c:pt idx="14">
                        <c:v>4.5210097798310422E-2</c:v>
                      </c:pt>
                      <c:pt idx="15">
                        <c:v>4.6128382252111244E-2</c:v>
                      </c:pt>
                      <c:pt idx="16">
                        <c:v>4.4485279956720802E-2</c:v>
                      </c:pt>
                      <c:pt idx="17">
                        <c:v>4.4091650525351689E-2</c:v>
                      </c:pt>
                      <c:pt idx="18">
                        <c:v>4.4929021207571362E-2</c:v>
                      </c:pt>
                      <c:pt idx="19">
                        <c:v>4.4092603556109444E-2</c:v>
                      </c:pt>
                      <c:pt idx="20">
                        <c:v>4.5134411545340924E-2</c:v>
                      </c:pt>
                      <c:pt idx="21">
                        <c:v>4.3324303222963323E-2</c:v>
                      </c:pt>
                      <c:pt idx="22">
                        <c:v>4.2902687210111257E-2</c:v>
                      </c:pt>
                      <c:pt idx="23">
                        <c:v>4.3425221195817709E-2</c:v>
                      </c:pt>
                      <c:pt idx="24">
                        <c:v>4.3144272027425434E-2</c:v>
                      </c:pt>
                      <c:pt idx="25">
                        <c:v>4.4489818166921991E-2</c:v>
                      </c:pt>
                      <c:pt idx="26">
                        <c:v>4.3549167944091249E-2</c:v>
                      </c:pt>
                      <c:pt idx="27">
                        <c:v>4.209824459714695E-2</c:v>
                      </c:pt>
                      <c:pt idx="28">
                        <c:v>4.1551858164065258E-2</c:v>
                      </c:pt>
                      <c:pt idx="29">
                        <c:v>4.0952494335476319E-2</c:v>
                      </c:pt>
                      <c:pt idx="30">
                        <c:v>4.0677422777350869E-2</c:v>
                      </c:pt>
                      <c:pt idx="31">
                        <c:v>4.2732583771848187E-2</c:v>
                      </c:pt>
                      <c:pt idx="32">
                        <c:v>4.0321809521894458E-2</c:v>
                      </c:pt>
                      <c:pt idx="33">
                        <c:v>4.0261842615290644E-2</c:v>
                      </c:pt>
                      <c:pt idx="34">
                        <c:v>4.055771552195353E-2</c:v>
                      </c:pt>
                      <c:pt idx="35">
                        <c:v>4.0066571763267667E-2</c:v>
                      </c:pt>
                      <c:pt idx="36">
                        <c:v>4.1520311061362336E-2</c:v>
                      </c:pt>
                      <c:pt idx="37">
                        <c:v>3.9781740382670239E-2</c:v>
                      </c:pt>
                      <c:pt idx="38">
                        <c:v>3.9432003615083255E-2</c:v>
                      </c:pt>
                      <c:pt idx="39">
                        <c:v>3.886767795517776E-2</c:v>
                      </c:pt>
                      <c:pt idx="40">
                        <c:v>3.7645485964724057E-2</c:v>
                      </c:pt>
                      <c:pt idx="41">
                        <c:v>4.0051318331417507E-2</c:v>
                      </c:pt>
                      <c:pt idx="42">
                        <c:v>3.8390802358010068E-2</c:v>
                      </c:pt>
                      <c:pt idx="43">
                        <c:v>3.7568267864022453E-2</c:v>
                      </c:pt>
                      <c:pt idx="44">
                        <c:v>3.7010177065746719E-2</c:v>
                      </c:pt>
                      <c:pt idx="45">
                        <c:v>3.7039568191646222E-2</c:v>
                      </c:pt>
                      <c:pt idx="46">
                        <c:v>3.7838073470201405E-2</c:v>
                      </c:pt>
                      <c:pt idx="47">
                        <c:v>3.5876180742948627E-2</c:v>
                      </c:pt>
                      <c:pt idx="48">
                        <c:v>3.6880276357088793E-2</c:v>
                      </c:pt>
                      <c:pt idx="49">
                        <c:v>3.5721766894955653E-2</c:v>
                      </c:pt>
                      <c:pt idx="50">
                        <c:v>3.562465591106323E-2</c:v>
                      </c:pt>
                      <c:pt idx="51">
                        <c:v>3.5488758314265234E-2</c:v>
                      </c:pt>
                      <c:pt idx="52">
                        <c:v>3.5908662343262621E-2</c:v>
                      </c:pt>
                      <c:pt idx="53">
                        <c:v>3.4079031014520256E-2</c:v>
                      </c:pt>
                      <c:pt idx="54">
                        <c:v>3.3252277516133577E-2</c:v>
                      </c:pt>
                      <c:pt idx="55">
                        <c:v>3.3876344398813929E-2</c:v>
                      </c:pt>
                      <c:pt idx="56">
                        <c:v>3.3613483974026748E-2</c:v>
                      </c:pt>
                      <c:pt idx="57">
                        <c:v>3.4419249678751207E-2</c:v>
                      </c:pt>
                      <c:pt idx="58">
                        <c:v>3.1777417604991198E-2</c:v>
                      </c:pt>
                      <c:pt idx="59">
                        <c:v>3.1825421474317328E-2</c:v>
                      </c:pt>
                      <c:pt idx="60">
                        <c:v>3.1860000145928602E-2</c:v>
                      </c:pt>
                      <c:pt idx="61">
                        <c:v>3.1513303641190427E-2</c:v>
                      </c:pt>
                      <c:pt idx="62">
                        <c:v>3.1781369417601568E-2</c:v>
                      </c:pt>
                      <c:pt idx="63">
                        <c:v>3.0221000582775881E-2</c:v>
                      </c:pt>
                      <c:pt idx="64">
                        <c:v>3.0411489243847734E-2</c:v>
                      </c:pt>
                      <c:pt idx="65">
                        <c:v>2.9593249474592298E-2</c:v>
                      </c:pt>
                      <c:pt idx="66">
                        <c:v>2.9025623734756811E-2</c:v>
                      </c:pt>
                      <c:pt idx="67">
                        <c:v>3.0770792236578415E-2</c:v>
                      </c:pt>
                      <c:pt idx="68">
                        <c:v>2.8900273281867839E-2</c:v>
                      </c:pt>
                      <c:pt idx="69">
                        <c:v>2.8759718904136422E-2</c:v>
                      </c:pt>
                      <c:pt idx="70">
                        <c:v>2.8104201108413052E-2</c:v>
                      </c:pt>
                      <c:pt idx="71">
                        <c:v>2.7437731676854038E-2</c:v>
                      </c:pt>
                      <c:pt idx="72">
                        <c:v>2.8664913694660177E-2</c:v>
                      </c:pt>
                      <c:pt idx="73">
                        <c:v>2.8563950048090869E-2</c:v>
                      </c:pt>
                      <c:pt idx="74">
                        <c:v>2.6286046406409858E-2</c:v>
                      </c:pt>
                      <c:pt idx="75">
                        <c:v>2.5272564859381119E-2</c:v>
                      </c:pt>
                      <c:pt idx="76">
                        <c:v>2.4738306643311225E-2</c:v>
                      </c:pt>
                      <c:pt idx="77">
                        <c:v>2.5139900232098777E-2</c:v>
                      </c:pt>
                      <c:pt idx="78">
                        <c:v>2.6733936914239753E-2</c:v>
                      </c:pt>
                      <c:pt idx="79">
                        <c:v>2.4435724527895442E-2</c:v>
                      </c:pt>
                    </c:numCache>
                  </c:numRef>
                </c:y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02A-45CA-84DF-A4CA2AF7E12B}"/>
                  </c:ext>
                </c:extLst>
              </c15:ser>
            </c15:filteredScatterSeries>
          </c:ext>
        </c:extLst>
      </c:scatterChart>
      <c:valAx>
        <c:axId val="20899935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ysClr val="windowText" lastClr="000000"/>
                    </a:solidFill>
                  </a:rPr>
                  <a:t>Time (s)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993984"/>
        <c:crossesAt val="-2.0000000000000004E-2"/>
        <c:crossBetween val="midCat"/>
        <c:majorUnit val="0.5"/>
      </c:valAx>
      <c:valAx>
        <c:axId val="2089993984"/>
        <c:scaling>
          <c:orientation val="minMax"/>
          <c:max val="0.1200000000000000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ysClr val="windowText" lastClr="000000"/>
                    </a:solidFill>
                  </a:rPr>
                  <a:t>Fluorescence change (1-F/F0)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9993568"/>
        <c:crossesAt val="-0.5"/>
        <c:crossBetween val="midCat"/>
        <c:majorUnit val="2.0000000000000004E-2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1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1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4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31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9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6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5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7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5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1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7554-F944-4786-AB88-69BC764AC7D5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A6313-83C8-4FEB-9C5C-760D2F732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2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433405"/>
              </p:ext>
            </p:extLst>
          </p:nvPr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82935" y="1484851"/>
            <a:ext cx="1426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S-HEK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238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BA426AF1C4B741A981A571B59D8F0C" ma:contentTypeVersion="15" ma:contentTypeDescription="Create a new document." ma:contentTypeScope="" ma:versionID="ba4f9711837dd173a97e541f77e35694">
  <xsd:schema xmlns:xsd="http://www.w3.org/2001/XMLSchema" xmlns:xs="http://www.w3.org/2001/XMLSchema" xmlns:p="http://schemas.microsoft.com/office/2006/metadata/properties" xmlns:ns2="516e79f8-2b36-40ae-aa35-792dd78515be" xmlns:ns3="675fdc54-e75b-4820-b33f-73d34a9251f4" targetNamespace="http://schemas.microsoft.com/office/2006/metadata/properties" ma:root="true" ma:fieldsID="0a05bc4f2e5552d7fe1158f10d2cc5fb" ns2:_="" ns3:_="">
    <xsd:import namespace="516e79f8-2b36-40ae-aa35-792dd78515be"/>
    <xsd:import namespace="675fdc54-e75b-4820-b33f-73d34a9251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e79f8-2b36-40ae-aa35-792dd78515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5c7bf33-a257-4e00-9403-5619347451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fdc54-e75b-4820-b33f-73d34a9251f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75c4979-d0e0-4b7d-a69b-f24fc825cd90}" ma:internalName="TaxCatchAll" ma:showField="CatchAllData" ma:web="675fdc54-e75b-4820-b33f-73d34a9251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6e79f8-2b36-40ae-aa35-792dd78515be">
      <Terms xmlns="http://schemas.microsoft.com/office/infopath/2007/PartnerControls"/>
    </lcf76f155ced4ddcb4097134ff3c332f>
    <TaxCatchAll xmlns="675fdc54-e75b-4820-b33f-73d34a9251f4" xsi:nil="true"/>
  </documentManagement>
</p:properties>
</file>

<file path=customXml/itemProps1.xml><?xml version="1.0" encoding="utf-8"?>
<ds:datastoreItem xmlns:ds="http://schemas.openxmlformats.org/officeDocument/2006/customXml" ds:itemID="{B1C0F500-40A6-4EEE-8CCE-0C20D53C9608}"/>
</file>

<file path=customXml/itemProps2.xml><?xml version="1.0" encoding="utf-8"?>
<ds:datastoreItem xmlns:ds="http://schemas.openxmlformats.org/officeDocument/2006/customXml" ds:itemID="{CE4EAE6F-F597-475A-ABDA-55FB393D1172}"/>
</file>

<file path=customXml/itemProps3.xml><?xml version="1.0" encoding="utf-8"?>
<ds:datastoreItem xmlns:ds="http://schemas.openxmlformats.org/officeDocument/2006/customXml" ds:itemID="{189BCA47-1A09-4E8E-8E64-7420499057DA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Batista Napotnik, Tina</dc:creator>
  <cp:lastModifiedBy>Batista Napotnik, Tina</cp:lastModifiedBy>
  <cp:revision>2</cp:revision>
  <dcterms:created xsi:type="dcterms:W3CDTF">2024-08-05T07:00:45Z</dcterms:created>
  <dcterms:modified xsi:type="dcterms:W3CDTF">2024-08-05T07:05:26Z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0x010100F0BA426AF1C4B741A981A571B59D8F0C</vt:lpwstr>
  </property>
</Properties>
</file>