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4" autoAdjust="0"/>
    <p:restoredTop sz="94660"/>
  </p:normalViewPr>
  <p:slideViewPr>
    <p:cSldViewPr snapToGrid="0">
      <p:cViewPr>
        <p:scale>
          <a:sx n="106" d="100"/>
          <a:sy n="106" d="100"/>
        </p:scale>
        <p:origin x="50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568E3-D664-D978-DC3D-E8C0DC426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B475C-F7F0-5BAD-D452-C15394DD2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E075E-4CFE-13DF-9FC2-F37C8081A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AA078-1195-2F0A-FBD0-D4EEFBFD9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28470-EB2E-FEBA-2CA9-DB2BD97F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243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92D2-4A8E-E5E8-AE4F-98A544AB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8BA94-8A61-C6B9-A331-B67ADC093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8FB78-8122-1C59-7BDF-7BC9F8EC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E49D2-8445-6D3D-102A-C93D6C30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006C4-AC31-6A30-6250-56DD8963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028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96601E-E357-639F-D8E9-26F4B3D8D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CCEA7-B3C9-2B67-6EE4-D68F2C1E5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23A98-43C4-D592-DBE1-2E054A37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DBCDC-2A65-C7AC-D572-EBF25A96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20A90-4DC8-6282-6223-03D4E39E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681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2242-4176-7E67-B5DC-C4228351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FE726-A91C-D093-14E9-DDB66FDC1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7A52E-4AC5-BE3E-0D69-10A0B46AC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D0E47-58F0-ABE5-D0FC-7659BAE1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E59F-67A3-5200-C16F-C20EE42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0154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A0FC-8D71-7AAE-87C9-6C2F2510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F87DC-C4AC-407B-B139-AD7743A70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91F61-D74A-D9B9-992F-4151DC23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8CE06-E1E4-DE26-A93E-7F6787027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0B6A3-1AF9-FF9D-911E-ABCC05DE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538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A774-462E-2C06-CED2-41E419F4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F5E42-ECCD-62EB-4D17-975716A07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F34F2-19F5-B8DB-BCF9-392665D01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8BFBB-8D1D-2015-6938-C381795AA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E368C-2E54-7312-3B1E-553566E2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9E7E6-C355-DAEB-418D-249BAC17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43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5EDFD-A9BB-03C5-42D0-91E26BB3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290A2-D6E0-B6D7-2E43-1749B6756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61B9A-E0C9-256F-669A-8247907FB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D96EF-1EFE-1BCB-775C-3A5706657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2CB27D-57BA-3937-6047-7493553AE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0BF378-2D02-20B2-4764-161483EC7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028A99-9544-7101-A581-A3593431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F2931-9C25-FF54-7DDD-46338AD18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99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EF0D2-64ED-962C-86F8-D0F1DE77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8DE481-0B24-608D-DBE5-EE6CD5F9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21DBB-F964-3E88-AF87-1F73ED886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5C090-C35E-8B98-CE4F-68F3C394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97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3085CD-86EC-53F4-28E0-F7D9F7D8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F0772-B8BE-C32E-0C27-57DC0C459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FADB0-8928-AA60-6CB3-FE58F785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32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7D7E3-4A6E-EB93-FDCC-9928C7B4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9EDFC-6846-995B-A3A4-7A23317B3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A5C5D-4945-C0E8-C9DB-79744DE13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ED3C0-1482-4B27-DE19-5EEADA5A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0B2A3-2561-ADFE-A017-CD19D594E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6EB09-961F-8A51-7506-092BA4B5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623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EDFA-0A63-0B9F-0EFB-DEFE56DD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2885F-1A0C-1168-CDE0-ED296B547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466B1-C3FE-CE19-C140-18641F7A9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0BD83-EDC5-C4CE-2CC9-DA20B471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56912-3C21-57A4-611A-82C2D759C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838E9-11D7-D4FC-5035-0FE3AC39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017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BDA7AD-7CFA-96FA-B330-1615D1EC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F9ABC-98A0-BA11-3CCB-DBAD7005C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813D4-21E2-C6E2-0DBB-D6CF35779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EAB61-4822-4F3B-B0F1-ED81D3CE54E5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9617C-E820-D5D1-1542-07BA77F33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AA478-A234-F863-0157-BB9976452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5B18-4DD8-4396-BCFF-48C11A7CCF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143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389D5E89-4D37-2E05-F75F-CC1FF43F5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44" y="876499"/>
            <a:ext cx="6000956" cy="60009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B83EC2-CA6E-ED64-C206-F4DEBBE7F9B5}"/>
              </a:ext>
            </a:extLst>
          </p:cNvPr>
          <p:cNvSpPr txBox="1"/>
          <p:nvPr/>
        </p:nvSpPr>
        <p:spPr>
          <a:xfrm>
            <a:off x="2169527" y="235458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FM image</a:t>
            </a:r>
            <a:endParaRPr lang="ko-KR" altLang="en-US" sz="2400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64F0A9F-8B7D-DD95-10C6-23757C1691E3}"/>
              </a:ext>
            </a:extLst>
          </p:cNvPr>
          <p:cNvCxnSpPr>
            <a:cxnSpLocks/>
          </p:cNvCxnSpPr>
          <p:nvPr/>
        </p:nvCxnSpPr>
        <p:spPr>
          <a:xfrm flipH="1">
            <a:off x="9894810" y="4635374"/>
            <a:ext cx="205630" cy="2349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04D3020-8CEF-8010-E7CB-F1EC5B861E26}"/>
              </a:ext>
            </a:extLst>
          </p:cNvPr>
          <p:cNvSpPr txBox="1"/>
          <p:nvPr/>
        </p:nvSpPr>
        <p:spPr>
          <a:xfrm>
            <a:off x="8397507" y="235458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TEM view</a:t>
            </a:r>
            <a:endParaRPr lang="ko-KR" altLang="en-US" sz="2400" b="1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F19D9B-0EA7-4B3A-55D2-FDCF16BDBC2D}"/>
              </a:ext>
            </a:extLst>
          </p:cNvPr>
          <p:cNvGrpSpPr/>
          <p:nvPr/>
        </p:nvGrpSpPr>
        <p:grpSpPr>
          <a:xfrm>
            <a:off x="-2" y="879177"/>
            <a:ext cx="5988868" cy="5988867"/>
            <a:chOff x="-2" y="879177"/>
            <a:chExt cx="5988868" cy="598886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C278DCC-0C9C-D3D4-74EC-F431FCA2FEC1}"/>
                </a:ext>
              </a:extLst>
            </p:cNvPr>
            <p:cNvGrpSpPr/>
            <p:nvPr/>
          </p:nvGrpSpPr>
          <p:grpSpPr>
            <a:xfrm>
              <a:off x="-2" y="879177"/>
              <a:ext cx="5988868" cy="5988867"/>
              <a:chOff x="0" y="870522"/>
              <a:chExt cx="5988868" cy="5988867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FF22BE2-8B63-2D7B-F99E-E96DC68F7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70522"/>
                <a:ext cx="5988867" cy="5988867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2CB503D-1B32-70E7-6255-4AA3537EC4D9}"/>
                  </a:ext>
                </a:extLst>
              </p:cNvPr>
              <p:cNvGrpSpPr/>
              <p:nvPr/>
            </p:nvGrpSpPr>
            <p:grpSpPr>
              <a:xfrm>
                <a:off x="4875268" y="6414671"/>
                <a:ext cx="987920" cy="307777"/>
                <a:chOff x="4875268" y="6414671"/>
                <a:chExt cx="987920" cy="30777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FCCA6CC-330B-777D-CB88-1B9954ECE1BA}"/>
                    </a:ext>
                  </a:extLst>
                </p:cNvPr>
                <p:cNvCxnSpPr/>
                <p:nvPr/>
              </p:nvCxnSpPr>
              <p:spPr>
                <a:xfrm>
                  <a:off x="4875268" y="6722448"/>
                  <a:ext cx="98792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928DE76-B1EF-242C-A8FF-EF2754920E47}"/>
                    </a:ext>
                  </a:extLst>
                </p:cNvPr>
                <p:cNvSpPr txBox="1"/>
                <p:nvPr/>
              </p:nvSpPr>
              <p:spPr>
                <a:xfrm>
                  <a:off x="4950683" y="6414671"/>
                  <a:ext cx="83708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400" b="1" dirty="0">
                      <a:solidFill>
                        <a:schemeClr val="bg1"/>
                      </a:solidFill>
                    </a:rPr>
                    <a:t>100 </a:t>
                  </a:r>
                  <a:r>
                    <a:rPr lang="el-GR" altLang="ko-KR" sz="1400" b="1" dirty="0">
                      <a:solidFill>
                        <a:schemeClr val="bg1"/>
                      </a:solidFill>
                    </a:rPr>
                    <a:t>μ</a:t>
                  </a:r>
                  <a:r>
                    <a:rPr lang="en-US" altLang="ko-KR" sz="1400" b="1" dirty="0">
                      <a:solidFill>
                        <a:schemeClr val="bg1"/>
                      </a:solidFill>
                    </a:rPr>
                    <a:t>m</a:t>
                  </a:r>
                  <a:endParaRPr lang="ko-KR" altLang="en-US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8" name="Trapezoid 17">
                <a:extLst>
                  <a:ext uri="{FF2B5EF4-FFF2-40B4-BE49-F238E27FC236}">
                    <a16:creationId xmlns:a16="http://schemas.microsoft.com/office/drawing/2014/main" id="{5DF29638-C540-6A64-F018-FD98AF8C41C0}"/>
                  </a:ext>
                </a:extLst>
              </p:cNvPr>
              <p:cNvSpPr/>
              <p:nvPr/>
            </p:nvSpPr>
            <p:spPr>
              <a:xfrm rot="16200000">
                <a:off x="3605544" y="2478383"/>
                <a:ext cx="2987641" cy="1779006"/>
              </a:xfrm>
              <a:prstGeom prst="trapezoid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B73C419-BDCE-30F2-3210-04A6CDF62C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9364" y="3159659"/>
              <a:ext cx="169753" cy="2082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9BD621E-B90D-A9FC-A09A-803CAE2A0F70}"/>
              </a:ext>
            </a:extLst>
          </p:cNvPr>
          <p:cNvSpPr txBox="1"/>
          <p:nvPr/>
        </p:nvSpPr>
        <p:spPr>
          <a:xfrm>
            <a:off x="4845122" y="2780318"/>
            <a:ext cx="1069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Target cell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4382FF-AEF5-DEBC-D73F-E9E24FE26A6E}"/>
              </a:ext>
            </a:extLst>
          </p:cNvPr>
          <p:cNvGrpSpPr/>
          <p:nvPr/>
        </p:nvGrpSpPr>
        <p:grpSpPr>
          <a:xfrm>
            <a:off x="1713557" y="2697250"/>
            <a:ext cx="2426515" cy="1847180"/>
            <a:chOff x="1713557" y="2697250"/>
            <a:chExt cx="2426515" cy="184718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5105EAA-CFBD-0E0F-D966-045ECA350F0D}"/>
                </a:ext>
              </a:extLst>
            </p:cNvPr>
            <p:cNvSpPr/>
            <p:nvPr/>
          </p:nvSpPr>
          <p:spPr>
            <a:xfrm>
              <a:off x="1713557" y="2697250"/>
              <a:ext cx="2426515" cy="1847180"/>
            </a:xfrm>
            <a:custGeom>
              <a:avLst/>
              <a:gdLst>
                <a:gd name="connsiteX0" fmla="*/ 266877 w 2426515"/>
                <a:gd name="connsiteY0" fmla="*/ 18380 h 1847180"/>
                <a:gd name="connsiteX1" fmla="*/ 289852 w 2426515"/>
                <a:gd name="connsiteY1" fmla="*/ 13785 h 1847180"/>
                <a:gd name="connsiteX2" fmla="*/ 303637 w 2426515"/>
                <a:gd name="connsiteY2" fmla="*/ 9190 h 1847180"/>
                <a:gd name="connsiteX3" fmla="*/ 354182 w 2426515"/>
                <a:gd name="connsiteY3" fmla="*/ 0 h 1847180"/>
                <a:gd name="connsiteX4" fmla="*/ 528791 w 2426515"/>
                <a:gd name="connsiteY4" fmla="*/ 4595 h 1847180"/>
                <a:gd name="connsiteX5" fmla="*/ 574740 w 2426515"/>
                <a:gd name="connsiteY5" fmla="*/ 13785 h 1847180"/>
                <a:gd name="connsiteX6" fmla="*/ 620690 w 2426515"/>
                <a:gd name="connsiteY6" fmla="*/ 18380 h 1847180"/>
                <a:gd name="connsiteX7" fmla="*/ 662045 w 2426515"/>
                <a:gd name="connsiteY7" fmla="*/ 22975 h 1847180"/>
                <a:gd name="connsiteX8" fmla="*/ 822869 w 2426515"/>
                <a:gd name="connsiteY8" fmla="*/ 27570 h 1847180"/>
                <a:gd name="connsiteX9" fmla="*/ 1015858 w 2426515"/>
                <a:gd name="connsiteY9" fmla="*/ 36760 h 1847180"/>
                <a:gd name="connsiteX10" fmla="*/ 1061808 w 2426515"/>
                <a:gd name="connsiteY10" fmla="*/ 41355 h 1847180"/>
                <a:gd name="connsiteX11" fmla="*/ 1176682 w 2426515"/>
                <a:gd name="connsiteY11" fmla="*/ 50545 h 1847180"/>
                <a:gd name="connsiteX12" fmla="*/ 1190467 w 2426515"/>
                <a:gd name="connsiteY12" fmla="*/ 55140 h 1847180"/>
                <a:gd name="connsiteX13" fmla="*/ 1213442 w 2426515"/>
                <a:gd name="connsiteY13" fmla="*/ 59735 h 1847180"/>
                <a:gd name="connsiteX14" fmla="*/ 1383456 w 2426515"/>
                <a:gd name="connsiteY14" fmla="*/ 64330 h 1847180"/>
                <a:gd name="connsiteX15" fmla="*/ 1443191 w 2426515"/>
                <a:gd name="connsiteY15" fmla="*/ 68925 h 1847180"/>
                <a:gd name="connsiteX16" fmla="*/ 1475356 w 2426515"/>
                <a:gd name="connsiteY16" fmla="*/ 78115 h 1847180"/>
                <a:gd name="connsiteX17" fmla="*/ 1585635 w 2426515"/>
                <a:gd name="connsiteY17" fmla="*/ 82710 h 1847180"/>
                <a:gd name="connsiteX18" fmla="*/ 1604015 w 2426515"/>
                <a:gd name="connsiteY18" fmla="*/ 87305 h 1847180"/>
                <a:gd name="connsiteX19" fmla="*/ 1654560 w 2426515"/>
                <a:gd name="connsiteY19" fmla="*/ 96495 h 1847180"/>
                <a:gd name="connsiteX20" fmla="*/ 1672939 w 2426515"/>
                <a:gd name="connsiteY20" fmla="*/ 105685 h 1847180"/>
                <a:gd name="connsiteX21" fmla="*/ 1723484 w 2426515"/>
                <a:gd name="connsiteY21" fmla="*/ 119470 h 1847180"/>
                <a:gd name="connsiteX22" fmla="*/ 1778624 w 2426515"/>
                <a:gd name="connsiteY22" fmla="*/ 128660 h 1847180"/>
                <a:gd name="connsiteX23" fmla="*/ 2086487 w 2426515"/>
                <a:gd name="connsiteY23" fmla="*/ 142444 h 1847180"/>
                <a:gd name="connsiteX24" fmla="*/ 2109462 w 2426515"/>
                <a:gd name="connsiteY24" fmla="*/ 151634 h 1847180"/>
                <a:gd name="connsiteX25" fmla="*/ 2123247 w 2426515"/>
                <a:gd name="connsiteY25" fmla="*/ 156229 h 1847180"/>
                <a:gd name="connsiteX26" fmla="*/ 2178387 w 2426515"/>
                <a:gd name="connsiteY26" fmla="*/ 179204 h 1847180"/>
                <a:gd name="connsiteX27" fmla="*/ 2215147 w 2426515"/>
                <a:gd name="connsiteY27" fmla="*/ 197584 h 1847180"/>
                <a:gd name="connsiteX28" fmla="*/ 2274881 w 2426515"/>
                <a:gd name="connsiteY28" fmla="*/ 220559 h 1847180"/>
                <a:gd name="connsiteX29" fmla="*/ 2343806 w 2426515"/>
                <a:gd name="connsiteY29" fmla="*/ 280294 h 1847180"/>
                <a:gd name="connsiteX30" fmla="*/ 2385161 w 2426515"/>
                <a:gd name="connsiteY30" fmla="*/ 335433 h 1847180"/>
                <a:gd name="connsiteX31" fmla="*/ 2389756 w 2426515"/>
                <a:gd name="connsiteY31" fmla="*/ 349218 h 1847180"/>
                <a:gd name="connsiteX32" fmla="*/ 2394351 w 2426515"/>
                <a:gd name="connsiteY32" fmla="*/ 367598 h 1847180"/>
                <a:gd name="connsiteX33" fmla="*/ 2403540 w 2426515"/>
                <a:gd name="connsiteY33" fmla="*/ 381383 h 1847180"/>
                <a:gd name="connsiteX34" fmla="*/ 2412730 w 2426515"/>
                <a:gd name="connsiteY34" fmla="*/ 408953 h 1847180"/>
                <a:gd name="connsiteX35" fmla="*/ 2417325 w 2426515"/>
                <a:gd name="connsiteY35" fmla="*/ 422738 h 1847180"/>
                <a:gd name="connsiteX36" fmla="*/ 2426515 w 2426515"/>
                <a:gd name="connsiteY36" fmla="*/ 468688 h 1847180"/>
                <a:gd name="connsiteX37" fmla="*/ 2421920 w 2426515"/>
                <a:gd name="connsiteY37" fmla="*/ 762766 h 1847180"/>
                <a:gd name="connsiteX38" fmla="*/ 2412730 w 2426515"/>
                <a:gd name="connsiteY38" fmla="*/ 781146 h 1847180"/>
                <a:gd name="connsiteX39" fmla="*/ 2403540 w 2426515"/>
                <a:gd name="connsiteY39" fmla="*/ 813311 h 1847180"/>
                <a:gd name="connsiteX40" fmla="*/ 2394351 w 2426515"/>
                <a:gd name="connsiteY40" fmla="*/ 854666 h 1847180"/>
                <a:gd name="connsiteX41" fmla="*/ 2385161 w 2426515"/>
                <a:gd name="connsiteY41" fmla="*/ 914400 h 1847180"/>
                <a:gd name="connsiteX42" fmla="*/ 2371376 w 2426515"/>
                <a:gd name="connsiteY42" fmla="*/ 983325 h 1847180"/>
                <a:gd name="connsiteX43" fmla="*/ 2362186 w 2426515"/>
                <a:gd name="connsiteY43" fmla="*/ 1033870 h 1847180"/>
                <a:gd name="connsiteX44" fmla="*/ 2352996 w 2426515"/>
                <a:gd name="connsiteY44" fmla="*/ 1052249 h 1847180"/>
                <a:gd name="connsiteX45" fmla="*/ 2343806 w 2426515"/>
                <a:gd name="connsiteY45" fmla="*/ 1089009 h 1847180"/>
                <a:gd name="connsiteX46" fmla="*/ 2339211 w 2426515"/>
                <a:gd name="connsiteY46" fmla="*/ 1125769 h 1847180"/>
                <a:gd name="connsiteX47" fmla="*/ 2334616 w 2426515"/>
                <a:gd name="connsiteY47" fmla="*/ 1144149 h 1847180"/>
                <a:gd name="connsiteX48" fmla="*/ 2330021 w 2426515"/>
                <a:gd name="connsiteY48" fmla="*/ 1171719 h 1847180"/>
                <a:gd name="connsiteX49" fmla="*/ 2325426 w 2426515"/>
                <a:gd name="connsiteY49" fmla="*/ 1185504 h 1847180"/>
                <a:gd name="connsiteX50" fmla="*/ 2316236 w 2426515"/>
                <a:gd name="connsiteY50" fmla="*/ 1217669 h 1847180"/>
                <a:gd name="connsiteX51" fmla="*/ 2307046 w 2426515"/>
                <a:gd name="connsiteY51" fmla="*/ 1236048 h 1847180"/>
                <a:gd name="connsiteX52" fmla="*/ 2297856 w 2426515"/>
                <a:gd name="connsiteY52" fmla="*/ 1263618 h 1847180"/>
                <a:gd name="connsiteX53" fmla="*/ 2284071 w 2426515"/>
                <a:gd name="connsiteY53" fmla="*/ 1281998 h 1847180"/>
                <a:gd name="connsiteX54" fmla="*/ 2265691 w 2426515"/>
                <a:gd name="connsiteY54" fmla="*/ 1314163 h 1847180"/>
                <a:gd name="connsiteX55" fmla="*/ 2238121 w 2426515"/>
                <a:gd name="connsiteY55" fmla="*/ 1337138 h 1847180"/>
                <a:gd name="connsiteX56" fmla="*/ 2196767 w 2426515"/>
                <a:gd name="connsiteY56" fmla="*/ 1369303 h 1847180"/>
                <a:gd name="connsiteX57" fmla="*/ 2182982 w 2426515"/>
                <a:gd name="connsiteY57" fmla="*/ 1383088 h 1847180"/>
                <a:gd name="connsiteX58" fmla="*/ 2164602 w 2426515"/>
                <a:gd name="connsiteY58" fmla="*/ 1392278 h 1847180"/>
                <a:gd name="connsiteX59" fmla="*/ 2123247 w 2426515"/>
                <a:gd name="connsiteY59" fmla="*/ 1433632 h 1847180"/>
                <a:gd name="connsiteX60" fmla="*/ 2114057 w 2426515"/>
                <a:gd name="connsiteY60" fmla="*/ 1452012 h 1847180"/>
                <a:gd name="connsiteX61" fmla="*/ 2104867 w 2426515"/>
                <a:gd name="connsiteY61" fmla="*/ 1474987 h 1847180"/>
                <a:gd name="connsiteX62" fmla="*/ 2091082 w 2426515"/>
                <a:gd name="connsiteY62" fmla="*/ 1488772 h 1847180"/>
                <a:gd name="connsiteX63" fmla="*/ 2081892 w 2426515"/>
                <a:gd name="connsiteY63" fmla="*/ 1502557 h 1847180"/>
                <a:gd name="connsiteX64" fmla="*/ 2068107 w 2426515"/>
                <a:gd name="connsiteY64" fmla="*/ 1520937 h 1847180"/>
                <a:gd name="connsiteX65" fmla="*/ 2031348 w 2426515"/>
                <a:gd name="connsiteY65" fmla="*/ 1566887 h 1847180"/>
                <a:gd name="connsiteX66" fmla="*/ 2031348 w 2426515"/>
                <a:gd name="connsiteY66" fmla="*/ 1566887 h 1847180"/>
                <a:gd name="connsiteX67" fmla="*/ 2008373 w 2426515"/>
                <a:gd name="connsiteY67" fmla="*/ 1594457 h 1847180"/>
                <a:gd name="connsiteX68" fmla="*/ 1994588 w 2426515"/>
                <a:gd name="connsiteY68" fmla="*/ 1617431 h 1847180"/>
                <a:gd name="connsiteX69" fmla="*/ 1980803 w 2426515"/>
                <a:gd name="connsiteY69" fmla="*/ 1631216 h 1847180"/>
                <a:gd name="connsiteX70" fmla="*/ 1957828 w 2426515"/>
                <a:gd name="connsiteY70" fmla="*/ 1663381 h 1847180"/>
                <a:gd name="connsiteX71" fmla="*/ 1953233 w 2426515"/>
                <a:gd name="connsiteY71" fmla="*/ 1677166 h 1847180"/>
                <a:gd name="connsiteX72" fmla="*/ 1925663 w 2426515"/>
                <a:gd name="connsiteY72" fmla="*/ 1713926 h 1847180"/>
                <a:gd name="connsiteX73" fmla="*/ 1916473 w 2426515"/>
                <a:gd name="connsiteY73" fmla="*/ 1727711 h 1847180"/>
                <a:gd name="connsiteX74" fmla="*/ 1902688 w 2426515"/>
                <a:gd name="connsiteY74" fmla="*/ 1741496 h 1847180"/>
                <a:gd name="connsiteX75" fmla="*/ 1884308 w 2426515"/>
                <a:gd name="connsiteY75" fmla="*/ 1769066 h 1847180"/>
                <a:gd name="connsiteX76" fmla="*/ 1856738 w 2426515"/>
                <a:gd name="connsiteY76" fmla="*/ 1796635 h 1847180"/>
                <a:gd name="connsiteX77" fmla="*/ 1838359 w 2426515"/>
                <a:gd name="connsiteY77" fmla="*/ 1824205 h 1847180"/>
                <a:gd name="connsiteX78" fmla="*/ 1819979 w 2426515"/>
                <a:gd name="connsiteY78" fmla="*/ 1833395 h 1847180"/>
                <a:gd name="connsiteX79" fmla="*/ 1769434 w 2426515"/>
                <a:gd name="connsiteY79" fmla="*/ 1847180 h 1847180"/>
                <a:gd name="connsiteX80" fmla="*/ 1718889 w 2426515"/>
                <a:gd name="connsiteY80" fmla="*/ 1833395 h 1847180"/>
                <a:gd name="connsiteX81" fmla="*/ 1695914 w 2426515"/>
                <a:gd name="connsiteY81" fmla="*/ 1828800 h 1847180"/>
                <a:gd name="connsiteX82" fmla="*/ 1521305 w 2426515"/>
                <a:gd name="connsiteY82" fmla="*/ 1819610 h 1847180"/>
                <a:gd name="connsiteX83" fmla="*/ 1507520 w 2426515"/>
                <a:gd name="connsiteY83" fmla="*/ 1815015 h 1847180"/>
                <a:gd name="connsiteX84" fmla="*/ 1479951 w 2426515"/>
                <a:gd name="connsiteY84" fmla="*/ 1801230 h 1847180"/>
                <a:gd name="connsiteX85" fmla="*/ 1452381 w 2426515"/>
                <a:gd name="connsiteY85" fmla="*/ 1773661 h 1847180"/>
                <a:gd name="connsiteX86" fmla="*/ 1415621 w 2426515"/>
                <a:gd name="connsiteY86" fmla="*/ 1723116 h 1847180"/>
                <a:gd name="connsiteX87" fmla="*/ 1388051 w 2426515"/>
                <a:gd name="connsiteY87" fmla="*/ 1672571 h 1847180"/>
                <a:gd name="connsiteX88" fmla="*/ 1369671 w 2426515"/>
                <a:gd name="connsiteY88" fmla="*/ 1654191 h 1847180"/>
                <a:gd name="connsiteX89" fmla="*/ 1351291 w 2426515"/>
                <a:gd name="connsiteY89" fmla="*/ 1649596 h 1847180"/>
                <a:gd name="connsiteX90" fmla="*/ 1323721 w 2426515"/>
                <a:gd name="connsiteY90" fmla="*/ 1631216 h 1847180"/>
                <a:gd name="connsiteX91" fmla="*/ 1291557 w 2426515"/>
                <a:gd name="connsiteY91" fmla="*/ 1617431 h 1847180"/>
                <a:gd name="connsiteX92" fmla="*/ 1181277 w 2426515"/>
                <a:gd name="connsiteY92" fmla="*/ 1622026 h 1847180"/>
                <a:gd name="connsiteX93" fmla="*/ 1167492 w 2426515"/>
                <a:gd name="connsiteY93" fmla="*/ 1631216 h 1847180"/>
                <a:gd name="connsiteX94" fmla="*/ 1139922 w 2426515"/>
                <a:gd name="connsiteY94" fmla="*/ 1654191 h 1847180"/>
                <a:gd name="connsiteX95" fmla="*/ 1121542 w 2426515"/>
                <a:gd name="connsiteY95" fmla="*/ 1667976 h 1847180"/>
                <a:gd name="connsiteX96" fmla="*/ 1089378 w 2426515"/>
                <a:gd name="connsiteY96" fmla="*/ 1700141 h 1847180"/>
                <a:gd name="connsiteX97" fmla="*/ 1057213 w 2426515"/>
                <a:gd name="connsiteY97" fmla="*/ 1723116 h 1847180"/>
                <a:gd name="connsiteX98" fmla="*/ 1038833 w 2426515"/>
                <a:gd name="connsiteY98" fmla="*/ 1741496 h 1847180"/>
                <a:gd name="connsiteX99" fmla="*/ 1006668 w 2426515"/>
                <a:gd name="connsiteY99" fmla="*/ 1755281 h 1847180"/>
                <a:gd name="connsiteX100" fmla="*/ 992883 w 2426515"/>
                <a:gd name="connsiteY100" fmla="*/ 1769066 h 1847180"/>
                <a:gd name="connsiteX101" fmla="*/ 951528 w 2426515"/>
                <a:gd name="connsiteY101" fmla="*/ 1778256 h 1847180"/>
                <a:gd name="connsiteX102" fmla="*/ 763134 w 2426515"/>
                <a:gd name="connsiteY102" fmla="*/ 1782851 h 1847180"/>
                <a:gd name="connsiteX103" fmla="*/ 735565 w 2426515"/>
                <a:gd name="connsiteY103" fmla="*/ 1787445 h 1847180"/>
                <a:gd name="connsiteX104" fmla="*/ 717185 w 2426515"/>
                <a:gd name="connsiteY104" fmla="*/ 1792040 h 1847180"/>
                <a:gd name="connsiteX105" fmla="*/ 547171 w 2426515"/>
                <a:gd name="connsiteY105" fmla="*/ 1787445 h 1847180"/>
                <a:gd name="connsiteX106" fmla="*/ 524196 w 2426515"/>
                <a:gd name="connsiteY106" fmla="*/ 1782851 h 1847180"/>
                <a:gd name="connsiteX107" fmla="*/ 510411 w 2426515"/>
                <a:gd name="connsiteY107" fmla="*/ 1778256 h 1847180"/>
                <a:gd name="connsiteX108" fmla="*/ 459866 w 2426515"/>
                <a:gd name="connsiteY108" fmla="*/ 1764471 h 1847180"/>
                <a:gd name="connsiteX109" fmla="*/ 436891 w 2426515"/>
                <a:gd name="connsiteY109" fmla="*/ 1750686 h 1847180"/>
                <a:gd name="connsiteX110" fmla="*/ 423106 w 2426515"/>
                <a:gd name="connsiteY110" fmla="*/ 1746091 h 1847180"/>
                <a:gd name="connsiteX111" fmla="*/ 390941 w 2426515"/>
                <a:gd name="connsiteY111" fmla="*/ 1736901 h 1847180"/>
                <a:gd name="connsiteX112" fmla="*/ 354182 w 2426515"/>
                <a:gd name="connsiteY112" fmla="*/ 1718521 h 1847180"/>
                <a:gd name="connsiteX113" fmla="*/ 340397 w 2426515"/>
                <a:gd name="connsiteY113" fmla="*/ 1713926 h 1847180"/>
                <a:gd name="connsiteX114" fmla="*/ 299042 w 2426515"/>
                <a:gd name="connsiteY114" fmla="*/ 1672571 h 1847180"/>
                <a:gd name="connsiteX115" fmla="*/ 280662 w 2426515"/>
                <a:gd name="connsiteY115" fmla="*/ 1645001 h 1847180"/>
                <a:gd name="connsiteX116" fmla="*/ 271472 w 2426515"/>
                <a:gd name="connsiteY116" fmla="*/ 1622026 h 1847180"/>
                <a:gd name="connsiteX117" fmla="*/ 257687 w 2426515"/>
                <a:gd name="connsiteY117" fmla="*/ 1608241 h 1847180"/>
                <a:gd name="connsiteX118" fmla="*/ 243902 w 2426515"/>
                <a:gd name="connsiteY118" fmla="*/ 1585267 h 1847180"/>
                <a:gd name="connsiteX119" fmla="*/ 230117 w 2426515"/>
                <a:gd name="connsiteY119" fmla="*/ 1566887 h 1847180"/>
                <a:gd name="connsiteX120" fmla="*/ 216332 w 2426515"/>
                <a:gd name="connsiteY120" fmla="*/ 1525532 h 1847180"/>
                <a:gd name="connsiteX121" fmla="*/ 211737 w 2426515"/>
                <a:gd name="connsiteY121" fmla="*/ 1511747 h 1847180"/>
                <a:gd name="connsiteX122" fmla="*/ 202548 w 2426515"/>
                <a:gd name="connsiteY122" fmla="*/ 1493367 h 1847180"/>
                <a:gd name="connsiteX123" fmla="*/ 174978 w 2426515"/>
                <a:gd name="connsiteY123" fmla="*/ 1433632 h 1847180"/>
                <a:gd name="connsiteX124" fmla="*/ 165788 w 2426515"/>
                <a:gd name="connsiteY124" fmla="*/ 1419847 h 1847180"/>
                <a:gd name="connsiteX125" fmla="*/ 142813 w 2426515"/>
                <a:gd name="connsiteY125" fmla="*/ 1383088 h 1847180"/>
                <a:gd name="connsiteX126" fmla="*/ 129028 w 2426515"/>
                <a:gd name="connsiteY126" fmla="*/ 1341733 h 1847180"/>
                <a:gd name="connsiteX127" fmla="*/ 115243 w 2426515"/>
                <a:gd name="connsiteY127" fmla="*/ 1327948 h 1847180"/>
                <a:gd name="connsiteX128" fmla="*/ 110648 w 2426515"/>
                <a:gd name="connsiteY128" fmla="*/ 1309568 h 1847180"/>
                <a:gd name="connsiteX129" fmla="*/ 101458 w 2426515"/>
                <a:gd name="connsiteY129" fmla="*/ 1295783 h 1847180"/>
                <a:gd name="connsiteX130" fmla="*/ 96863 w 2426515"/>
                <a:gd name="connsiteY130" fmla="*/ 1272808 h 1847180"/>
                <a:gd name="connsiteX131" fmla="*/ 78483 w 2426515"/>
                <a:gd name="connsiteY131" fmla="*/ 1249833 h 1847180"/>
                <a:gd name="connsiteX132" fmla="*/ 55508 w 2426515"/>
                <a:gd name="connsiteY132" fmla="*/ 1222264 h 1847180"/>
                <a:gd name="connsiteX133" fmla="*/ 50913 w 2426515"/>
                <a:gd name="connsiteY133" fmla="*/ 1208479 h 1847180"/>
                <a:gd name="connsiteX134" fmla="*/ 41723 w 2426515"/>
                <a:gd name="connsiteY134" fmla="*/ 1185504 h 1847180"/>
                <a:gd name="connsiteX135" fmla="*/ 14154 w 2426515"/>
                <a:gd name="connsiteY135" fmla="*/ 1111984 h 1847180"/>
                <a:gd name="connsiteX136" fmla="*/ 9559 w 2426515"/>
                <a:gd name="connsiteY136" fmla="*/ 1079819 h 1847180"/>
                <a:gd name="connsiteX137" fmla="*/ 369 w 2426515"/>
                <a:gd name="connsiteY137" fmla="*/ 1066034 h 1847180"/>
                <a:gd name="connsiteX138" fmla="*/ 4964 w 2426515"/>
                <a:gd name="connsiteY138" fmla="*/ 707626 h 1847180"/>
                <a:gd name="connsiteX139" fmla="*/ 18749 w 2426515"/>
                <a:gd name="connsiteY139" fmla="*/ 647892 h 1847180"/>
                <a:gd name="connsiteX140" fmla="*/ 23344 w 2426515"/>
                <a:gd name="connsiteY140" fmla="*/ 629512 h 1847180"/>
                <a:gd name="connsiteX141" fmla="*/ 32533 w 2426515"/>
                <a:gd name="connsiteY141" fmla="*/ 601942 h 1847180"/>
                <a:gd name="connsiteX142" fmla="*/ 41723 w 2426515"/>
                <a:gd name="connsiteY142" fmla="*/ 519232 h 1847180"/>
                <a:gd name="connsiteX143" fmla="*/ 46318 w 2426515"/>
                <a:gd name="connsiteY143" fmla="*/ 505447 h 1847180"/>
                <a:gd name="connsiteX144" fmla="*/ 50913 w 2426515"/>
                <a:gd name="connsiteY144" fmla="*/ 477878 h 1847180"/>
                <a:gd name="connsiteX145" fmla="*/ 55508 w 2426515"/>
                <a:gd name="connsiteY145" fmla="*/ 459498 h 1847180"/>
                <a:gd name="connsiteX146" fmla="*/ 64698 w 2426515"/>
                <a:gd name="connsiteY146" fmla="*/ 408953 h 1847180"/>
                <a:gd name="connsiteX147" fmla="*/ 73888 w 2426515"/>
                <a:gd name="connsiteY147" fmla="*/ 321648 h 1847180"/>
                <a:gd name="connsiteX148" fmla="*/ 78483 w 2426515"/>
                <a:gd name="connsiteY148" fmla="*/ 307864 h 1847180"/>
                <a:gd name="connsiteX149" fmla="*/ 87673 w 2426515"/>
                <a:gd name="connsiteY149" fmla="*/ 248129 h 1847180"/>
                <a:gd name="connsiteX150" fmla="*/ 96863 w 2426515"/>
                <a:gd name="connsiteY150" fmla="*/ 229749 h 1847180"/>
                <a:gd name="connsiteX151" fmla="*/ 101458 w 2426515"/>
                <a:gd name="connsiteY151" fmla="*/ 215964 h 1847180"/>
                <a:gd name="connsiteX152" fmla="*/ 106053 w 2426515"/>
                <a:gd name="connsiteY152" fmla="*/ 197584 h 1847180"/>
                <a:gd name="connsiteX153" fmla="*/ 119838 w 2426515"/>
                <a:gd name="connsiteY153" fmla="*/ 174609 h 1847180"/>
                <a:gd name="connsiteX154" fmla="*/ 129028 w 2426515"/>
                <a:gd name="connsiteY154" fmla="*/ 160824 h 1847180"/>
                <a:gd name="connsiteX155" fmla="*/ 147408 w 2426515"/>
                <a:gd name="connsiteY155" fmla="*/ 147039 h 1847180"/>
                <a:gd name="connsiteX156" fmla="*/ 188763 w 2426515"/>
                <a:gd name="connsiteY156" fmla="*/ 119470 h 1847180"/>
                <a:gd name="connsiteX157" fmla="*/ 216332 w 2426515"/>
                <a:gd name="connsiteY157" fmla="*/ 91900 h 1847180"/>
                <a:gd name="connsiteX158" fmla="*/ 230117 w 2426515"/>
                <a:gd name="connsiteY158" fmla="*/ 78115 h 1847180"/>
                <a:gd name="connsiteX159" fmla="*/ 239307 w 2426515"/>
                <a:gd name="connsiteY159" fmla="*/ 64330 h 1847180"/>
                <a:gd name="connsiteX160" fmla="*/ 262282 w 2426515"/>
                <a:gd name="connsiteY160" fmla="*/ 50545 h 1847180"/>
                <a:gd name="connsiteX161" fmla="*/ 266877 w 2426515"/>
                <a:gd name="connsiteY161" fmla="*/ 18380 h 184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2426515" h="1847180">
                  <a:moveTo>
                    <a:pt x="266877" y="18380"/>
                  </a:moveTo>
                  <a:cubicBezTo>
                    <a:pt x="274535" y="16848"/>
                    <a:pt x="282275" y="15679"/>
                    <a:pt x="289852" y="13785"/>
                  </a:cubicBezTo>
                  <a:cubicBezTo>
                    <a:pt x="294551" y="12610"/>
                    <a:pt x="298938" y="10365"/>
                    <a:pt x="303637" y="9190"/>
                  </a:cubicBezTo>
                  <a:cubicBezTo>
                    <a:pt x="316481" y="5979"/>
                    <a:pt x="341892" y="2048"/>
                    <a:pt x="354182" y="0"/>
                  </a:cubicBezTo>
                  <a:cubicBezTo>
                    <a:pt x="412385" y="1532"/>
                    <a:pt x="470681" y="963"/>
                    <a:pt x="528791" y="4595"/>
                  </a:cubicBezTo>
                  <a:cubicBezTo>
                    <a:pt x="544380" y="5569"/>
                    <a:pt x="559293" y="11468"/>
                    <a:pt x="574740" y="13785"/>
                  </a:cubicBezTo>
                  <a:cubicBezTo>
                    <a:pt x="589963" y="16068"/>
                    <a:pt x="605382" y="16769"/>
                    <a:pt x="620690" y="18380"/>
                  </a:cubicBezTo>
                  <a:cubicBezTo>
                    <a:pt x="634484" y="19832"/>
                    <a:pt x="648189" y="22345"/>
                    <a:pt x="662045" y="22975"/>
                  </a:cubicBezTo>
                  <a:cubicBezTo>
                    <a:pt x="715620" y="25410"/>
                    <a:pt x="769261" y="26038"/>
                    <a:pt x="822869" y="27570"/>
                  </a:cubicBezTo>
                  <a:cubicBezTo>
                    <a:pt x="899180" y="46648"/>
                    <a:pt x="821605" y="28666"/>
                    <a:pt x="1015858" y="36760"/>
                  </a:cubicBezTo>
                  <a:cubicBezTo>
                    <a:pt x="1031238" y="37401"/>
                    <a:pt x="1046491" y="39823"/>
                    <a:pt x="1061808" y="41355"/>
                  </a:cubicBezTo>
                  <a:cubicBezTo>
                    <a:pt x="1115748" y="54840"/>
                    <a:pt x="1051851" y="40142"/>
                    <a:pt x="1176682" y="50545"/>
                  </a:cubicBezTo>
                  <a:cubicBezTo>
                    <a:pt x="1181509" y="50947"/>
                    <a:pt x="1185768" y="53965"/>
                    <a:pt x="1190467" y="55140"/>
                  </a:cubicBezTo>
                  <a:cubicBezTo>
                    <a:pt x="1198044" y="57034"/>
                    <a:pt x="1205641" y="59364"/>
                    <a:pt x="1213442" y="59735"/>
                  </a:cubicBezTo>
                  <a:cubicBezTo>
                    <a:pt x="1270070" y="62432"/>
                    <a:pt x="1326785" y="62798"/>
                    <a:pt x="1383456" y="64330"/>
                  </a:cubicBezTo>
                  <a:cubicBezTo>
                    <a:pt x="1403368" y="65862"/>
                    <a:pt x="1423375" y="66448"/>
                    <a:pt x="1443191" y="68925"/>
                  </a:cubicBezTo>
                  <a:cubicBezTo>
                    <a:pt x="1480872" y="73635"/>
                    <a:pt x="1428932" y="74799"/>
                    <a:pt x="1475356" y="78115"/>
                  </a:cubicBezTo>
                  <a:cubicBezTo>
                    <a:pt x="1512054" y="80736"/>
                    <a:pt x="1548875" y="81178"/>
                    <a:pt x="1585635" y="82710"/>
                  </a:cubicBezTo>
                  <a:cubicBezTo>
                    <a:pt x="1591762" y="84242"/>
                    <a:pt x="1597850" y="85935"/>
                    <a:pt x="1604015" y="87305"/>
                  </a:cubicBezTo>
                  <a:cubicBezTo>
                    <a:pt x="1623282" y="91586"/>
                    <a:pt x="1634609" y="93170"/>
                    <a:pt x="1654560" y="96495"/>
                  </a:cubicBezTo>
                  <a:cubicBezTo>
                    <a:pt x="1660686" y="99558"/>
                    <a:pt x="1666502" y="103344"/>
                    <a:pt x="1672939" y="105685"/>
                  </a:cubicBezTo>
                  <a:cubicBezTo>
                    <a:pt x="1675967" y="106786"/>
                    <a:pt x="1714227" y="117734"/>
                    <a:pt x="1723484" y="119470"/>
                  </a:cubicBezTo>
                  <a:cubicBezTo>
                    <a:pt x="1741798" y="122904"/>
                    <a:pt x="1760009" y="127827"/>
                    <a:pt x="1778624" y="128660"/>
                  </a:cubicBezTo>
                  <a:lnTo>
                    <a:pt x="2086487" y="142444"/>
                  </a:lnTo>
                  <a:cubicBezTo>
                    <a:pt x="2094145" y="145507"/>
                    <a:pt x="2101739" y="148738"/>
                    <a:pt x="2109462" y="151634"/>
                  </a:cubicBezTo>
                  <a:cubicBezTo>
                    <a:pt x="2113997" y="153335"/>
                    <a:pt x="2119013" y="153877"/>
                    <a:pt x="2123247" y="156229"/>
                  </a:cubicBezTo>
                  <a:cubicBezTo>
                    <a:pt x="2168661" y="181459"/>
                    <a:pt x="2131409" y="171374"/>
                    <a:pt x="2178387" y="179204"/>
                  </a:cubicBezTo>
                  <a:cubicBezTo>
                    <a:pt x="2190640" y="185331"/>
                    <a:pt x="2201974" y="193820"/>
                    <a:pt x="2215147" y="197584"/>
                  </a:cubicBezTo>
                  <a:cubicBezTo>
                    <a:pt x="2239365" y="204504"/>
                    <a:pt x="2253763" y="206481"/>
                    <a:pt x="2274881" y="220559"/>
                  </a:cubicBezTo>
                  <a:cubicBezTo>
                    <a:pt x="2309290" y="243499"/>
                    <a:pt x="2316691" y="253179"/>
                    <a:pt x="2343806" y="280294"/>
                  </a:cubicBezTo>
                  <a:cubicBezTo>
                    <a:pt x="2360832" y="297320"/>
                    <a:pt x="2376891" y="310624"/>
                    <a:pt x="2385161" y="335433"/>
                  </a:cubicBezTo>
                  <a:cubicBezTo>
                    <a:pt x="2386693" y="340028"/>
                    <a:pt x="2388425" y="344561"/>
                    <a:pt x="2389756" y="349218"/>
                  </a:cubicBezTo>
                  <a:cubicBezTo>
                    <a:pt x="2391491" y="355290"/>
                    <a:pt x="2391863" y="361793"/>
                    <a:pt x="2394351" y="367598"/>
                  </a:cubicBezTo>
                  <a:cubicBezTo>
                    <a:pt x="2396526" y="372674"/>
                    <a:pt x="2401297" y="376337"/>
                    <a:pt x="2403540" y="381383"/>
                  </a:cubicBezTo>
                  <a:cubicBezTo>
                    <a:pt x="2407474" y="390235"/>
                    <a:pt x="2409667" y="399763"/>
                    <a:pt x="2412730" y="408953"/>
                  </a:cubicBezTo>
                  <a:cubicBezTo>
                    <a:pt x="2414262" y="413548"/>
                    <a:pt x="2416375" y="417989"/>
                    <a:pt x="2417325" y="422738"/>
                  </a:cubicBezTo>
                  <a:lnTo>
                    <a:pt x="2426515" y="468688"/>
                  </a:lnTo>
                  <a:cubicBezTo>
                    <a:pt x="2424983" y="566714"/>
                    <a:pt x="2426241" y="664823"/>
                    <a:pt x="2421920" y="762766"/>
                  </a:cubicBezTo>
                  <a:cubicBezTo>
                    <a:pt x="2421618" y="769609"/>
                    <a:pt x="2415071" y="774709"/>
                    <a:pt x="2412730" y="781146"/>
                  </a:cubicBezTo>
                  <a:cubicBezTo>
                    <a:pt x="2408919" y="791625"/>
                    <a:pt x="2406474" y="802553"/>
                    <a:pt x="2403540" y="813311"/>
                  </a:cubicBezTo>
                  <a:cubicBezTo>
                    <a:pt x="2400533" y="824339"/>
                    <a:pt x="2395880" y="843961"/>
                    <a:pt x="2394351" y="854666"/>
                  </a:cubicBezTo>
                  <a:cubicBezTo>
                    <a:pt x="2385530" y="916409"/>
                    <a:pt x="2394726" y="876139"/>
                    <a:pt x="2385161" y="914400"/>
                  </a:cubicBezTo>
                  <a:cubicBezTo>
                    <a:pt x="2374621" y="1019804"/>
                    <a:pt x="2389029" y="918598"/>
                    <a:pt x="2371376" y="983325"/>
                  </a:cubicBezTo>
                  <a:cubicBezTo>
                    <a:pt x="2367905" y="996053"/>
                    <a:pt x="2366590" y="1020659"/>
                    <a:pt x="2362186" y="1033870"/>
                  </a:cubicBezTo>
                  <a:cubicBezTo>
                    <a:pt x="2360020" y="1040368"/>
                    <a:pt x="2356059" y="1046123"/>
                    <a:pt x="2352996" y="1052249"/>
                  </a:cubicBezTo>
                  <a:cubicBezTo>
                    <a:pt x="2349933" y="1064502"/>
                    <a:pt x="2346134" y="1076595"/>
                    <a:pt x="2343806" y="1089009"/>
                  </a:cubicBezTo>
                  <a:cubicBezTo>
                    <a:pt x="2341530" y="1101146"/>
                    <a:pt x="2341241" y="1113588"/>
                    <a:pt x="2339211" y="1125769"/>
                  </a:cubicBezTo>
                  <a:cubicBezTo>
                    <a:pt x="2338173" y="1131998"/>
                    <a:pt x="2335855" y="1137956"/>
                    <a:pt x="2334616" y="1144149"/>
                  </a:cubicBezTo>
                  <a:cubicBezTo>
                    <a:pt x="2332789" y="1153285"/>
                    <a:pt x="2332042" y="1162624"/>
                    <a:pt x="2330021" y="1171719"/>
                  </a:cubicBezTo>
                  <a:cubicBezTo>
                    <a:pt x="2328970" y="1176447"/>
                    <a:pt x="2326818" y="1180865"/>
                    <a:pt x="2325426" y="1185504"/>
                  </a:cubicBezTo>
                  <a:cubicBezTo>
                    <a:pt x="2322222" y="1196184"/>
                    <a:pt x="2320047" y="1207190"/>
                    <a:pt x="2316236" y="1217669"/>
                  </a:cubicBezTo>
                  <a:cubicBezTo>
                    <a:pt x="2313895" y="1224106"/>
                    <a:pt x="2309590" y="1229688"/>
                    <a:pt x="2307046" y="1236048"/>
                  </a:cubicBezTo>
                  <a:cubicBezTo>
                    <a:pt x="2303448" y="1245042"/>
                    <a:pt x="2303668" y="1255868"/>
                    <a:pt x="2297856" y="1263618"/>
                  </a:cubicBezTo>
                  <a:cubicBezTo>
                    <a:pt x="2293261" y="1269745"/>
                    <a:pt x="2288130" y="1275504"/>
                    <a:pt x="2284071" y="1281998"/>
                  </a:cubicBezTo>
                  <a:cubicBezTo>
                    <a:pt x="2272835" y="1299975"/>
                    <a:pt x="2278339" y="1298986"/>
                    <a:pt x="2265691" y="1314163"/>
                  </a:cubicBezTo>
                  <a:cubicBezTo>
                    <a:pt x="2251681" y="1330975"/>
                    <a:pt x="2254186" y="1325089"/>
                    <a:pt x="2238121" y="1337138"/>
                  </a:cubicBezTo>
                  <a:cubicBezTo>
                    <a:pt x="2224150" y="1347616"/>
                    <a:pt x="2209116" y="1356954"/>
                    <a:pt x="2196767" y="1369303"/>
                  </a:cubicBezTo>
                  <a:cubicBezTo>
                    <a:pt x="2192172" y="1373898"/>
                    <a:pt x="2188270" y="1379311"/>
                    <a:pt x="2182982" y="1383088"/>
                  </a:cubicBezTo>
                  <a:cubicBezTo>
                    <a:pt x="2177408" y="1387069"/>
                    <a:pt x="2169831" y="1387853"/>
                    <a:pt x="2164602" y="1392278"/>
                  </a:cubicBezTo>
                  <a:cubicBezTo>
                    <a:pt x="2149720" y="1404870"/>
                    <a:pt x="2123247" y="1433632"/>
                    <a:pt x="2123247" y="1433632"/>
                  </a:cubicBezTo>
                  <a:cubicBezTo>
                    <a:pt x="2120184" y="1439759"/>
                    <a:pt x="2116839" y="1445753"/>
                    <a:pt x="2114057" y="1452012"/>
                  </a:cubicBezTo>
                  <a:cubicBezTo>
                    <a:pt x="2110707" y="1459549"/>
                    <a:pt x="2109239" y="1467992"/>
                    <a:pt x="2104867" y="1474987"/>
                  </a:cubicBezTo>
                  <a:cubicBezTo>
                    <a:pt x="2101423" y="1480498"/>
                    <a:pt x="2095242" y="1483780"/>
                    <a:pt x="2091082" y="1488772"/>
                  </a:cubicBezTo>
                  <a:cubicBezTo>
                    <a:pt x="2087547" y="1493015"/>
                    <a:pt x="2085102" y="1498063"/>
                    <a:pt x="2081892" y="1502557"/>
                  </a:cubicBezTo>
                  <a:cubicBezTo>
                    <a:pt x="2077441" y="1508789"/>
                    <a:pt x="2072702" y="1514810"/>
                    <a:pt x="2068107" y="1520937"/>
                  </a:cubicBezTo>
                  <a:cubicBezTo>
                    <a:pt x="2058717" y="1549106"/>
                    <a:pt x="2066937" y="1531297"/>
                    <a:pt x="2031348" y="1566887"/>
                  </a:cubicBezTo>
                  <a:lnTo>
                    <a:pt x="2031348" y="1566887"/>
                  </a:lnTo>
                  <a:cubicBezTo>
                    <a:pt x="2019688" y="1590206"/>
                    <a:pt x="2027857" y="1581467"/>
                    <a:pt x="2008373" y="1594457"/>
                  </a:cubicBezTo>
                  <a:cubicBezTo>
                    <a:pt x="2003778" y="1602115"/>
                    <a:pt x="1999947" y="1610286"/>
                    <a:pt x="1994588" y="1617431"/>
                  </a:cubicBezTo>
                  <a:cubicBezTo>
                    <a:pt x="1990689" y="1622630"/>
                    <a:pt x="1985032" y="1626282"/>
                    <a:pt x="1980803" y="1631216"/>
                  </a:cubicBezTo>
                  <a:cubicBezTo>
                    <a:pt x="1978305" y="1634130"/>
                    <a:pt x="1960737" y="1657562"/>
                    <a:pt x="1957828" y="1663381"/>
                  </a:cubicBezTo>
                  <a:cubicBezTo>
                    <a:pt x="1955662" y="1667713"/>
                    <a:pt x="1955833" y="1673080"/>
                    <a:pt x="1953233" y="1677166"/>
                  </a:cubicBezTo>
                  <a:cubicBezTo>
                    <a:pt x="1945010" y="1690088"/>
                    <a:pt x="1934159" y="1701182"/>
                    <a:pt x="1925663" y="1713926"/>
                  </a:cubicBezTo>
                  <a:cubicBezTo>
                    <a:pt x="1922600" y="1718521"/>
                    <a:pt x="1920008" y="1723468"/>
                    <a:pt x="1916473" y="1727711"/>
                  </a:cubicBezTo>
                  <a:cubicBezTo>
                    <a:pt x="1912313" y="1732703"/>
                    <a:pt x="1906678" y="1736367"/>
                    <a:pt x="1902688" y="1741496"/>
                  </a:cubicBezTo>
                  <a:cubicBezTo>
                    <a:pt x="1895907" y="1750214"/>
                    <a:pt x="1892118" y="1761256"/>
                    <a:pt x="1884308" y="1769066"/>
                  </a:cubicBezTo>
                  <a:cubicBezTo>
                    <a:pt x="1875118" y="1778256"/>
                    <a:pt x="1863947" y="1785821"/>
                    <a:pt x="1856738" y="1796635"/>
                  </a:cubicBezTo>
                  <a:cubicBezTo>
                    <a:pt x="1850612" y="1805825"/>
                    <a:pt x="1848238" y="1819266"/>
                    <a:pt x="1838359" y="1824205"/>
                  </a:cubicBezTo>
                  <a:cubicBezTo>
                    <a:pt x="1832232" y="1827268"/>
                    <a:pt x="1826339" y="1830851"/>
                    <a:pt x="1819979" y="1833395"/>
                  </a:cubicBezTo>
                  <a:cubicBezTo>
                    <a:pt x="1796660" y="1842723"/>
                    <a:pt x="1792508" y="1842565"/>
                    <a:pt x="1769434" y="1847180"/>
                  </a:cubicBezTo>
                  <a:cubicBezTo>
                    <a:pt x="1746648" y="1839585"/>
                    <a:pt x="1752574" y="1841169"/>
                    <a:pt x="1718889" y="1833395"/>
                  </a:cubicBezTo>
                  <a:cubicBezTo>
                    <a:pt x="1711279" y="1831639"/>
                    <a:pt x="1703705" y="1829344"/>
                    <a:pt x="1695914" y="1828800"/>
                  </a:cubicBezTo>
                  <a:cubicBezTo>
                    <a:pt x="1637772" y="1824744"/>
                    <a:pt x="1579508" y="1822673"/>
                    <a:pt x="1521305" y="1819610"/>
                  </a:cubicBezTo>
                  <a:cubicBezTo>
                    <a:pt x="1516710" y="1818078"/>
                    <a:pt x="1511852" y="1817181"/>
                    <a:pt x="1507520" y="1815015"/>
                  </a:cubicBezTo>
                  <a:cubicBezTo>
                    <a:pt x="1471888" y="1797199"/>
                    <a:pt x="1514600" y="1812780"/>
                    <a:pt x="1479951" y="1801230"/>
                  </a:cubicBezTo>
                  <a:cubicBezTo>
                    <a:pt x="1470761" y="1792040"/>
                    <a:pt x="1459068" y="1784805"/>
                    <a:pt x="1452381" y="1773661"/>
                  </a:cubicBezTo>
                  <a:cubicBezTo>
                    <a:pt x="1432441" y="1740428"/>
                    <a:pt x="1444314" y="1757547"/>
                    <a:pt x="1415621" y="1723116"/>
                  </a:cubicBezTo>
                  <a:cubicBezTo>
                    <a:pt x="1408043" y="1704172"/>
                    <a:pt x="1403355" y="1687875"/>
                    <a:pt x="1388051" y="1672571"/>
                  </a:cubicBezTo>
                  <a:cubicBezTo>
                    <a:pt x="1381924" y="1666444"/>
                    <a:pt x="1377018" y="1658783"/>
                    <a:pt x="1369671" y="1654191"/>
                  </a:cubicBezTo>
                  <a:cubicBezTo>
                    <a:pt x="1364316" y="1650844"/>
                    <a:pt x="1357418" y="1651128"/>
                    <a:pt x="1351291" y="1649596"/>
                  </a:cubicBezTo>
                  <a:cubicBezTo>
                    <a:pt x="1342101" y="1643469"/>
                    <a:pt x="1333192" y="1636899"/>
                    <a:pt x="1323721" y="1631216"/>
                  </a:cubicBezTo>
                  <a:cubicBezTo>
                    <a:pt x="1309527" y="1622699"/>
                    <a:pt x="1305817" y="1622185"/>
                    <a:pt x="1291557" y="1617431"/>
                  </a:cubicBezTo>
                  <a:cubicBezTo>
                    <a:pt x="1254797" y="1618963"/>
                    <a:pt x="1217844" y="1617963"/>
                    <a:pt x="1181277" y="1622026"/>
                  </a:cubicBezTo>
                  <a:cubicBezTo>
                    <a:pt x="1175788" y="1622636"/>
                    <a:pt x="1171735" y="1627681"/>
                    <a:pt x="1167492" y="1631216"/>
                  </a:cubicBezTo>
                  <a:cubicBezTo>
                    <a:pt x="1116003" y="1674124"/>
                    <a:pt x="1187838" y="1619965"/>
                    <a:pt x="1139922" y="1654191"/>
                  </a:cubicBezTo>
                  <a:cubicBezTo>
                    <a:pt x="1133690" y="1658642"/>
                    <a:pt x="1127209" y="1662824"/>
                    <a:pt x="1121542" y="1667976"/>
                  </a:cubicBezTo>
                  <a:cubicBezTo>
                    <a:pt x="1110323" y="1678176"/>
                    <a:pt x="1101994" y="1691730"/>
                    <a:pt x="1089378" y="1700141"/>
                  </a:cubicBezTo>
                  <a:cubicBezTo>
                    <a:pt x="1079085" y="1707003"/>
                    <a:pt x="1066332" y="1715137"/>
                    <a:pt x="1057213" y="1723116"/>
                  </a:cubicBezTo>
                  <a:cubicBezTo>
                    <a:pt x="1050692" y="1728822"/>
                    <a:pt x="1045765" y="1736297"/>
                    <a:pt x="1038833" y="1741496"/>
                  </a:cubicBezTo>
                  <a:cubicBezTo>
                    <a:pt x="1029748" y="1748310"/>
                    <a:pt x="1017315" y="1751732"/>
                    <a:pt x="1006668" y="1755281"/>
                  </a:cubicBezTo>
                  <a:cubicBezTo>
                    <a:pt x="1002073" y="1759876"/>
                    <a:pt x="998525" y="1765842"/>
                    <a:pt x="992883" y="1769066"/>
                  </a:cubicBezTo>
                  <a:cubicBezTo>
                    <a:pt x="989722" y="1770873"/>
                    <a:pt x="952505" y="1778214"/>
                    <a:pt x="951528" y="1778256"/>
                  </a:cubicBezTo>
                  <a:cubicBezTo>
                    <a:pt x="888771" y="1780985"/>
                    <a:pt x="825932" y="1781319"/>
                    <a:pt x="763134" y="1782851"/>
                  </a:cubicBezTo>
                  <a:cubicBezTo>
                    <a:pt x="753944" y="1784382"/>
                    <a:pt x="744700" y="1785618"/>
                    <a:pt x="735565" y="1787445"/>
                  </a:cubicBezTo>
                  <a:cubicBezTo>
                    <a:pt x="729372" y="1788683"/>
                    <a:pt x="723500" y="1792040"/>
                    <a:pt x="717185" y="1792040"/>
                  </a:cubicBezTo>
                  <a:cubicBezTo>
                    <a:pt x="660493" y="1792040"/>
                    <a:pt x="603842" y="1788977"/>
                    <a:pt x="547171" y="1787445"/>
                  </a:cubicBezTo>
                  <a:cubicBezTo>
                    <a:pt x="539513" y="1785914"/>
                    <a:pt x="531773" y="1784745"/>
                    <a:pt x="524196" y="1782851"/>
                  </a:cubicBezTo>
                  <a:cubicBezTo>
                    <a:pt x="519497" y="1781676"/>
                    <a:pt x="515110" y="1779431"/>
                    <a:pt x="510411" y="1778256"/>
                  </a:cubicBezTo>
                  <a:cubicBezTo>
                    <a:pt x="486711" y="1772331"/>
                    <a:pt x="483963" y="1775424"/>
                    <a:pt x="459866" y="1764471"/>
                  </a:cubicBezTo>
                  <a:cubicBezTo>
                    <a:pt x="451735" y="1760775"/>
                    <a:pt x="444879" y="1754680"/>
                    <a:pt x="436891" y="1750686"/>
                  </a:cubicBezTo>
                  <a:cubicBezTo>
                    <a:pt x="432559" y="1748520"/>
                    <a:pt x="427745" y="1747483"/>
                    <a:pt x="423106" y="1746091"/>
                  </a:cubicBezTo>
                  <a:cubicBezTo>
                    <a:pt x="412426" y="1742887"/>
                    <a:pt x="401519" y="1740427"/>
                    <a:pt x="390941" y="1736901"/>
                  </a:cubicBezTo>
                  <a:cubicBezTo>
                    <a:pt x="343244" y="1721002"/>
                    <a:pt x="387950" y="1735405"/>
                    <a:pt x="354182" y="1718521"/>
                  </a:cubicBezTo>
                  <a:cubicBezTo>
                    <a:pt x="349850" y="1716355"/>
                    <a:pt x="344992" y="1715458"/>
                    <a:pt x="340397" y="1713926"/>
                  </a:cubicBezTo>
                  <a:cubicBezTo>
                    <a:pt x="326612" y="1700141"/>
                    <a:pt x="309856" y="1688792"/>
                    <a:pt x="299042" y="1672571"/>
                  </a:cubicBezTo>
                  <a:lnTo>
                    <a:pt x="280662" y="1645001"/>
                  </a:lnTo>
                  <a:cubicBezTo>
                    <a:pt x="276087" y="1638138"/>
                    <a:pt x="275844" y="1629021"/>
                    <a:pt x="271472" y="1622026"/>
                  </a:cubicBezTo>
                  <a:cubicBezTo>
                    <a:pt x="268028" y="1616515"/>
                    <a:pt x="261586" y="1613440"/>
                    <a:pt x="257687" y="1608241"/>
                  </a:cubicBezTo>
                  <a:cubicBezTo>
                    <a:pt x="252328" y="1601096"/>
                    <a:pt x="248856" y="1592698"/>
                    <a:pt x="243902" y="1585267"/>
                  </a:cubicBezTo>
                  <a:cubicBezTo>
                    <a:pt x="239654" y="1578895"/>
                    <a:pt x="234712" y="1573014"/>
                    <a:pt x="230117" y="1566887"/>
                  </a:cubicBezTo>
                  <a:cubicBezTo>
                    <a:pt x="222417" y="1536089"/>
                    <a:pt x="229309" y="1560138"/>
                    <a:pt x="216332" y="1525532"/>
                  </a:cubicBezTo>
                  <a:cubicBezTo>
                    <a:pt x="214631" y="1520997"/>
                    <a:pt x="213645" y="1516199"/>
                    <a:pt x="211737" y="1511747"/>
                  </a:cubicBezTo>
                  <a:cubicBezTo>
                    <a:pt x="209039" y="1505451"/>
                    <a:pt x="205246" y="1499663"/>
                    <a:pt x="202548" y="1493367"/>
                  </a:cubicBezTo>
                  <a:cubicBezTo>
                    <a:pt x="188799" y="1461283"/>
                    <a:pt x="213338" y="1491172"/>
                    <a:pt x="174978" y="1433632"/>
                  </a:cubicBezTo>
                  <a:cubicBezTo>
                    <a:pt x="171915" y="1429037"/>
                    <a:pt x="168753" y="1424506"/>
                    <a:pt x="165788" y="1419847"/>
                  </a:cubicBezTo>
                  <a:cubicBezTo>
                    <a:pt x="158030" y="1407657"/>
                    <a:pt x="142813" y="1383088"/>
                    <a:pt x="142813" y="1383088"/>
                  </a:cubicBezTo>
                  <a:cubicBezTo>
                    <a:pt x="139529" y="1369954"/>
                    <a:pt x="136238" y="1353268"/>
                    <a:pt x="129028" y="1341733"/>
                  </a:cubicBezTo>
                  <a:cubicBezTo>
                    <a:pt x="125584" y="1336222"/>
                    <a:pt x="119838" y="1332543"/>
                    <a:pt x="115243" y="1327948"/>
                  </a:cubicBezTo>
                  <a:cubicBezTo>
                    <a:pt x="113711" y="1321821"/>
                    <a:pt x="113136" y="1315373"/>
                    <a:pt x="110648" y="1309568"/>
                  </a:cubicBezTo>
                  <a:cubicBezTo>
                    <a:pt x="108473" y="1304492"/>
                    <a:pt x="103397" y="1300954"/>
                    <a:pt x="101458" y="1295783"/>
                  </a:cubicBezTo>
                  <a:cubicBezTo>
                    <a:pt x="98716" y="1288470"/>
                    <a:pt x="100356" y="1279793"/>
                    <a:pt x="96863" y="1272808"/>
                  </a:cubicBezTo>
                  <a:cubicBezTo>
                    <a:pt x="92477" y="1264036"/>
                    <a:pt x="84367" y="1257679"/>
                    <a:pt x="78483" y="1249833"/>
                  </a:cubicBezTo>
                  <a:cubicBezTo>
                    <a:pt x="59293" y="1224246"/>
                    <a:pt x="80724" y="1247478"/>
                    <a:pt x="55508" y="1222264"/>
                  </a:cubicBezTo>
                  <a:cubicBezTo>
                    <a:pt x="53976" y="1217669"/>
                    <a:pt x="52614" y="1213014"/>
                    <a:pt x="50913" y="1208479"/>
                  </a:cubicBezTo>
                  <a:cubicBezTo>
                    <a:pt x="48017" y="1200756"/>
                    <a:pt x="44468" y="1193282"/>
                    <a:pt x="41723" y="1185504"/>
                  </a:cubicBezTo>
                  <a:cubicBezTo>
                    <a:pt x="17068" y="1115646"/>
                    <a:pt x="33461" y="1150599"/>
                    <a:pt x="14154" y="1111984"/>
                  </a:cubicBezTo>
                  <a:cubicBezTo>
                    <a:pt x="12622" y="1101262"/>
                    <a:pt x="12671" y="1090193"/>
                    <a:pt x="9559" y="1079819"/>
                  </a:cubicBezTo>
                  <a:cubicBezTo>
                    <a:pt x="7972" y="1074529"/>
                    <a:pt x="437" y="1071556"/>
                    <a:pt x="369" y="1066034"/>
                  </a:cubicBezTo>
                  <a:cubicBezTo>
                    <a:pt x="-1106" y="946564"/>
                    <a:pt x="2120" y="827071"/>
                    <a:pt x="4964" y="707626"/>
                  </a:cubicBezTo>
                  <a:cubicBezTo>
                    <a:pt x="5398" y="689401"/>
                    <a:pt x="14174" y="664667"/>
                    <a:pt x="18749" y="647892"/>
                  </a:cubicBezTo>
                  <a:cubicBezTo>
                    <a:pt x="20411" y="641799"/>
                    <a:pt x="21529" y="635561"/>
                    <a:pt x="23344" y="629512"/>
                  </a:cubicBezTo>
                  <a:cubicBezTo>
                    <a:pt x="26127" y="620233"/>
                    <a:pt x="30940" y="611497"/>
                    <a:pt x="32533" y="601942"/>
                  </a:cubicBezTo>
                  <a:cubicBezTo>
                    <a:pt x="48296" y="507364"/>
                    <a:pt x="20248" y="680293"/>
                    <a:pt x="41723" y="519232"/>
                  </a:cubicBezTo>
                  <a:cubicBezTo>
                    <a:pt x="42363" y="514431"/>
                    <a:pt x="45267" y="510175"/>
                    <a:pt x="46318" y="505447"/>
                  </a:cubicBezTo>
                  <a:cubicBezTo>
                    <a:pt x="48339" y="496352"/>
                    <a:pt x="49086" y="487014"/>
                    <a:pt x="50913" y="477878"/>
                  </a:cubicBezTo>
                  <a:cubicBezTo>
                    <a:pt x="52152" y="471685"/>
                    <a:pt x="54269" y="465691"/>
                    <a:pt x="55508" y="459498"/>
                  </a:cubicBezTo>
                  <a:cubicBezTo>
                    <a:pt x="58866" y="442706"/>
                    <a:pt x="61635" y="425801"/>
                    <a:pt x="64698" y="408953"/>
                  </a:cubicBezTo>
                  <a:cubicBezTo>
                    <a:pt x="67424" y="370791"/>
                    <a:pt x="65958" y="353367"/>
                    <a:pt x="73888" y="321648"/>
                  </a:cubicBezTo>
                  <a:cubicBezTo>
                    <a:pt x="75063" y="316949"/>
                    <a:pt x="76951" y="312459"/>
                    <a:pt x="78483" y="307864"/>
                  </a:cubicBezTo>
                  <a:cubicBezTo>
                    <a:pt x="80945" y="283245"/>
                    <a:pt x="79033" y="268289"/>
                    <a:pt x="87673" y="248129"/>
                  </a:cubicBezTo>
                  <a:cubicBezTo>
                    <a:pt x="90371" y="241833"/>
                    <a:pt x="94165" y="236045"/>
                    <a:pt x="96863" y="229749"/>
                  </a:cubicBezTo>
                  <a:cubicBezTo>
                    <a:pt x="98771" y="225297"/>
                    <a:pt x="100127" y="220621"/>
                    <a:pt x="101458" y="215964"/>
                  </a:cubicBezTo>
                  <a:cubicBezTo>
                    <a:pt x="103193" y="209892"/>
                    <a:pt x="103488" y="203355"/>
                    <a:pt x="106053" y="197584"/>
                  </a:cubicBezTo>
                  <a:cubicBezTo>
                    <a:pt x="109680" y="189423"/>
                    <a:pt x="115105" y="182183"/>
                    <a:pt x="119838" y="174609"/>
                  </a:cubicBezTo>
                  <a:cubicBezTo>
                    <a:pt x="122765" y="169926"/>
                    <a:pt x="125123" y="164729"/>
                    <a:pt x="129028" y="160824"/>
                  </a:cubicBezTo>
                  <a:cubicBezTo>
                    <a:pt x="134443" y="155409"/>
                    <a:pt x="141428" y="151823"/>
                    <a:pt x="147408" y="147039"/>
                  </a:cubicBezTo>
                  <a:cubicBezTo>
                    <a:pt x="180933" y="120220"/>
                    <a:pt x="162725" y="128149"/>
                    <a:pt x="188763" y="119470"/>
                  </a:cubicBezTo>
                  <a:lnTo>
                    <a:pt x="216332" y="91900"/>
                  </a:lnTo>
                  <a:cubicBezTo>
                    <a:pt x="220927" y="87305"/>
                    <a:pt x="226512" y="83522"/>
                    <a:pt x="230117" y="78115"/>
                  </a:cubicBezTo>
                  <a:cubicBezTo>
                    <a:pt x="233180" y="73520"/>
                    <a:pt x="235114" y="67924"/>
                    <a:pt x="239307" y="64330"/>
                  </a:cubicBezTo>
                  <a:cubicBezTo>
                    <a:pt x="246088" y="58518"/>
                    <a:pt x="255232" y="56028"/>
                    <a:pt x="262282" y="50545"/>
                  </a:cubicBezTo>
                  <a:lnTo>
                    <a:pt x="266877" y="1838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3D9A62D-50C6-3CAF-BC57-7712B13BBE4E}"/>
                </a:ext>
              </a:extLst>
            </p:cNvPr>
            <p:cNvSpPr/>
            <p:nvPr/>
          </p:nvSpPr>
          <p:spPr>
            <a:xfrm>
              <a:off x="2155043" y="3184627"/>
              <a:ext cx="698436" cy="757861"/>
            </a:xfrm>
            <a:custGeom>
              <a:avLst/>
              <a:gdLst>
                <a:gd name="connsiteX0" fmla="*/ 188394 w 698436"/>
                <a:gd name="connsiteY0" fmla="*/ 8881 h 757861"/>
                <a:gd name="connsiteX1" fmla="*/ 496258 w 698436"/>
                <a:gd name="connsiteY1" fmla="*/ 4286 h 757861"/>
                <a:gd name="connsiteX2" fmla="*/ 514637 w 698436"/>
                <a:gd name="connsiteY2" fmla="*/ 13476 h 757861"/>
                <a:gd name="connsiteX3" fmla="*/ 546802 w 698436"/>
                <a:gd name="connsiteY3" fmla="*/ 27260 h 757861"/>
                <a:gd name="connsiteX4" fmla="*/ 560587 w 698436"/>
                <a:gd name="connsiteY4" fmla="*/ 36450 h 757861"/>
                <a:gd name="connsiteX5" fmla="*/ 578967 w 698436"/>
                <a:gd name="connsiteY5" fmla="*/ 50235 h 757861"/>
                <a:gd name="connsiteX6" fmla="*/ 592752 w 698436"/>
                <a:gd name="connsiteY6" fmla="*/ 54830 h 757861"/>
                <a:gd name="connsiteX7" fmla="*/ 620322 w 698436"/>
                <a:gd name="connsiteY7" fmla="*/ 77805 h 757861"/>
                <a:gd name="connsiteX8" fmla="*/ 652487 w 698436"/>
                <a:gd name="connsiteY8" fmla="*/ 100780 h 757861"/>
                <a:gd name="connsiteX9" fmla="*/ 661677 w 698436"/>
                <a:gd name="connsiteY9" fmla="*/ 114565 h 757861"/>
                <a:gd name="connsiteX10" fmla="*/ 675462 w 698436"/>
                <a:gd name="connsiteY10" fmla="*/ 132945 h 757861"/>
                <a:gd name="connsiteX11" fmla="*/ 689246 w 698436"/>
                <a:gd name="connsiteY11" fmla="*/ 160515 h 757861"/>
                <a:gd name="connsiteX12" fmla="*/ 693841 w 698436"/>
                <a:gd name="connsiteY12" fmla="*/ 183490 h 757861"/>
                <a:gd name="connsiteX13" fmla="*/ 698436 w 698436"/>
                <a:gd name="connsiteY13" fmla="*/ 197275 h 757861"/>
                <a:gd name="connsiteX14" fmla="*/ 693841 w 698436"/>
                <a:gd name="connsiteY14" fmla="*/ 390263 h 757861"/>
                <a:gd name="connsiteX15" fmla="*/ 689246 w 698436"/>
                <a:gd name="connsiteY15" fmla="*/ 413238 h 757861"/>
                <a:gd name="connsiteX16" fmla="*/ 684651 w 698436"/>
                <a:gd name="connsiteY16" fmla="*/ 445403 h 757861"/>
                <a:gd name="connsiteX17" fmla="*/ 675462 w 698436"/>
                <a:gd name="connsiteY17" fmla="*/ 514328 h 757861"/>
                <a:gd name="connsiteX18" fmla="*/ 670867 w 698436"/>
                <a:gd name="connsiteY18" fmla="*/ 532708 h 757861"/>
                <a:gd name="connsiteX19" fmla="*/ 661677 w 698436"/>
                <a:gd name="connsiteY19" fmla="*/ 583252 h 757861"/>
                <a:gd name="connsiteX20" fmla="*/ 652487 w 698436"/>
                <a:gd name="connsiteY20" fmla="*/ 597037 h 757861"/>
                <a:gd name="connsiteX21" fmla="*/ 634107 w 698436"/>
                <a:gd name="connsiteY21" fmla="*/ 629202 h 757861"/>
                <a:gd name="connsiteX22" fmla="*/ 597347 w 698436"/>
                <a:gd name="connsiteY22" fmla="*/ 675152 h 757861"/>
                <a:gd name="connsiteX23" fmla="*/ 583562 w 698436"/>
                <a:gd name="connsiteY23" fmla="*/ 679747 h 757861"/>
                <a:gd name="connsiteX24" fmla="*/ 551397 w 698436"/>
                <a:gd name="connsiteY24" fmla="*/ 702722 h 757861"/>
                <a:gd name="connsiteX25" fmla="*/ 505447 w 698436"/>
                <a:gd name="connsiteY25" fmla="*/ 721102 h 757861"/>
                <a:gd name="connsiteX26" fmla="*/ 445713 w 698436"/>
                <a:gd name="connsiteY26" fmla="*/ 739482 h 757861"/>
                <a:gd name="connsiteX27" fmla="*/ 431928 w 698436"/>
                <a:gd name="connsiteY27" fmla="*/ 744077 h 757861"/>
                <a:gd name="connsiteX28" fmla="*/ 372193 w 698436"/>
                <a:gd name="connsiteY28" fmla="*/ 753266 h 757861"/>
                <a:gd name="connsiteX29" fmla="*/ 349218 w 698436"/>
                <a:gd name="connsiteY29" fmla="*/ 757861 h 757861"/>
                <a:gd name="connsiteX30" fmla="*/ 220559 w 698436"/>
                <a:gd name="connsiteY30" fmla="*/ 753266 h 757861"/>
                <a:gd name="connsiteX31" fmla="*/ 206774 w 698436"/>
                <a:gd name="connsiteY31" fmla="*/ 748671 h 757861"/>
                <a:gd name="connsiteX32" fmla="*/ 170014 w 698436"/>
                <a:gd name="connsiteY32" fmla="*/ 739482 h 757861"/>
                <a:gd name="connsiteX33" fmla="*/ 133254 w 698436"/>
                <a:gd name="connsiteY33" fmla="*/ 711912 h 757861"/>
                <a:gd name="connsiteX34" fmla="*/ 101090 w 698436"/>
                <a:gd name="connsiteY34" fmla="*/ 684342 h 757861"/>
                <a:gd name="connsiteX35" fmla="*/ 59735 w 698436"/>
                <a:gd name="connsiteY35" fmla="*/ 624607 h 757861"/>
                <a:gd name="connsiteX36" fmla="*/ 45950 w 698436"/>
                <a:gd name="connsiteY36" fmla="*/ 601632 h 757861"/>
                <a:gd name="connsiteX37" fmla="*/ 32165 w 698436"/>
                <a:gd name="connsiteY37" fmla="*/ 555683 h 757861"/>
                <a:gd name="connsiteX38" fmla="*/ 18380 w 698436"/>
                <a:gd name="connsiteY38" fmla="*/ 528113 h 757861"/>
                <a:gd name="connsiteX39" fmla="*/ 0 w 698436"/>
                <a:gd name="connsiteY39" fmla="*/ 449998 h 757861"/>
                <a:gd name="connsiteX40" fmla="*/ 4595 w 698436"/>
                <a:gd name="connsiteY40" fmla="*/ 293769 h 757861"/>
                <a:gd name="connsiteX41" fmla="*/ 9190 w 698436"/>
                <a:gd name="connsiteY41" fmla="*/ 275389 h 757861"/>
                <a:gd name="connsiteX42" fmla="*/ 22975 w 698436"/>
                <a:gd name="connsiteY42" fmla="*/ 220249 h 757861"/>
                <a:gd name="connsiteX43" fmla="*/ 32165 w 698436"/>
                <a:gd name="connsiteY43" fmla="*/ 201869 h 757861"/>
                <a:gd name="connsiteX44" fmla="*/ 36760 w 698436"/>
                <a:gd name="connsiteY44" fmla="*/ 188085 h 757861"/>
                <a:gd name="connsiteX45" fmla="*/ 45950 w 698436"/>
                <a:gd name="connsiteY45" fmla="*/ 169705 h 757861"/>
                <a:gd name="connsiteX46" fmla="*/ 50545 w 698436"/>
                <a:gd name="connsiteY46" fmla="*/ 151325 h 757861"/>
                <a:gd name="connsiteX47" fmla="*/ 59735 w 698436"/>
                <a:gd name="connsiteY47" fmla="*/ 137540 h 757861"/>
                <a:gd name="connsiteX48" fmla="*/ 68925 w 698436"/>
                <a:gd name="connsiteY48" fmla="*/ 109970 h 757861"/>
                <a:gd name="connsiteX49" fmla="*/ 78115 w 698436"/>
                <a:gd name="connsiteY49" fmla="*/ 96185 h 757861"/>
                <a:gd name="connsiteX50" fmla="*/ 91900 w 698436"/>
                <a:gd name="connsiteY50" fmla="*/ 64020 h 757861"/>
                <a:gd name="connsiteX51" fmla="*/ 142444 w 698436"/>
                <a:gd name="connsiteY51" fmla="*/ 27260 h 757861"/>
                <a:gd name="connsiteX52" fmla="*/ 188394 w 698436"/>
                <a:gd name="connsiteY52" fmla="*/ 8881 h 75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98436" h="757861">
                  <a:moveTo>
                    <a:pt x="188394" y="8881"/>
                  </a:moveTo>
                  <a:cubicBezTo>
                    <a:pt x="247363" y="5052"/>
                    <a:pt x="243177" y="-6044"/>
                    <a:pt x="496258" y="4286"/>
                  </a:cubicBezTo>
                  <a:cubicBezTo>
                    <a:pt x="502384" y="7349"/>
                    <a:pt x="508341" y="10778"/>
                    <a:pt x="514637" y="13476"/>
                  </a:cubicBezTo>
                  <a:cubicBezTo>
                    <a:pt x="540420" y="24525"/>
                    <a:pt x="516312" y="9837"/>
                    <a:pt x="546802" y="27260"/>
                  </a:cubicBezTo>
                  <a:cubicBezTo>
                    <a:pt x="551597" y="30000"/>
                    <a:pt x="556093" y="33240"/>
                    <a:pt x="560587" y="36450"/>
                  </a:cubicBezTo>
                  <a:cubicBezTo>
                    <a:pt x="566819" y="40901"/>
                    <a:pt x="572318" y="46435"/>
                    <a:pt x="578967" y="50235"/>
                  </a:cubicBezTo>
                  <a:cubicBezTo>
                    <a:pt x="583172" y="52638"/>
                    <a:pt x="588420" y="52664"/>
                    <a:pt x="592752" y="54830"/>
                  </a:cubicBezTo>
                  <a:cubicBezTo>
                    <a:pt x="609001" y="62955"/>
                    <a:pt x="606095" y="65610"/>
                    <a:pt x="620322" y="77805"/>
                  </a:cubicBezTo>
                  <a:cubicBezTo>
                    <a:pt x="630296" y="86354"/>
                    <a:pt x="641577" y="93507"/>
                    <a:pt x="652487" y="100780"/>
                  </a:cubicBezTo>
                  <a:cubicBezTo>
                    <a:pt x="655550" y="105375"/>
                    <a:pt x="658467" y="110071"/>
                    <a:pt x="661677" y="114565"/>
                  </a:cubicBezTo>
                  <a:cubicBezTo>
                    <a:pt x="666128" y="120797"/>
                    <a:pt x="671522" y="126378"/>
                    <a:pt x="675462" y="132945"/>
                  </a:cubicBezTo>
                  <a:cubicBezTo>
                    <a:pt x="680748" y="141755"/>
                    <a:pt x="684651" y="151325"/>
                    <a:pt x="689246" y="160515"/>
                  </a:cubicBezTo>
                  <a:cubicBezTo>
                    <a:pt x="690778" y="168173"/>
                    <a:pt x="691947" y="175913"/>
                    <a:pt x="693841" y="183490"/>
                  </a:cubicBezTo>
                  <a:cubicBezTo>
                    <a:pt x="695016" y="188189"/>
                    <a:pt x="698436" y="192431"/>
                    <a:pt x="698436" y="197275"/>
                  </a:cubicBezTo>
                  <a:cubicBezTo>
                    <a:pt x="698436" y="261623"/>
                    <a:pt x="696577" y="325974"/>
                    <a:pt x="693841" y="390263"/>
                  </a:cubicBezTo>
                  <a:cubicBezTo>
                    <a:pt x="693509" y="398066"/>
                    <a:pt x="690530" y="405534"/>
                    <a:pt x="689246" y="413238"/>
                  </a:cubicBezTo>
                  <a:cubicBezTo>
                    <a:pt x="687465" y="423921"/>
                    <a:pt x="685994" y="434656"/>
                    <a:pt x="684651" y="445403"/>
                  </a:cubicBezTo>
                  <a:cubicBezTo>
                    <a:pt x="680566" y="478080"/>
                    <a:pt x="681302" y="485126"/>
                    <a:pt x="675462" y="514328"/>
                  </a:cubicBezTo>
                  <a:cubicBezTo>
                    <a:pt x="674224" y="520521"/>
                    <a:pt x="671997" y="526495"/>
                    <a:pt x="670867" y="532708"/>
                  </a:cubicBezTo>
                  <a:cubicBezTo>
                    <a:pt x="669298" y="541338"/>
                    <a:pt x="666614" y="571733"/>
                    <a:pt x="661677" y="583252"/>
                  </a:cubicBezTo>
                  <a:cubicBezTo>
                    <a:pt x="659502" y="588328"/>
                    <a:pt x="655550" y="592442"/>
                    <a:pt x="652487" y="597037"/>
                  </a:cubicBezTo>
                  <a:cubicBezTo>
                    <a:pt x="644449" y="629189"/>
                    <a:pt x="654279" y="603267"/>
                    <a:pt x="634107" y="629202"/>
                  </a:cubicBezTo>
                  <a:cubicBezTo>
                    <a:pt x="618919" y="648729"/>
                    <a:pt x="617263" y="660926"/>
                    <a:pt x="597347" y="675152"/>
                  </a:cubicBezTo>
                  <a:cubicBezTo>
                    <a:pt x="593406" y="677967"/>
                    <a:pt x="588157" y="678215"/>
                    <a:pt x="583562" y="679747"/>
                  </a:cubicBezTo>
                  <a:cubicBezTo>
                    <a:pt x="575672" y="685664"/>
                    <a:pt x="560804" y="697347"/>
                    <a:pt x="551397" y="702722"/>
                  </a:cubicBezTo>
                  <a:cubicBezTo>
                    <a:pt x="526251" y="717091"/>
                    <a:pt x="536831" y="708548"/>
                    <a:pt x="505447" y="721102"/>
                  </a:cubicBezTo>
                  <a:cubicBezTo>
                    <a:pt x="465527" y="737071"/>
                    <a:pt x="498467" y="725095"/>
                    <a:pt x="445713" y="739482"/>
                  </a:cubicBezTo>
                  <a:cubicBezTo>
                    <a:pt x="441040" y="740756"/>
                    <a:pt x="436656" y="743026"/>
                    <a:pt x="431928" y="744077"/>
                  </a:cubicBezTo>
                  <a:cubicBezTo>
                    <a:pt x="416688" y="747463"/>
                    <a:pt x="386829" y="750827"/>
                    <a:pt x="372193" y="753266"/>
                  </a:cubicBezTo>
                  <a:cubicBezTo>
                    <a:pt x="364489" y="754550"/>
                    <a:pt x="356876" y="756329"/>
                    <a:pt x="349218" y="757861"/>
                  </a:cubicBezTo>
                  <a:cubicBezTo>
                    <a:pt x="306332" y="756329"/>
                    <a:pt x="263384" y="756029"/>
                    <a:pt x="220559" y="753266"/>
                  </a:cubicBezTo>
                  <a:cubicBezTo>
                    <a:pt x="215725" y="752954"/>
                    <a:pt x="211473" y="749846"/>
                    <a:pt x="206774" y="748671"/>
                  </a:cubicBezTo>
                  <a:lnTo>
                    <a:pt x="170014" y="739482"/>
                  </a:lnTo>
                  <a:lnTo>
                    <a:pt x="133254" y="711912"/>
                  </a:lnTo>
                  <a:cubicBezTo>
                    <a:pt x="119734" y="701772"/>
                    <a:pt x="111755" y="697140"/>
                    <a:pt x="101090" y="684342"/>
                  </a:cubicBezTo>
                  <a:cubicBezTo>
                    <a:pt x="55468" y="629596"/>
                    <a:pt x="80364" y="661739"/>
                    <a:pt x="59735" y="624607"/>
                  </a:cubicBezTo>
                  <a:cubicBezTo>
                    <a:pt x="55398" y="616800"/>
                    <a:pt x="49944" y="609620"/>
                    <a:pt x="45950" y="601632"/>
                  </a:cubicBezTo>
                  <a:cubicBezTo>
                    <a:pt x="22236" y="554203"/>
                    <a:pt x="49384" y="603033"/>
                    <a:pt x="32165" y="555683"/>
                  </a:cubicBezTo>
                  <a:cubicBezTo>
                    <a:pt x="28654" y="546027"/>
                    <a:pt x="21629" y="537860"/>
                    <a:pt x="18380" y="528113"/>
                  </a:cubicBezTo>
                  <a:cubicBezTo>
                    <a:pt x="10540" y="504594"/>
                    <a:pt x="5079" y="475392"/>
                    <a:pt x="0" y="449998"/>
                  </a:cubicBezTo>
                  <a:cubicBezTo>
                    <a:pt x="1532" y="397922"/>
                    <a:pt x="1857" y="345796"/>
                    <a:pt x="4595" y="293769"/>
                  </a:cubicBezTo>
                  <a:cubicBezTo>
                    <a:pt x="4927" y="287463"/>
                    <a:pt x="7820" y="281554"/>
                    <a:pt x="9190" y="275389"/>
                  </a:cubicBezTo>
                  <a:cubicBezTo>
                    <a:pt x="14507" y="251463"/>
                    <a:pt x="13731" y="245670"/>
                    <a:pt x="22975" y="220249"/>
                  </a:cubicBezTo>
                  <a:cubicBezTo>
                    <a:pt x="25316" y="213812"/>
                    <a:pt x="29467" y="208165"/>
                    <a:pt x="32165" y="201869"/>
                  </a:cubicBezTo>
                  <a:cubicBezTo>
                    <a:pt x="34073" y="197417"/>
                    <a:pt x="34852" y="192537"/>
                    <a:pt x="36760" y="188085"/>
                  </a:cubicBezTo>
                  <a:cubicBezTo>
                    <a:pt x="39458" y="181789"/>
                    <a:pt x="43545" y="176119"/>
                    <a:pt x="45950" y="169705"/>
                  </a:cubicBezTo>
                  <a:cubicBezTo>
                    <a:pt x="48167" y="163792"/>
                    <a:pt x="48057" y="157130"/>
                    <a:pt x="50545" y="151325"/>
                  </a:cubicBezTo>
                  <a:cubicBezTo>
                    <a:pt x="52720" y="146249"/>
                    <a:pt x="57492" y="142587"/>
                    <a:pt x="59735" y="137540"/>
                  </a:cubicBezTo>
                  <a:cubicBezTo>
                    <a:pt x="63669" y="128688"/>
                    <a:pt x="64991" y="118822"/>
                    <a:pt x="68925" y="109970"/>
                  </a:cubicBezTo>
                  <a:cubicBezTo>
                    <a:pt x="71168" y="104923"/>
                    <a:pt x="75645" y="101124"/>
                    <a:pt x="78115" y="96185"/>
                  </a:cubicBezTo>
                  <a:cubicBezTo>
                    <a:pt x="83332" y="85752"/>
                    <a:pt x="85898" y="74023"/>
                    <a:pt x="91900" y="64020"/>
                  </a:cubicBezTo>
                  <a:cubicBezTo>
                    <a:pt x="99743" y="50949"/>
                    <a:pt x="136107" y="29372"/>
                    <a:pt x="142444" y="27260"/>
                  </a:cubicBezTo>
                  <a:cubicBezTo>
                    <a:pt x="174124" y="16700"/>
                    <a:pt x="129425" y="12710"/>
                    <a:pt x="188394" y="8881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6C7C4BB-8F1B-20FD-D480-004E4E3F7B98}"/>
                </a:ext>
              </a:extLst>
            </p:cNvPr>
            <p:cNvSpPr/>
            <p:nvPr/>
          </p:nvSpPr>
          <p:spPr>
            <a:xfrm>
              <a:off x="3055658" y="3266338"/>
              <a:ext cx="565182" cy="689935"/>
            </a:xfrm>
            <a:custGeom>
              <a:avLst/>
              <a:gdLst>
                <a:gd name="connsiteX0" fmla="*/ 206774 w 565182"/>
                <a:gd name="connsiteY0" fmla="*/ 689 h 689935"/>
                <a:gd name="connsiteX1" fmla="*/ 165419 w 565182"/>
                <a:gd name="connsiteY1" fmla="*/ 5284 h 689935"/>
                <a:gd name="connsiteX2" fmla="*/ 128660 w 565182"/>
                <a:gd name="connsiteY2" fmla="*/ 23664 h 689935"/>
                <a:gd name="connsiteX3" fmla="*/ 91900 w 565182"/>
                <a:gd name="connsiteY3" fmla="*/ 51234 h 689935"/>
                <a:gd name="connsiteX4" fmla="*/ 73520 w 565182"/>
                <a:gd name="connsiteY4" fmla="*/ 69614 h 689935"/>
                <a:gd name="connsiteX5" fmla="*/ 55140 w 565182"/>
                <a:gd name="connsiteY5" fmla="*/ 97184 h 689935"/>
                <a:gd name="connsiteX6" fmla="*/ 50545 w 565182"/>
                <a:gd name="connsiteY6" fmla="*/ 129348 h 689935"/>
                <a:gd name="connsiteX7" fmla="*/ 45950 w 565182"/>
                <a:gd name="connsiteY7" fmla="*/ 143133 h 689935"/>
                <a:gd name="connsiteX8" fmla="*/ 41355 w 565182"/>
                <a:gd name="connsiteY8" fmla="*/ 161513 h 689935"/>
                <a:gd name="connsiteX9" fmla="*/ 36760 w 565182"/>
                <a:gd name="connsiteY9" fmla="*/ 202868 h 689935"/>
                <a:gd name="connsiteX10" fmla="*/ 27570 w 565182"/>
                <a:gd name="connsiteY10" fmla="*/ 221248 h 689935"/>
                <a:gd name="connsiteX11" fmla="*/ 18380 w 565182"/>
                <a:gd name="connsiteY11" fmla="*/ 317742 h 689935"/>
                <a:gd name="connsiteX12" fmla="*/ 13785 w 565182"/>
                <a:gd name="connsiteY12" fmla="*/ 345312 h 689935"/>
                <a:gd name="connsiteX13" fmla="*/ 4595 w 565182"/>
                <a:gd name="connsiteY13" fmla="*/ 418832 h 689935"/>
                <a:gd name="connsiteX14" fmla="*/ 0 w 565182"/>
                <a:gd name="connsiteY14" fmla="*/ 432617 h 689935"/>
                <a:gd name="connsiteX15" fmla="*/ 9190 w 565182"/>
                <a:gd name="connsiteY15" fmla="*/ 469377 h 689935"/>
                <a:gd name="connsiteX16" fmla="*/ 18380 w 565182"/>
                <a:gd name="connsiteY16" fmla="*/ 483161 h 689935"/>
                <a:gd name="connsiteX17" fmla="*/ 32165 w 565182"/>
                <a:gd name="connsiteY17" fmla="*/ 506136 h 689935"/>
                <a:gd name="connsiteX18" fmla="*/ 41355 w 565182"/>
                <a:gd name="connsiteY18" fmla="*/ 524516 h 689935"/>
                <a:gd name="connsiteX19" fmla="*/ 59735 w 565182"/>
                <a:gd name="connsiteY19" fmla="*/ 565871 h 689935"/>
                <a:gd name="connsiteX20" fmla="*/ 78115 w 565182"/>
                <a:gd name="connsiteY20" fmla="*/ 593441 h 689935"/>
                <a:gd name="connsiteX21" fmla="*/ 105685 w 565182"/>
                <a:gd name="connsiteY21" fmla="*/ 621011 h 689935"/>
                <a:gd name="connsiteX22" fmla="*/ 124065 w 565182"/>
                <a:gd name="connsiteY22" fmla="*/ 639391 h 689935"/>
                <a:gd name="connsiteX23" fmla="*/ 151634 w 565182"/>
                <a:gd name="connsiteY23" fmla="*/ 671555 h 689935"/>
                <a:gd name="connsiteX24" fmla="*/ 197584 w 565182"/>
                <a:gd name="connsiteY24" fmla="*/ 685340 h 689935"/>
                <a:gd name="connsiteX25" fmla="*/ 215964 w 565182"/>
                <a:gd name="connsiteY25" fmla="*/ 689935 h 689935"/>
                <a:gd name="connsiteX26" fmla="*/ 399763 w 565182"/>
                <a:gd name="connsiteY26" fmla="*/ 685340 h 689935"/>
                <a:gd name="connsiteX27" fmla="*/ 427333 w 565182"/>
                <a:gd name="connsiteY27" fmla="*/ 676150 h 689935"/>
                <a:gd name="connsiteX28" fmla="*/ 468688 w 565182"/>
                <a:gd name="connsiteY28" fmla="*/ 657771 h 689935"/>
                <a:gd name="connsiteX29" fmla="*/ 510043 w 565182"/>
                <a:gd name="connsiteY29" fmla="*/ 630201 h 689935"/>
                <a:gd name="connsiteX30" fmla="*/ 533017 w 565182"/>
                <a:gd name="connsiteY30" fmla="*/ 598036 h 689935"/>
                <a:gd name="connsiteX31" fmla="*/ 542207 w 565182"/>
                <a:gd name="connsiteY31" fmla="*/ 561276 h 689935"/>
                <a:gd name="connsiteX32" fmla="*/ 551397 w 565182"/>
                <a:gd name="connsiteY32" fmla="*/ 483161 h 689935"/>
                <a:gd name="connsiteX33" fmla="*/ 560587 w 565182"/>
                <a:gd name="connsiteY33" fmla="*/ 405047 h 689935"/>
                <a:gd name="connsiteX34" fmla="*/ 565182 w 565182"/>
                <a:gd name="connsiteY34" fmla="*/ 386667 h 689935"/>
                <a:gd name="connsiteX35" fmla="*/ 560587 w 565182"/>
                <a:gd name="connsiteY35" fmla="*/ 248818 h 689935"/>
                <a:gd name="connsiteX36" fmla="*/ 546802 w 565182"/>
                <a:gd name="connsiteY36" fmla="*/ 147728 h 689935"/>
                <a:gd name="connsiteX37" fmla="*/ 542207 w 565182"/>
                <a:gd name="connsiteY37" fmla="*/ 115564 h 689935"/>
                <a:gd name="connsiteX38" fmla="*/ 533017 w 565182"/>
                <a:gd name="connsiteY38" fmla="*/ 97184 h 689935"/>
                <a:gd name="connsiteX39" fmla="*/ 528422 w 565182"/>
                <a:gd name="connsiteY39" fmla="*/ 83399 h 689935"/>
                <a:gd name="connsiteX40" fmla="*/ 505448 w 565182"/>
                <a:gd name="connsiteY40" fmla="*/ 51234 h 689935"/>
                <a:gd name="connsiteX41" fmla="*/ 491663 w 565182"/>
                <a:gd name="connsiteY41" fmla="*/ 42044 h 689935"/>
                <a:gd name="connsiteX42" fmla="*/ 468688 w 565182"/>
                <a:gd name="connsiteY42" fmla="*/ 23664 h 689935"/>
                <a:gd name="connsiteX43" fmla="*/ 431928 w 565182"/>
                <a:gd name="connsiteY43" fmla="*/ 9879 h 689935"/>
                <a:gd name="connsiteX44" fmla="*/ 340028 w 565182"/>
                <a:gd name="connsiteY44" fmla="*/ 689 h 689935"/>
                <a:gd name="connsiteX45" fmla="*/ 206774 w 565182"/>
                <a:gd name="connsiteY45" fmla="*/ 689 h 68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65182" h="689935">
                  <a:moveTo>
                    <a:pt x="206774" y="689"/>
                  </a:moveTo>
                  <a:cubicBezTo>
                    <a:pt x="177673" y="1455"/>
                    <a:pt x="178981" y="2378"/>
                    <a:pt x="165419" y="5284"/>
                  </a:cubicBezTo>
                  <a:cubicBezTo>
                    <a:pt x="151135" y="8345"/>
                    <a:pt x="140056" y="15376"/>
                    <a:pt x="128660" y="23664"/>
                  </a:cubicBezTo>
                  <a:cubicBezTo>
                    <a:pt x="116273" y="32673"/>
                    <a:pt x="102731" y="40403"/>
                    <a:pt x="91900" y="51234"/>
                  </a:cubicBezTo>
                  <a:cubicBezTo>
                    <a:pt x="85773" y="57361"/>
                    <a:pt x="78933" y="62848"/>
                    <a:pt x="73520" y="69614"/>
                  </a:cubicBezTo>
                  <a:cubicBezTo>
                    <a:pt x="66620" y="78239"/>
                    <a:pt x="55140" y="97184"/>
                    <a:pt x="55140" y="97184"/>
                  </a:cubicBezTo>
                  <a:cubicBezTo>
                    <a:pt x="53608" y="107905"/>
                    <a:pt x="52669" y="118728"/>
                    <a:pt x="50545" y="129348"/>
                  </a:cubicBezTo>
                  <a:cubicBezTo>
                    <a:pt x="49595" y="134097"/>
                    <a:pt x="47281" y="138476"/>
                    <a:pt x="45950" y="143133"/>
                  </a:cubicBezTo>
                  <a:cubicBezTo>
                    <a:pt x="44215" y="149205"/>
                    <a:pt x="42887" y="155386"/>
                    <a:pt x="41355" y="161513"/>
                  </a:cubicBezTo>
                  <a:cubicBezTo>
                    <a:pt x="39823" y="175298"/>
                    <a:pt x="39879" y="189353"/>
                    <a:pt x="36760" y="202868"/>
                  </a:cubicBezTo>
                  <a:cubicBezTo>
                    <a:pt x="35220" y="209542"/>
                    <a:pt x="28652" y="214484"/>
                    <a:pt x="27570" y="221248"/>
                  </a:cubicBezTo>
                  <a:cubicBezTo>
                    <a:pt x="22465" y="253152"/>
                    <a:pt x="23692" y="285871"/>
                    <a:pt x="18380" y="317742"/>
                  </a:cubicBezTo>
                  <a:cubicBezTo>
                    <a:pt x="16848" y="326932"/>
                    <a:pt x="15016" y="336077"/>
                    <a:pt x="13785" y="345312"/>
                  </a:cubicBezTo>
                  <a:cubicBezTo>
                    <a:pt x="11236" y="364426"/>
                    <a:pt x="8620" y="398709"/>
                    <a:pt x="4595" y="418832"/>
                  </a:cubicBezTo>
                  <a:cubicBezTo>
                    <a:pt x="3645" y="423581"/>
                    <a:pt x="1532" y="428022"/>
                    <a:pt x="0" y="432617"/>
                  </a:cubicBezTo>
                  <a:cubicBezTo>
                    <a:pt x="1748" y="441355"/>
                    <a:pt x="4480" y="459958"/>
                    <a:pt x="9190" y="469377"/>
                  </a:cubicBezTo>
                  <a:cubicBezTo>
                    <a:pt x="11660" y="474316"/>
                    <a:pt x="15453" y="478478"/>
                    <a:pt x="18380" y="483161"/>
                  </a:cubicBezTo>
                  <a:cubicBezTo>
                    <a:pt x="23114" y="490734"/>
                    <a:pt x="27828" y="498329"/>
                    <a:pt x="32165" y="506136"/>
                  </a:cubicBezTo>
                  <a:cubicBezTo>
                    <a:pt x="35492" y="512124"/>
                    <a:pt x="38573" y="518257"/>
                    <a:pt x="41355" y="524516"/>
                  </a:cubicBezTo>
                  <a:cubicBezTo>
                    <a:pt x="49256" y="542293"/>
                    <a:pt x="50039" y="549712"/>
                    <a:pt x="59735" y="565871"/>
                  </a:cubicBezTo>
                  <a:cubicBezTo>
                    <a:pt x="65418" y="575342"/>
                    <a:pt x="70305" y="585631"/>
                    <a:pt x="78115" y="593441"/>
                  </a:cubicBezTo>
                  <a:lnTo>
                    <a:pt x="105685" y="621011"/>
                  </a:lnTo>
                  <a:cubicBezTo>
                    <a:pt x="111812" y="627138"/>
                    <a:pt x="119259" y="632182"/>
                    <a:pt x="124065" y="639391"/>
                  </a:cubicBezTo>
                  <a:cubicBezTo>
                    <a:pt x="133326" y="653283"/>
                    <a:pt x="136778" y="660413"/>
                    <a:pt x="151634" y="671555"/>
                  </a:cubicBezTo>
                  <a:cubicBezTo>
                    <a:pt x="167735" y="683630"/>
                    <a:pt x="177692" y="681362"/>
                    <a:pt x="197584" y="685340"/>
                  </a:cubicBezTo>
                  <a:cubicBezTo>
                    <a:pt x="203777" y="686579"/>
                    <a:pt x="209837" y="688403"/>
                    <a:pt x="215964" y="689935"/>
                  </a:cubicBezTo>
                  <a:cubicBezTo>
                    <a:pt x="277230" y="688403"/>
                    <a:pt x="338607" y="689328"/>
                    <a:pt x="399763" y="685340"/>
                  </a:cubicBezTo>
                  <a:cubicBezTo>
                    <a:pt x="409430" y="684710"/>
                    <a:pt x="418143" y="679213"/>
                    <a:pt x="427333" y="676150"/>
                  </a:cubicBezTo>
                  <a:cubicBezTo>
                    <a:pt x="475466" y="660106"/>
                    <a:pt x="438107" y="675245"/>
                    <a:pt x="468688" y="657771"/>
                  </a:cubicBezTo>
                  <a:cubicBezTo>
                    <a:pt x="491131" y="644947"/>
                    <a:pt x="488461" y="651783"/>
                    <a:pt x="510043" y="630201"/>
                  </a:cubicBezTo>
                  <a:cubicBezTo>
                    <a:pt x="515739" y="624505"/>
                    <a:pt x="527801" y="605860"/>
                    <a:pt x="533017" y="598036"/>
                  </a:cubicBezTo>
                  <a:cubicBezTo>
                    <a:pt x="536080" y="585783"/>
                    <a:pt x="540640" y="573809"/>
                    <a:pt x="542207" y="561276"/>
                  </a:cubicBezTo>
                  <a:cubicBezTo>
                    <a:pt x="546754" y="524898"/>
                    <a:pt x="547424" y="520902"/>
                    <a:pt x="551397" y="483161"/>
                  </a:cubicBezTo>
                  <a:cubicBezTo>
                    <a:pt x="554169" y="456824"/>
                    <a:pt x="555856" y="431068"/>
                    <a:pt x="560587" y="405047"/>
                  </a:cubicBezTo>
                  <a:cubicBezTo>
                    <a:pt x="561717" y="398834"/>
                    <a:pt x="563650" y="392794"/>
                    <a:pt x="565182" y="386667"/>
                  </a:cubicBezTo>
                  <a:cubicBezTo>
                    <a:pt x="563650" y="340717"/>
                    <a:pt x="562723" y="294744"/>
                    <a:pt x="560587" y="248818"/>
                  </a:cubicBezTo>
                  <a:cubicBezTo>
                    <a:pt x="556909" y="169733"/>
                    <a:pt x="558910" y="212304"/>
                    <a:pt x="546802" y="147728"/>
                  </a:cubicBezTo>
                  <a:cubicBezTo>
                    <a:pt x="544806" y="137083"/>
                    <a:pt x="545057" y="126013"/>
                    <a:pt x="542207" y="115564"/>
                  </a:cubicBezTo>
                  <a:cubicBezTo>
                    <a:pt x="540405" y="108956"/>
                    <a:pt x="535715" y="103480"/>
                    <a:pt x="533017" y="97184"/>
                  </a:cubicBezTo>
                  <a:cubicBezTo>
                    <a:pt x="531109" y="92732"/>
                    <a:pt x="530588" y="87731"/>
                    <a:pt x="528422" y="83399"/>
                  </a:cubicBezTo>
                  <a:cubicBezTo>
                    <a:pt x="525814" y="78183"/>
                    <a:pt x="507527" y="53313"/>
                    <a:pt x="505448" y="51234"/>
                  </a:cubicBezTo>
                  <a:cubicBezTo>
                    <a:pt x="501543" y="47329"/>
                    <a:pt x="496081" y="45358"/>
                    <a:pt x="491663" y="42044"/>
                  </a:cubicBezTo>
                  <a:cubicBezTo>
                    <a:pt x="483817" y="36160"/>
                    <a:pt x="477098" y="28710"/>
                    <a:pt x="468688" y="23664"/>
                  </a:cubicBezTo>
                  <a:cubicBezTo>
                    <a:pt x="467688" y="23064"/>
                    <a:pt x="437993" y="10982"/>
                    <a:pt x="431928" y="9879"/>
                  </a:cubicBezTo>
                  <a:cubicBezTo>
                    <a:pt x="413580" y="6543"/>
                    <a:pt x="352641" y="1012"/>
                    <a:pt x="340028" y="689"/>
                  </a:cubicBezTo>
                  <a:cubicBezTo>
                    <a:pt x="298687" y="-371"/>
                    <a:pt x="235875" y="-77"/>
                    <a:pt x="206774" y="689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CC42BA7-DA53-C45D-C2ED-ED51CABD5BC4}"/>
              </a:ext>
            </a:extLst>
          </p:cNvPr>
          <p:cNvSpPr/>
          <p:nvPr/>
        </p:nvSpPr>
        <p:spPr>
          <a:xfrm>
            <a:off x="1532106" y="4499041"/>
            <a:ext cx="3536005" cy="2378414"/>
          </a:xfrm>
          <a:custGeom>
            <a:avLst/>
            <a:gdLst>
              <a:gd name="connsiteX0" fmla="*/ 1128409 w 3536005"/>
              <a:gd name="connsiteY0" fmla="*/ 4865 h 2378414"/>
              <a:gd name="connsiteX1" fmla="*/ 1104090 w 3536005"/>
              <a:gd name="connsiteY1" fmla="*/ 9729 h 2378414"/>
              <a:gd name="connsiteX2" fmla="*/ 671209 w 3536005"/>
              <a:gd name="connsiteY2" fmla="*/ 9729 h 2378414"/>
              <a:gd name="connsiteX3" fmla="*/ 642026 w 3536005"/>
              <a:gd name="connsiteY3" fmla="*/ 4865 h 2378414"/>
              <a:gd name="connsiteX4" fmla="*/ 622571 w 3536005"/>
              <a:gd name="connsiteY4" fmla="*/ 2 h 2378414"/>
              <a:gd name="connsiteX5" fmla="*/ 355060 w 3536005"/>
              <a:gd name="connsiteY5" fmla="*/ 9729 h 2378414"/>
              <a:gd name="connsiteX6" fmla="*/ 330741 w 3536005"/>
              <a:gd name="connsiteY6" fmla="*/ 19457 h 2378414"/>
              <a:gd name="connsiteX7" fmla="*/ 296694 w 3536005"/>
              <a:gd name="connsiteY7" fmla="*/ 43776 h 2378414"/>
              <a:gd name="connsiteX8" fmla="*/ 282103 w 3536005"/>
              <a:gd name="connsiteY8" fmla="*/ 53504 h 2378414"/>
              <a:gd name="connsiteX9" fmla="*/ 262647 w 3536005"/>
              <a:gd name="connsiteY9" fmla="*/ 58368 h 2378414"/>
              <a:gd name="connsiteX10" fmla="*/ 214009 w 3536005"/>
              <a:gd name="connsiteY10" fmla="*/ 92414 h 2378414"/>
              <a:gd name="connsiteX11" fmla="*/ 194554 w 3536005"/>
              <a:gd name="connsiteY11" fmla="*/ 111870 h 2378414"/>
              <a:gd name="connsiteX12" fmla="*/ 184826 w 3536005"/>
              <a:gd name="connsiteY12" fmla="*/ 141053 h 2378414"/>
              <a:gd name="connsiteX13" fmla="*/ 175098 w 3536005"/>
              <a:gd name="connsiteY13" fmla="*/ 179963 h 2378414"/>
              <a:gd name="connsiteX14" fmla="*/ 189690 w 3536005"/>
              <a:gd name="connsiteY14" fmla="*/ 272376 h 2378414"/>
              <a:gd name="connsiteX15" fmla="*/ 204281 w 3536005"/>
              <a:gd name="connsiteY15" fmla="*/ 286968 h 2378414"/>
              <a:gd name="connsiteX16" fmla="*/ 209145 w 3536005"/>
              <a:gd name="connsiteY16" fmla="*/ 306423 h 2378414"/>
              <a:gd name="connsiteX17" fmla="*/ 223737 w 3536005"/>
              <a:gd name="connsiteY17" fmla="*/ 316150 h 2378414"/>
              <a:gd name="connsiteX18" fmla="*/ 248056 w 3536005"/>
              <a:gd name="connsiteY18" fmla="*/ 350197 h 2378414"/>
              <a:gd name="connsiteX19" fmla="*/ 267511 w 3536005"/>
              <a:gd name="connsiteY19" fmla="*/ 374516 h 2378414"/>
              <a:gd name="connsiteX20" fmla="*/ 311285 w 3536005"/>
              <a:gd name="connsiteY20" fmla="*/ 408563 h 2378414"/>
              <a:gd name="connsiteX21" fmla="*/ 330741 w 3536005"/>
              <a:gd name="connsiteY21" fmla="*/ 413427 h 2378414"/>
              <a:gd name="connsiteX22" fmla="*/ 364788 w 3536005"/>
              <a:gd name="connsiteY22" fmla="*/ 437746 h 2378414"/>
              <a:gd name="connsiteX23" fmla="*/ 384243 w 3536005"/>
              <a:gd name="connsiteY23" fmla="*/ 442610 h 2378414"/>
              <a:gd name="connsiteX24" fmla="*/ 442609 w 3536005"/>
              <a:gd name="connsiteY24" fmla="*/ 452338 h 2378414"/>
              <a:gd name="connsiteX25" fmla="*/ 466928 w 3536005"/>
              <a:gd name="connsiteY25" fmla="*/ 457202 h 2378414"/>
              <a:gd name="connsiteX26" fmla="*/ 569068 w 3536005"/>
              <a:gd name="connsiteY26" fmla="*/ 471793 h 2378414"/>
              <a:gd name="connsiteX27" fmla="*/ 622571 w 3536005"/>
              <a:gd name="connsiteY27" fmla="*/ 481521 h 2378414"/>
              <a:gd name="connsiteX28" fmla="*/ 763622 w 3536005"/>
              <a:gd name="connsiteY28" fmla="*/ 486385 h 2378414"/>
              <a:gd name="connsiteX29" fmla="*/ 841443 w 3536005"/>
              <a:gd name="connsiteY29" fmla="*/ 491248 h 2378414"/>
              <a:gd name="connsiteX30" fmla="*/ 1342417 w 3536005"/>
              <a:gd name="connsiteY30" fmla="*/ 500976 h 2378414"/>
              <a:gd name="connsiteX31" fmla="*/ 1420239 w 3536005"/>
              <a:gd name="connsiteY31" fmla="*/ 510704 h 2378414"/>
              <a:gd name="connsiteX32" fmla="*/ 1449422 w 3536005"/>
              <a:gd name="connsiteY32" fmla="*/ 515568 h 2378414"/>
              <a:gd name="connsiteX33" fmla="*/ 1541834 w 3536005"/>
              <a:gd name="connsiteY33" fmla="*/ 525295 h 2378414"/>
              <a:gd name="connsiteX34" fmla="*/ 1580745 w 3536005"/>
              <a:gd name="connsiteY34" fmla="*/ 535023 h 2378414"/>
              <a:gd name="connsiteX35" fmla="*/ 1692613 w 3536005"/>
              <a:gd name="connsiteY35" fmla="*/ 549614 h 2378414"/>
              <a:gd name="connsiteX36" fmla="*/ 1857983 w 3536005"/>
              <a:gd name="connsiteY36" fmla="*/ 569070 h 2378414"/>
              <a:gd name="connsiteX37" fmla="*/ 1906622 w 3536005"/>
              <a:gd name="connsiteY37" fmla="*/ 583661 h 2378414"/>
              <a:gd name="connsiteX38" fmla="*/ 1940668 w 3536005"/>
              <a:gd name="connsiteY38" fmla="*/ 593389 h 2378414"/>
              <a:gd name="connsiteX39" fmla="*/ 1979579 w 3536005"/>
              <a:gd name="connsiteY39" fmla="*/ 598253 h 2378414"/>
              <a:gd name="connsiteX40" fmla="*/ 2169268 w 3536005"/>
              <a:gd name="connsiteY40" fmla="*/ 612844 h 2378414"/>
              <a:gd name="connsiteX41" fmla="*/ 2193588 w 3536005"/>
              <a:gd name="connsiteY41" fmla="*/ 622572 h 2378414"/>
              <a:gd name="connsiteX42" fmla="*/ 2227634 w 3536005"/>
              <a:gd name="connsiteY42" fmla="*/ 632299 h 2378414"/>
              <a:gd name="connsiteX43" fmla="*/ 2251954 w 3536005"/>
              <a:gd name="connsiteY43" fmla="*/ 666346 h 2378414"/>
              <a:gd name="connsiteX44" fmla="*/ 2247090 w 3536005"/>
              <a:gd name="connsiteY44" fmla="*/ 724712 h 2378414"/>
              <a:gd name="connsiteX45" fmla="*/ 2208179 w 3536005"/>
              <a:gd name="connsiteY45" fmla="*/ 763623 h 2378414"/>
              <a:gd name="connsiteX46" fmla="*/ 2193588 w 3536005"/>
              <a:gd name="connsiteY46" fmla="*/ 778214 h 2378414"/>
              <a:gd name="connsiteX47" fmla="*/ 2154677 w 3536005"/>
              <a:gd name="connsiteY47" fmla="*/ 807397 h 2378414"/>
              <a:gd name="connsiteX48" fmla="*/ 2135222 w 3536005"/>
              <a:gd name="connsiteY48" fmla="*/ 817125 h 2378414"/>
              <a:gd name="connsiteX49" fmla="*/ 2106039 w 3536005"/>
              <a:gd name="connsiteY49" fmla="*/ 836580 h 2378414"/>
              <a:gd name="connsiteX50" fmla="*/ 2086583 w 3536005"/>
              <a:gd name="connsiteY50" fmla="*/ 846308 h 2378414"/>
              <a:gd name="connsiteX51" fmla="*/ 2071992 w 3536005"/>
              <a:gd name="connsiteY51" fmla="*/ 860899 h 2378414"/>
              <a:gd name="connsiteX52" fmla="*/ 2057400 w 3536005"/>
              <a:gd name="connsiteY52" fmla="*/ 870627 h 2378414"/>
              <a:gd name="connsiteX53" fmla="*/ 2037945 w 3536005"/>
              <a:gd name="connsiteY53" fmla="*/ 885219 h 2378414"/>
              <a:gd name="connsiteX54" fmla="*/ 2023354 w 3536005"/>
              <a:gd name="connsiteY54" fmla="*/ 894946 h 2378414"/>
              <a:gd name="connsiteX55" fmla="*/ 2003898 w 3536005"/>
              <a:gd name="connsiteY55" fmla="*/ 909538 h 2378414"/>
              <a:gd name="connsiteX56" fmla="*/ 1979579 w 3536005"/>
              <a:gd name="connsiteY56" fmla="*/ 924129 h 2378414"/>
              <a:gd name="connsiteX57" fmla="*/ 1935805 w 3536005"/>
              <a:gd name="connsiteY57" fmla="*/ 953312 h 2378414"/>
              <a:gd name="connsiteX58" fmla="*/ 1906622 w 3536005"/>
              <a:gd name="connsiteY58" fmla="*/ 972768 h 2378414"/>
              <a:gd name="connsiteX59" fmla="*/ 1833664 w 3536005"/>
              <a:gd name="connsiteY59" fmla="*/ 1026270 h 2378414"/>
              <a:gd name="connsiteX60" fmla="*/ 1799617 w 3536005"/>
              <a:gd name="connsiteY60" fmla="*/ 1045725 h 2378414"/>
              <a:gd name="connsiteX61" fmla="*/ 1746115 w 3536005"/>
              <a:gd name="connsiteY61" fmla="*/ 1084636 h 2378414"/>
              <a:gd name="connsiteX62" fmla="*/ 1731524 w 3536005"/>
              <a:gd name="connsiteY62" fmla="*/ 1099227 h 2378414"/>
              <a:gd name="connsiteX63" fmla="*/ 1712068 w 3536005"/>
              <a:gd name="connsiteY63" fmla="*/ 1108955 h 2378414"/>
              <a:gd name="connsiteX64" fmla="*/ 1687749 w 3536005"/>
              <a:gd name="connsiteY64" fmla="*/ 1123546 h 2378414"/>
              <a:gd name="connsiteX65" fmla="*/ 1663430 w 3536005"/>
              <a:gd name="connsiteY65" fmla="*/ 1143002 h 2378414"/>
              <a:gd name="connsiteX66" fmla="*/ 1614792 w 3536005"/>
              <a:gd name="connsiteY66" fmla="*/ 1177048 h 2378414"/>
              <a:gd name="connsiteX67" fmla="*/ 1600200 w 3536005"/>
              <a:gd name="connsiteY67" fmla="*/ 1191640 h 2378414"/>
              <a:gd name="connsiteX68" fmla="*/ 1527243 w 3536005"/>
              <a:gd name="connsiteY68" fmla="*/ 1254870 h 2378414"/>
              <a:gd name="connsiteX69" fmla="*/ 1512651 w 3536005"/>
              <a:gd name="connsiteY69" fmla="*/ 1269461 h 2378414"/>
              <a:gd name="connsiteX70" fmla="*/ 1468877 w 3536005"/>
              <a:gd name="connsiteY70" fmla="*/ 1318099 h 2378414"/>
              <a:gd name="connsiteX71" fmla="*/ 1444558 w 3536005"/>
              <a:gd name="connsiteY71" fmla="*/ 1337555 h 2378414"/>
              <a:gd name="connsiteX72" fmla="*/ 1395920 w 3536005"/>
              <a:gd name="connsiteY72" fmla="*/ 1376465 h 2378414"/>
              <a:gd name="connsiteX73" fmla="*/ 1357009 w 3536005"/>
              <a:gd name="connsiteY73" fmla="*/ 1415376 h 2378414"/>
              <a:gd name="connsiteX74" fmla="*/ 1327826 w 3536005"/>
              <a:gd name="connsiteY74" fmla="*/ 1454287 h 2378414"/>
              <a:gd name="connsiteX75" fmla="*/ 1303507 w 3536005"/>
              <a:gd name="connsiteY75" fmla="*/ 1478606 h 2378414"/>
              <a:gd name="connsiteX76" fmla="*/ 1264596 w 3536005"/>
              <a:gd name="connsiteY76" fmla="*/ 1507789 h 2378414"/>
              <a:gd name="connsiteX77" fmla="*/ 1230549 w 3536005"/>
              <a:gd name="connsiteY77" fmla="*/ 1536972 h 2378414"/>
              <a:gd name="connsiteX78" fmla="*/ 1206230 w 3536005"/>
              <a:gd name="connsiteY78" fmla="*/ 1551563 h 2378414"/>
              <a:gd name="connsiteX79" fmla="*/ 1143000 w 3536005"/>
              <a:gd name="connsiteY79" fmla="*/ 1590474 h 2378414"/>
              <a:gd name="connsiteX80" fmla="*/ 1108954 w 3536005"/>
              <a:gd name="connsiteY80" fmla="*/ 1605065 h 2378414"/>
              <a:gd name="connsiteX81" fmla="*/ 1079771 w 3536005"/>
              <a:gd name="connsiteY81" fmla="*/ 1619657 h 2378414"/>
              <a:gd name="connsiteX82" fmla="*/ 1040860 w 3536005"/>
              <a:gd name="connsiteY82" fmla="*/ 1634248 h 2378414"/>
              <a:gd name="connsiteX83" fmla="*/ 977630 w 3536005"/>
              <a:gd name="connsiteY83" fmla="*/ 1668295 h 2378414"/>
              <a:gd name="connsiteX84" fmla="*/ 914400 w 3536005"/>
              <a:gd name="connsiteY84" fmla="*/ 1707206 h 2378414"/>
              <a:gd name="connsiteX85" fmla="*/ 894945 w 3536005"/>
              <a:gd name="connsiteY85" fmla="*/ 1726661 h 2378414"/>
              <a:gd name="connsiteX86" fmla="*/ 865762 w 3536005"/>
              <a:gd name="connsiteY86" fmla="*/ 1741253 h 2378414"/>
              <a:gd name="connsiteX87" fmla="*/ 821988 w 3536005"/>
              <a:gd name="connsiteY87" fmla="*/ 1770436 h 2378414"/>
              <a:gd name="connsiteX88" fmla="*/ 753894 w 3536005"/>
              <a:gd name="connsiteY88" fmla="*/ 1828802 h 2378414"/>
              <a:gd name="connsiteX89" fmla="*/ 729575 w 3536005"/>
              <a:gd name="connsiteY89" fmla="*/ 1848257 h 2378414"/>
              <a:gd name="connsiteX90" fmla="*/ 710120 w 3536005"/>
              <a:gd name="connsiteY90" fmla="*/ 1867712 h 2378414"/>
              <a:gd name="connsiteX91" fmla="*/ 695528 w 3536005"/>
              <a:gd name="connsiteY91" fmla="*/ 1887168 h 2378414"/>
              <a:gd name="connsiteX92" fmla="*/ 671209 w 3536005"/>
              <a:gd name="connsiteY92" fmla="*/ 1901759 h 2378414"/>
              <a:gd name="connsiteX93" fmla="*/ 646890 w 3536005"/>
              <a:gd name="connsiteY93" fmla="*/ 1926078 h 2378414"/>
              <a:gd name="connsiteX94" fmla="*/ 603115 w 3536005"/>
              <a:gd name="connsiteY94" fmla="*/ 1950397 h 2378414"/>
              <a:gd name="connsiteX95" fmla="*/ 573932 w 3536005"/>
              <a:gd name="connsiteY95" fmla="*/ 1974716 h 2378414"/>
              <a:gd name="connsiteX96" fmla="*/ 554477 w 3536005"/>
              <a:gd name="connsiteY96" fmla="*/ 1984444 h 2378414"/>
              <a:gd name="connsiteX97" fmla="*/ 505839 w 3536005"/>
              <a:gd name="connsiteY97" fmla="*/ 2013627 h 2378414"/>
              <a:gd name="connsiteX98" fmla="*/ 486383 w 3536005"/>
              <a:gd name="connsiteY98" fmla="*/ 2033082 h 2378414"/>
              <a:gd name="connsiteX99" fmla="*/ 471792 w 3536005"/>
              <a:gd name="connsiteY99" fmla="*/ 2037946 h 2378414"/>
              <a:gd name="connsiteX100" fmla="*/ 442609 w 3536005"/>
              <a:gd name="connsiteY100" fmla="*/ 2057402 h 2378414"/>
              <a:gd name="connsiteX101" fmla="*/ 423154 w 3536005"/>
              <a:gd name="connsiteY101" fmla="*/ 2071993 h 2378414"/>
              <a:gd name="connsiteX102" fmla="*/ 350196 w 3536005"/>
              <a:gd name="connsiteY102" fmla="*/ 2101176 h 2378414"/>
              <a:gd name="connsiteX103" fmla="*/ 291830 w 3536005"/>
              <a:gd name="connsiteY103" fmla="*/ 2140087 h 2378414"/>
              <a:gd name="connsiteX104" fmla="*/ 277239 w 3536005"/>
              <a:gd name="connsiteY104" fmla="*/ 2149814 h 2378414"/>
              <a:gd name="connsiteX105" fmla="*/ 262647 w 3536005"/>
              <a:gd name="connsiteY105" fmla="*/ 2159542 h 2378414"/>
              <a:gd name="connsiteX106" fmla="*/ 248056 w 3536005"/>
              <a:gd name="connsiteY106" fmla="*/ 2164406 h 2378414"/>
              <a:gd name="connsiteX107" fmla="*/ 209145 w 3536005"/>
              <a:gd name="connsiteY107" fmla="*/ 2193589 h 2378414"/>
              <a:gd name="connsiteX108" fmla="*/ 184826 w 3536005"/>
              <a:gd name="connsiteY108" fmla="*/ 2203316 h 2378414"/>
              <a:gd name="connsiteX109" fmla="*/ 131324 w 3536005"/>
              <a:gd name="connsiteY109" fmla="*/ 2232499 h 2378414"/>
              <a:gd name="connsiteX110" fmla="*/ 102141 w 3536005"/>
              <a:gd name="connsiteY110" fmla="*/ 2251955 h 2378414"/>
              <a:gd name="connsiteX111" fmla="*/ 87549 w 3536005"/>
              <a:gd name="connsiteY111" fmla="*/ 2266546 h 2378414"/>
              <a:gd name="connsiteX112" fmla="*/ 63230 w 3536005"/>
              <a:gd name="connsiteY112" fmla="*/ 2276274 h 2378414"/>
              <a:gd name="connsiteX113" fmla="*/ 38911 w 3536005"/>
              <a:gd name="connsiteY113" fmla="*/ 2290865 h 2378414"/>
              <a:gd name="connsiteX114" fmla="*/ 24320 w 3536005"/>
              <a:gd name="connsiteY114" fmla="*/ 2300593 h 2378414"/>
              <a:gd name="connsiteX115" fmla="*/ 0 w 3536005"/>
              <a:gd name="connsiteY115" fmla="*/ 2329776 h 2378414"/>
              <a:gd name="connsiteX116" fmla="*/ 9728 w 3536005"/>
              <a:gd name="connsiteY116" fmla="*/ 2363823 h 2378414"/>
              <a:gd name="connsiteX117" fmla="*/ 48639 w 3536005"/>
              <a:gd name="connsiteY117" fmla="*/ 2378414 h 2378414"/>
              <a:gd name="connsiteX118" fmla="*/ 666345 w 3536005"/>
              <a:gd name="connsiteY118" fmla="*/ 2368687 h 2378414"/>
              <a:gd name="connsiteX119" fmla="*/ 1284051 w 3536005"/>
              <a:gd name="connsiteY119" fmla="*/ 2363823 h 2378414"/>
              <a:gd name="connsiteX120" fmla="*/ 2845341 w 3536005"/>
              <a:gd name="connsiteY120" fmla="*/ 2363823 h 2378414"/>
              <a:gd name="connsiteX121" fmla="*/ 3103124 w 3536005"/>
              <a:gd name="connsiteY121" fmla="*/ 2373550 h 2378414"/>
              <a:gd name="connsiteX122" fmla="*/ 3249039 w 3536005"/>
              <a:gd name="connsiteY122" fmla="*/ 2368687 h 2378414"/>
              <a:gd name="connsiteX123" fmla="*/ 3287949 w 3536005"/>
              <a:gd name="connsiteY123" fmla="*/ 2358959 h 2378414"/>
              <a:gd name="connsiteX124" fmla="*/ 3312268 w 3536005"/>
              <a:gd name="connsiteY124" fmla="*/ 2354095 h 2378414"/>
              <a:gd name="connsiteX125" fmla="*/ 3326860 w 3536005"/>
              <a:gd name="connsiteY125" fmla="*/ 2349231 h 2378414"/>
              <a:gd name="connsiteX126" fmla="*/ 3365771 w 3536005"/>
              <a:gd name="connsiteY126" fmla="*/ 2339504 h 2378414"/>
              <a:gd name="connsiteX127" fmla="*/ 3326860 w 3536005"/>
              <a:gd name="connsiteY127" fmla="*/ 2300593 h 2378414"/>
              <a:gd name="connsiteX128" fmla="*/ 3287949 w 3536005"/>
              <a:gd name="connsiteY128" fmla="*/ 2286002 h 2378414"/>
              <a:gd name="connsiteX129" fmla="*/ 2422188 w 3536005"/>
              <a:gd name="connsiteY129" fmla="*/ 2290865 h 2378414"/>
              <a:gd name="connsiteX130" fmla="*/ 2402732 w 3536005"/>
              <a:gd name="connsiteY130" fmla="*/ 2295729 h 2378414"/>
              <a:gd name="connsiteX131" fmla="*/ 2324911 w 3536005"/>
              <a:gd name="connsiteY131" fmla="*/ 2305457 h 2378414"/>
              <a:gd name="connsiteX132" fmla="*/ 2159541 w 3536005"/>
              <a:gd name="connsiteY132" fmla="*/ 2310321 h 2378414"/>
              <a:gd name="connsiteX133" fmla="*/ 2047673 w 3536005"/>
              <a:gd name="connsiteY133" fmla="*/ 2315185 h 2378414"/>
              <a:gd name="connsiteX134" fmla="*/ 1634247 w 3536005"/>
              <a:gd name="connsiteY134" fmla="*/ 2310321 h 2378414"/>
              <a:gd name="connsiteX135" fmla="*/ 1614792 w 3536005"/>
              <a:gd name="connsiteY135" fmla="*/ 2305457 h 2378414"/>
              <a:gd name="connsiteX136" fmla="*/ 1580745 w 3536005"/>
              <a:gd name="connsiteY136" fmla="*/ 2300593 h 2378414"/>
              <a:gd name="connsiteX137" fmla="*/ 1517515 w 3536005"/>
              <a:gd name="connsiteY137" fmla="*/ 2286002 h 2378414"/>
              <a:gd name="connsiteX138" fmla="*/ 1493196 w 3536005"/>
              <a:gd name="connsiteY138" fmla="*/ 2276274 h 2378414"/>
              <a:gd name="connsiteX139" fmla="*/ 1420239 w 3536005"/>
              <a:gd name="connsiteY139" fmla="*/ 2271410 h 2378414"/>
              <a:gd name="connsiteX140" fmla="*/ 1376464 w 3536005"/>
              <a:gd name="connsiteY140" fmla="*/ 2261682 h 2378414"/>
              <a:gd name="connsiteX141" fmla="*/ 1352145 w 3536005"/>
              <a:gd name="connsiteY141" fmla="*/ 2256819 h 2378414"/>
              <a:gd name="connsiteX142" fmla="*/ 1313234 w 3536005"/>
              <a:gd name="connsiteY142" fmla="*/ 2232499 h 2378414"/>
              <a:gd name="connsiteX143" fmla="*/ 1298643 w 3536005"/>
              <a:gd name="connsiteY143" fmla="*/ 2193589 h 2378414"/>
              <a:gd name="connsiteX144" fmla="*/ 1327826 w 3536005"/>
              <a:gd name="connsiteY144" fmla="*/ 2135223 h 2378414"/>
              <a:gd name="connsiteX145" fmla="*/ 1342417 w 3536005"/>
              <a:gd name="connsiteY145" fmla="*/ 2125495 h 2378414"/>
              <a:gd name="connsiteX146" fmla="*/ 1357009 w 3536005"/>
              <a:gd name="connsiteY146" fmla="*/ 2110904 h 2378414"/>
              <a:gd name="connsiteX147" fmla="*/ 1376464 w 3536005"/>
              <a:gd name="connsiteY147" fmla="*/ 2101176 h 2378414"/>
              <a:gd name="connsiteX148" fmla="*/ 1410511 w 3536005"/>
              <a:gd name="connsiteY148" fmla="*/ 2076857 h 2378414"/>
              <a:gd name="connsiteX149" fmla="*/ 1425103 w 3536005"/>
              <a:gd name="connsiteY149" fmla="*/ 2067129 h 2378414"/>
              <a:gd name="connsiteX150" fmla="*/ 1478605 w 3536005"/>
              <a:gd name="connsiteY150" fmla="*/ 2018491 h 2378414"/>
              <a:gd name="connsiteX151" fmla="*/ 1483468 w 3536005"/>
              <a:gd name="connsiteY151" fmla="*/ 1989308 h 2378414"/>
              <a:gd name="connsiteX152" fmla="*/ 1493196 w 3536005"/>
              <a:gd name="connsiteY152" fmla="*/ 1974716 h 2378414"/>
              <a:gd name="connsiteX153" fmla="*/ 1498060 w 3536005"/>
              <a:gd name="connsiteY153" fmla="*/ 1950397 h 2378414"/>
              <a:gd name="connsiteX154" fmla="*/ 1512651 w 3536005"/>
              <a:gd name="connsiteY154" fmla="*/ 1892031 h 2378414"/>
              <a:gd name="connsiteX155" fmla="*/ 1527243 w 3536005"/>
              <a:gd name="connsiteY155" fmla="*/ 1872576 h 2378414"/>
              <a:gd name="connsiteX156" fmla="*/ 1595337 w 3536005"/>
              <a:gd name="connsiteY156" fmla="*/ 1828802 h 2378414"/>
              <a:gd name="connsiteX157" fmla="*/ 1605064 w 3536005"/>
              <a:gd name="connsiteY157" fmla="*/ 1814210 h 2378414"/>
              <a:gd name="connsiteX158" fmla="*/ 1619656 w 3536005"/>
              <a:gd name="connsiteY158" fmla="*/ 1809346 h 2378414"/>
              <a:gd name="connsiteX159" fmla="*/ 1643975 w 3536005"/>
              <a:gd name="connsiteY159" fmla="*/ 1794755 h 2378414"/>
              <a:gd name="connsiteX160" fmla="*/ 1707205 w 3536005"/>
              <a:gd name="connsiteY160" fmla="*/ 1750980 h 2378414"/>
              <a:gd name="connsiteX161" fmla="*/ 1755843 w 3536005"/>
              <a:gd name="connsiteY161" fmla="*/ 1726661 h 2378414"/>
              <a:gd name="connsiteX162" fmla="*/ 1770434 w 3536005"/>
              <a:gd name="connsiteY162" fmla="*/ 1716933 h 2378414"/>
              <a:gd name="connsiteX163" fmla="*/ 1809345 w 3536005"/>
              <a:gd name="connsiteY163" fmla="*/ 1687750 h 2378414"/>
              <a:gd name="connsiteX164" fmla="*/ 1823937 w 3536005"/>
              <a:gd name="connsiteY164" fmla="*/ 1678023 h 2378414"/>
              <a:gd name="connsiteX165" fmla="*/ 1838528 w 3536005"/>
              <a:gd name="connsiteY165" fmla="*/ 1663431 h 2378414"/>
              <a:gd name="connsiteX166" fmla="*/ 1877439 w 3536005"/>
              <a:gd name="connsiteY166" fmla="*/ 1634248 h 2378414"/>
              <a:gd name="connsiteX167" fmla="*/ 1892030 w 3536005"/>
              <a:gd name="connsiteY167" fmla="*/ 1619657 h 2378414"/>
              <a:gd name="connsiteX168" fmla="*/ 1911485 w 3536005"/>
              <a:gd name="connsiteY168" fmla="*/ 1609929 h 2378414"/>
              <a:gd name="connsiteX169" fmla="*/ 1926077 w 3536005"/>
              <a:gd name="connsiteY169" fmla="*/ 1595338 h 2378414"/>
              <a:gd name="connsiteX170" fmla="*/ 1964988 w 3536005"/>
              <a:gd name="connsiteY170" fmla="*/ 1571019 h 2378414"/>
              <a:gd name="connsiteX171" fmla="*/ 1974715 w 3536005"/>
              <a:gd name="connsiteY171" fmla="*/ 1556427 h 2378414"/>
              <a:gd name="connsiteX172" fmla="*/ 1994171 w 3536005"/>
              <a:gd name="connsiteY172" fmla="*/ 1546699 h 2378414"/>
              <a:gd name="connsiteX173" fmla="*/ 2008762 w 3536005"/>
              <a:gd name="connsiteY173" fmla="*/ 1536972 h 2378414"/>
              <a:gd name="connsiteX174" fmla="*/ 2028217 w 3536005"/>
              <a:gd name="connsiteY174" fmla="*/ 1527244 h 2378414"/>
              <a:gd name="connsiteX175" fmla="*/ 2101175 w 3536005"/>
              <a:gd name="connsiteY175" fmla="*/ 1488333 h 2378414"/>
              <a:gd name="connsiteX176" fmla="*/ 2144949 w 3536005"/>
              <a:gd name="connsiteY176" fmla="*/ 1473742 h 2378414"/>
              <a:gd name="connsiteX177" fmla="*/ 2174132 w 3536005"/>
              <a:gd name="connsiteY177" fmla="*/ 1459150 h 2378414"/>
              <a:gd name="connsiteX178" fmla="*/ 2203315 w 3536005"/>
              <a:gd name="connsiteY178" fmla="*/ 1439695 h 2378414"/>
              <a:gd name="connsiteX179" fmla="*/ 2251954 w 3536005"/>
              <a:gd name="connsiteY179" fmla="*/ 1420240 h 2378414"/>
              <a:gd name="connsiteX180" fmla="*/ 2276273 w 3536005"/>
              <a:gd name="connsiteY180" fmla="*/ 1410512 h 2378414"/>
              <a:gd name="connsiteX181" fmla="*/ 2300592 w 3536005"/>
              <a:gd name="connsiteY181" fmla="*/ 1391057 h 2378414"/>
              <a:gd name="connsiteX182" fmla="*/ 2315183 w 3536005"/>
              <a:gd name="connsiteY182" fmla="*/ 1381329 h 2378414"/>
              <a:gd name="connsiteX183" fmla="*/ 2354094 w 3536005"/>
              <a:gd name="connsiteY183" fmla="*/ 1342419 h 2378414"/>
              <a:gd name="connsiteX184" fmla="*/ 2388141 w 3536005"/>
              <a:gd name="connsiteY184" fmla="*/ 1313236 h 2378414"/>
              <a:gd name="connsiteX185" fmla="*/ 2412460 w 3536005"/>
              <a:gd name="connsiteY185" fmla="*/ 1293780 h 2378414"/>
              <a:gd name="connsiteX186" fmla="*/ 2427051 w 3536005"/>
              <a:gd name="connsiteY186" fmla="*/ 1274325 h 2378414"/>
              <a:gd name="connsiteX187" fmla="*/ 2446507 w 3536005"/>
              <a:gd name="connsiteY187" fmla="*/ 1259733 h 2378414"/>
              <a:gd name="connsiteX188" fmla="*/ 2461098 w 3536005"/>
              <a:gd name="connsiteY188" fmla="*/ 1245142 h 2378414"/>
              <a:gd name="connsiteX189" fmla="*/ 2490281 w 3536005"/>
              <a:gd name="connsiteY189" fmla="*/ 1230550 h 2378414"/>
              <a:gd name="connsiteX190" fmla="*/ 2534056 w 3536005"/>
              <a:gd name="connsiteY190" fmla="*/ 1196504 h 2378414"/>
              <a:gd name="connsiteX191" fmla="*/ 2563239 w 3536005"/>
              <a:gd name="connsiteY191" fmla="*/ 1181912 h 2378414"/>
              <a:gd name="connsiteX192" fmla="*/ 2616741 w 3536005"/>
              <a:gd name="connsiteY192" fmla="*/ 1147865 h 2378414"/>
              <a:gd name="connsiteX193" fmla="*/ 2636196 w 3536005"/>
              <a:gd name="connsiteY193" fmla="*/ 1133274 h 2378414"/>
              <a:gd name="connsiteX194" fmla="*/ 2665379 w 3536005"/>
              <a:gd name="connsiteY194" fmla="*/ 1118682 h 2378414"/>
              <a:gd name="connsiteX195" fmla="*/ 2699426 w 3536005"/>
              <a:gd name="connsiteY195" fmla="*/ 1099227 h 2378414"/>
              <a:gd name="connsiteX196" fmla="*/ 2714017 w 3536005"/>
              <a:gd name="connsiteY196" fmla="*/ 1089499 h 2378414"/>
              <a:gd name="connsiteX197" fmla="*/ 2733473 w 3536005"/>
              <a:gd name="connsiteY197" fmla="*/ 1074908 h 2378414"/>
              <a:gd name="connsiteX198" fmla="*/ 2748064 w 3536005"/>
              <a:gd name="connsiteY198" fmla="*/ 1070044 h 2378414"/>
              <a:gd name="connsiteX199" fmla="*/ 2806430 w 3536005"/>
              <a:gd name="connsiteY199" fmla="*/ 1031133 h 2378414"/>
              <a:gd name="connsiteX200" fmla="*/ 2825885 w 3536005"/>
              <a:gd name="connsiteY200" fmla="*/ 1026270 h 2378414"/>
              <a:gd name="connsiteX201" fmla="*/ 2840477 w 3536005"/>
              <a:gd name="connsiteY201" fmla="*/ 1011678 h 2378414"/>
              <a:gd name="connsiteX202" fmla="*/ 2874524 w 3536005"/>
              <a:gd name="connsiteY202" fmla="*/ 1001950 h 2378414"/>
              <a:gd name="connsiteX203" fmla="*/ 2893979 w 3536005"/>
              <a:gd name="connsiteY203" fmla="*/ 992223 h 2378414"/>
              <a:gd name="connsiteX204" fmla="*/ 2918298 w 3536005"/>
              <a:gd name="connsiteY204" fmla="*/ 982495 h 2378414"/>
              <a:gd name="connsiteX205" fmla="*/ 2962073 w 3536005"/>
              <a:gd name="connsiteY205" fmla="*/ 953312 h 2378414"/>
              <a:gd name="connsiteX206" fmla="*/ 2986392 w 3536005"/>
              <a:gd name="connsiteY206" fmla="*/ 948448 h 2378414"/>
              <a:gd name="connsiteX207" fmla="*/ 3010711 w 3536005"/>
              <a:gd name="connsiteY207" fmla="*/ 933857 h 2378414"/>
              <a:gd name="connsiteX208" fmla="*/ 3054485 w 3536005"/>
              <a:gd name="connsiteY208" fmla="*/ 904674 h 2378414"/>
              <a:gd name="connsiteX209" fmla="*/ 3098260 w 3536005"/>
              <a:gd name="connsiteY209" fmla="*/ 880355 h 2378414"/>
              <a:gd name="connsiteX210" fmla="*/ 3122579 w 3536005"/>
              <a:gd name="connsiteY210" fmla="*/ 860899 h 2378414"/>
              <a:gd name="connsiteX211" fmla="*/ 3146898 w 3536005"/>
              <a:gd name="connsiteY211" fmla="*/ 846308 h 2378414"/>
              <a:gd name="connsiteX212" fmla="*/ 3176081 w 3536005"/>
              <a:gd name="connsiteY212" fmla="*/ 817125 h 2378414"/>
              <a:gd name="connsiteX213" fmla="*/ 3195537 w 3536005"/>
              <a:gd name="connsiteY213" fmla="*/ 797670 h 2378414"/>
              <a:gd name="connsiteX214" fmla="*/ 3214992 w 3536005"/>
              <a:gd name="connsiteY214" fmla="*/ 783078 h 2378414"/>
              <a:gd name="connsiteX215" fmla="*/ 3239311 w 3536005"/>
              <a:gd name="connsiteY215" fmla="*/ 768487 h 2378414"/>
              <a:gd name="connsiteX216" fmla="*/ 3273358 w 3536005"/>
              <a:gd name="connsiteY216" fmla="*/ 739304 h 2378414"/>
              <a:gd name="connsiteX217" fmla="*/ 3297677 w 3536005"/>
              <a:gd name="connsiteY217" fmla="*/ 724712 h 2378414"/>
              <a:gd name="connsiteX218" fmla="*/ 3312268 w 3536005"/>
              <a:gd name="connsiteY218" fmla="*/ 710121 h 2378414"/>
              <a:gd name="connsiteX219" fmla="*/ 3326860 w 3536005"/>
              <a:gd name="connsiteY219" fmla="*/ 700393 h 2378414"/>
              <a:gd name="connsiteX220" fmla="*/ 3346315 w 3536005"/>
              <a:gd name="connsiteY220" fmla="*/ 680938 h 2378414"/>
              <a:gd name="connsiteX221" fmla="*/ 3390090 w 3536005"/>
              <a:gd name="connsiteY221" fmla="*/ 651755 h 2378414"/>
              <a:gd name="connsiteX222" fmla="*/ 3404681 w 3536005"/>
              <a:gd name="connsiteY222" fmla="*/ 642027 h 2378414"/>
              <a:gd name="connsiteX223" fmla="*/ 3424137 w 3536005"/>
              <a:gd name="connsiteY223" fmla="*/ 627436 h 2378414"/>
              <a:gd name="connsiteX224" fmla="*/ 3443592 w 3536005"/>
              <a:gd name="connsiteY224" fmla="*/ 622572 h 2378414"/>
              <a:gd name="connsiteX225" fmla="*/ 3463047 w 3536005"/>
              <a:gd name="connsiteY225" fmla="*/ 603116 h 2378414"/>
              <a:gd name="connsiteX226" fmla="*/ 3511685 w 3536005"/>
              <a:gd name="connsiteY226" fmla="*/ 544750 h 2378414"/>
              <a:gd name="connsiteX227" fmla="*/ 3536005 w 3536005"/>
              <a:gd name="connsiteY227" fmla="*/ 486385 h 2378414"/>
              <a:gd name="connsiteX228" fmla="*/ 3521413 w 3536005"/>
              <a:gd name="connsiteY228" fmla="*/ 393972 h 2378414"/>
              <a:gd name="connsiteX229" fmla="*/ 3506822 w 3536005"/>
              <a:gd name="connsiteY229" fmla="*/ 379380 h 2378414"/>
              <a:gd name="connsiteX230" fmla="*/ 3472775 w 3536005"/>
              <a:gd name="connsiteY230" fmla="*/ 335606 h 2378414"/>
              <a:gd name="connsiteX231" fmla="*/ 3458183 w 3536005"/>
              <a:gd name="connsiteY231" fmla="*/ 325878 h 2378414"/>
              <a:gd name="connsiteX232" fmla="*/ 3429000 w 3536005"/>
              <a:gd name="connsiteY232" fmla="*/ 311287 h 2378414"/>
              <a:gd name="connsiteX233" fmla="*/ 3365771 w 3536005"/>
              <a:gd name="connsiteY233" fmla="*/ 267512 h 2378414"/>
              <a:gd name="connsiteX234" fmla="*/ 3346315 w 3536005"/>
              <a:gd name="connsiteY234" fmla="*/ 262648 h 2378414"/>
              <a:gd name="connsiteX235" fmla="*/ 3312268 w 3536005"/>
              <a:gd name="connsiteY235" fmla="*/ 252921 h 2378414"/>
              <a:gd name="connsiteX236" fmla="*/ 3287949 w 3536005"/>
              <a:gd name="connsiteY236" fmla="*/ 238329 h 2378414"/>
              <a:gd name="connsiteX237" fmla="*/ 3258766 w 3536005"/>
              <a:gd name="connsiteY237" fmla="*/ 233465 h 2378414"/>
              <a:gd name="connsiteX238" fmla="*/ 3107988 w 3536005"/>
              <a:gd name="connsiteY238" fmla="*/ 214010 h 2378414"/>
              <a:gd name="connsiteX239" fmla="*/ 3078805 w 3536005"/>
              <a:gd name="connsiteY239" fmla="*/ 209146 h 2378414"/>
              <a:gd name="connsiteX240" fmla="*/ 2981528 w 3536005"/>
              <a:gd name="connsiteY240" fmla="*/ 194555 h 2378414"/>
              <a:gd name="connsiteX241" fmla="*/ 2923162 w 3536005"/>
              <a:gd name="connsiteY241" fmla="*/ 189691 h 2378414"/>
              <a:gd name="connsiteX242" fmla="*/ 2850205 w 3536005"/>
              <a:gd name="connsiteY242" fmla="*/ 179963 h 2378414"/>
              <a:gd name="connsiteX243" fmla="*/ 2679971 w 3536005"/>
              <a:gd name="connsiteY243" fmla="*/ 175099 h 2378414"/>
              <a:gd name="connsiteX244" fmla="*/ 2281137 w 3536005"/>
              <a:gd name="connsiteY244" fmla="*/ 165372 h 2378414"/>
              <a:gd name="connsiteX245" fmla="*/ 2256817 w 3536005"/>
              <a:gd name="connsiteY245" fmla="*/ 160508 h 2378414"/>
              <a:gd name="connsiteX246" fmla="*/ 2203315 w 3536005"/>
              <a:gd name="connsiteY246" fmla="*/ 155644 h 2378414"/>
              <a:gd name="connsiteX247" fmla="*/ 2154677 w 3536005"/>
              <a:gd name="connsiteY247" fmla="*/ 141053 h 2378414"/>
              <a:gd name="connsiteX248" fmla="*/ 2110903 w 3536005"/>
              <a:gd name="connsiteY248" fmla="*/ 126461 h 2378414"/>
              <a:gd name="connsiteX249" fmla="*/ 2062264 w 3536005"/>
              <a:gd name="connsiteY249" fmla="*/ 116733 h 2378414"/>
              <a:gd name="connsiteX250" fmla="*/ 2008762 w 3536005"/>
              <a:gd name="connsiteY250" fmla="*/ 92414 h 2378414"/>
              <a:gd name="connsiteX251" fmla="*/ 1979579 w 3536005"/>
              <a:gd name="connsiteY251" fmla="*/ 87550 h 2378414"/>
              <a:gd name="connsiteX252" fmla="*/ 1935805 w 3536005"/>
              <a:gd name="connsiteY252" fmla="*/ 68095 h 2378414"/>
              <a:gd name="connsiteX253" fmla="*/ 1916349 w 3536005"/>
              <a:gd name="connsiteY253" fmla="*/ 58368 h 2378414"/>
              <a:gd name="connsiteX254" fmla="*/ 1819073 w 3536005"/>
              <a:gd name="connsiteY254" fmla="*/ 48640 h 2378414"/>
              <a:gd name="connsiteX255" fmla="*/ 1473741 w 3536005"/>
              <a:gd name="connsiteY255" fmla="*/ 53504 h 2378414"/>
              <a:gd name="connsiteX256" fmla="*/ 1439694 w 3536005"/>
              <a:gd name="connsiteY256" fmla="*/ 58368 h 2378414"/>
              <a:gd name="connsiteX257" fmla="*/ 1215958 w 3536005"/>
              <a:gd name="connsiteY257" fmla="*/ 53504 h 2378414"/>
              <a:gd name="connsiteX258" fmla="*/ 1196503 w 3536005"/>
              <a:gd name="connsiteY258" fmla="*/ 43776 h 2378414"/>
              <a:gd name="connsiteX259" fmla="*/ 1181911 w 3536005"/>
              <a:gd name="connsiteY259" fmla="*/ 34048 h 2378414"/>
              <a:gd name="connsiteX260" fmla="*/ 1128409 w 3536005"/>
              <a:gd name="connsiteY260" fmla="*/ 4865 h 2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3536005" h="2378414">
                <a:moveTo>
                  <a:pt x="1128409" y="4865"/>
                </a:moveTo>
                <a:cubicBezTo>
                  <a:pt x="1115439" y="812"/>
                  <a:pt x="1112244" y="8370"/>
                  <a:pt x="1104090" y="9729"/>
                </a:cubicBezTo>
                <a:cubicBezTo>
                  <a:pt x="960478" y="33665"/>
                  <a:pt x="825745" y="11614"/>
                  <a:pt x="671209" y="9729"/>
                </a:cubicBezTo>
                <a:cubicBezTo>
                  <a:pt x="661481" y="8108"/>
                  <a:pt x="651696" y="6799"/>
                  <a:pt x="642026" y="4865"/>
                </a:cubicBezTo>
                <a:cubicBezTo>
                  <a:pt x="635471" y="3554"/>
                  <a:pt x="629255" y="-111"/>
                  <a:pt x="622571" y="2"/>
                </a:cubicBezTo>
                <a:cubicBezTo>
                  <a:pt x="533355" y="1514"/>
                  <a:pt x="444230" y="6487"/>
                  <a:pt x="355060" y="9729"/>
                </a:cubicBezTo>
                <a:cubicBezTo>
                  <a:pt x="346954" y="12972"/>
                  <a:pt x="338550" y="15552"/>
                  <a:pt x="330741" y="19457"/>
                </a:cubicBezTo>
                <a:cubicBezTo>
                  <a:pt x="323100" y="23278"/>
                  <a:pt x="301834" y="40104"/>
                  <a:pt x="296694" y="43776"/>
                </a:cubicBezTo>
                <a:cubicBezTo>
                  <a:pt x="291937" y="47174"/>
                  <a:pt x="287476" y="51201"/>
                  <a:pt x="282103" y="53504"/>
                </a:cubicBezTo>
                <a:cubicBezTo>
                  <a:pt x="275959" y="56137"/>
                  <a:pt x="269132" y="56747"/>
                  <a:pt x="262647" y="58368"/>
                </a:cubicBezTo>
                <a:cubicBezTo>
                  <a:pt x="251651" y="65699"/>
                  <a:pt x="225530" y="82333"/>
                  <a:pt x="214009" y="92414"/>
                </a:cubicBezTo>
                <a:cubicBezTo>
                  <a:pt x="207107" y="98453"/>
                  <a:pt x="201039" y="105385"/>
                  <a:pt x="194554" y="111870"/>
                </a:cubicBezTo>
                <a:cubicBezTo>
                  <a:pt x="191311" y="121598"/>
                  <a:pt x="187313" y="131105"/>
                  <a:pt x="184826" y="141053"/>
                </a:cubicBezTo>
                <a:lnTo>
                  <a:pt x="175098" y="179963"/>
                </a:lnTo>
                <a:cubicBezTo>
                  <a:pt x="177385" y="214275"/>
                  <a:pt x="169971" y="244770"/>
                  <a:pt x="189690" y="272376"/>
                </a:cubicBezTo>
                <a:cubicBezTo>
                  <a:pt x="193688" y="277973"/>
                  <a:pt x="199417" y="282104"/>
                  <a:pt x="204281" y="286968"/>
                </a:cubicBezTo>
                <a:cubicBezTo>
                  <a:pt x="205902" y="293453"/>
                  <a:pt x="205437" y="300861"/>
                  <a:pt x="209145" y="306423"/>
                </a:cubicBezTo>
                <a:cubicBezTo>
                  <a:pt x="212388" y="311287"/>
                  <a:pt x="219604" y="312017"/>
                  <a:pt x="223737" y="316150"/>
                </a:cubicBezTo>
                <a:cubicBezTo>
                  <a:pt x="229764" y="322177"/>
                  <a:pt x="242536" y="341917"/>
                  <a:pt x="248056" y="350197"/>
                </a:cubicBezTo>
                <a:cubicBezTo>
                  <a:pt x="255596" y="372816"/>
                  <a:pt x="247711" y="359116"/>
                  <a:pt x="267511" y="374516"/>
                </a:cubicBezTo>
                <a:cubicBezTo>
                  <a:pt x="269433" y="376011"/>
                  <a:pt x="300815" y="404076"/>
                  <a:pt x="311285" y="408563"/>
                </a:cubicBezTo>
                <a:cubicBezTo>
                  <a:pt x="317429" y="411196"/>
                  <a:pt x="324256" y="411806"/>
                  <a:pt x="330741" y="413427"/>
                </a:cubicBezTo>
                <a:cubicBezTo>
                  <a:pt x="332963" y="415094"/>
                  <a:pt x="359250" y="435373"/>
                  <a:pt x="364788" y="437746"/>
                </a:cubicBezTo>
                <a:cubicBezTo>
                  <a:pt x="370932" y="440379"/>
                  <a:pt x="377816" y="440773"/>
                  <a:pt x="384243" y="442610"/>
                </a:cubicBezTo>
                <a:cubicBezTo>
                  <a:pt x="426061" y="454559"/>
                  <a:pt x="355655" y="439916"/>
                  <a:pt x="442609" y="452338"/>
                </a:cubicBezTo>
                <a:cubicBezTo>
                  <a:pt x="450793" y="453507"/>
                  <a:pt x="458757" y="455945"/>
                  <a:pt x="466928" y="457202"/>
                </a:cubicBezTo>
                <a:cubicBezTo>
                  <a:pt x="500920" y="462432"/>
                  <a:pt x="535230" y="465641"/>
                  <a:pt x="569068" y="471793"/>
                </a:cubicBezTo>
                <a:cubicBezTo>
                  <a:pt x="586902" y="475036"/>
                  <a:pt x="604495" y="480165"/>
                  <a:pt x="622571" y="481521"/>
                </a:cubicBezTo>
                <a:cubicBezTo>
                  <a:pt x="669484" y="485040"/>
                  <a:pt x="716623" y="484296"/>
                  <a:pt x="763622" y="486385"/>
                </a:cubicBezTo>
                <a:cubicBezTo>
                  <a:pt x="789587" y="487539"/>
                  <a:pt x="815460" y="490593"/>
                  <a:pt x="841443" y="491248"/>
                </a:cubicBezTo>
                <a:lnTo>
                  <a:pt x="1342417" y="500976"/>
                </a:lnTo>
                <a:lnTo>
                  <a:pt x="1420239" y="510704"/>
                </a:lnTo>
                <a:cubicBezTo>
                  <a:pt x="1430010" y="512037"/>
                  <a:pt x="1439620" y="514479"/>
                  <a:pt x="1449422" y="515568"/>
                </a:cubicBezTo>
                <a:cubicBezTo>
                  <a:pt x="1482603" y="519255"/>
                  <a:pt x="1509959" y="518920"/>
                  <a:pt x="1541834" y="525295"/>
                </a:cubicBezTo>
                <a:cubicBezTo>
                  <a:pt x="1554944" y="527917"/>
                  <a:pt x="1567635" y="532401"/>
                  <a:pt x="1580745" y="535023"/>
                </a:cubicBezTo>
                <a:cubicBezTo>
                  <a:pt x="1685661" y="556006"/>
                  <a:pt x="1593242" y="535418"/>
                  <a:pt x="1692613" y="549614"/>
                </a:cubicBezTo>
                <a:cubicBezTo>
                  <a:pt x="1846437" y="571590"/>
                  <a:pt x="1704003" y="560012"/>
                  <a:pt x="1857983" y="569070"/>
                </a:cubicBezTo>
                <a:cubicBezTo>
                  <a:pt x="1901559" y="586499"/>
                  <a:pt x="1862776" y="572699"/>
                  <a:pt x="1906622" y="583661"/>
                </a:cubicBezTo>
                <a:cubicBezTo>
                  <a:pt x="1918072" y="586524"/>
                  <a:pt x="1929094" y="591074"/>
                  <a:pt x="1940668" y="593389"/>
                </a:cubicBezTo>
                <a:cubicBezTo>
                  <a:pt x="1953485" y="595953"/>
                  <a:pt x="1966548" y="597224"/>
                  <a:pt x="1979579" y="598253"/>
                </a:cubicBezTo>
                <a:cubicBezTo>
                  <a:pt x="2201442" y="615768"/>
                  <a:pt x="2058584" y="600545"/>
                  <a:pt x="2169268" y="612844"/>
                </a:cubicBezTo>
                <a:cubicBezTo>
                  <a:pt x="2177375" y="616087"/>
                  <a:pt x="2185305" y="619811"/>
                  <a:pt x="2193588" y="622572"/>
                </a:cubicBezTo>
                <a:cubicBezTo>
                  <a:pt x="2204785" y="626304"/>
                  <a:pt x="2217077" y="627021"/>
                  <a:pt x="2227634" y="632299"/>
                </a:cubicBezTo>
                <a:cubicBezTo>
                  <a:pt x="2240779" y="638872"/>
                  <a:pt x="2246078" y="654595"/>
                  <a:pt x="2251954" y="666346"/>
                </a:cubicBezTo>
                <a:cubicBezTo>
                  <a:pt x="2250333" y="685801"/>
                  <a:pt x="2255102" y="706909"/>
                  <a:pt x="2247090" y="724712"/>
                </a:cubicBezTo>
                <a:cubicBezTo>
                  <a:pt x="2239563" y="741439"/>
                  <a:pt x="2221149" y="750653"/>
                  <a:pt x="2208179" y="763623"/>
                </a:cubicBezTo>
                <a:cubicBezTo>
                  <a:pt x="2203315" y="768487"/>
                  <a:pt x="2198959" y="773917"/>
                  <a:pt x="2193588" y="778214"/>
                </a:cubicBezTo>
                <a:cubicBezTo>
                  <a:pt x="2181889" y="787573"/>
                  <a:pt x="2168230" y="799652"/>
                  <a:pt x="2154677" y="807397"/>
                </a:cubicBezTo>
                <a:cubicBezTo>
                  <a:pt x="2148382" y="810994"/>
                  <a:pt x="2141439" y="813395"/>
                  <a:pt x="2135222" y="817125"/>
                </a:cubicBezTo>
                <a:cubicBezTo>
                  <a:pt x="2125197" y="823140"/>
                  <a:pt x="2116064" y="830565"/>
                  <a:pt x="2106039" y="836580"/>
                </a:cubicBezTo>
                <a:cubicBezTo>
                  <a:pt x="2099821" y="840310"/>
                  <a:pt x="2092483" y="842094"/>
                  <a:pt x="2086583" y="846308"/>
                </a:cubicBezTo>
                <a:cubicBezTo>
                  <a:pt x="2080986" y="850306"/>
                  <a:pt x="2077276" y="856496"/>
                  <a:pt x="2071992" y="860899"/>
                </a:cubicBezTo>
                <a:cubicBezTo>
                  <a:pt x="2067501" y="864641"/>
                  <a:pt x="2062157" y="867229"/>
                  <a:pt x="2057400" y="870627"/>
                </a:cubicBezTo>
                <a:cubicBezTo>
                  <a:pt x="2050804" y="875339"/>
                  <a:pt x="2044541" y="880507"/>
                  <a:pt x="2037945" y="885219"/>
                </a:cubicBezTo>
                <a:cubicBezTo>
                  <a:pt x="2033188" y="888617"/>
                  <a:pt x="2028111" y="891548"/>
                  <a:pt x="2023354" y="894946"/>
                </a:cubicBezTo>
                <a:cubicBezTo>
                  <a:pt x="2016757" y="899658"/>
                  <a:pt x="2010643" y="905041"/>
                  <a:pt x="2003898" y="909538"/>
                </a:cubicBezTo>
                <a:cubicBezTo>
                  <a:pt x="1996032" y="914782"/>
                  <a:pt x="1987531" y="919017"/>
                  <a:pt x="1979579" y="924129"/>
                </a:cubicBezTo>
                <a:cubicBezTo>
                  <a:pt x="1964828" y="933612"/>
                  <a:pt x="1950396" y="943584"/>
                  <a:pt x="1935805" y="953312"/>
                </a:cubicBezTo>
                <a:cubicBezTo>
                  <a:pt x="1926077" y="959797"/>
                  <a:pt x="1915604" y="965283"/>
                  <a:pt x="1906622" y="972768"/>
                </a:cubicBezTo>
                <a:cubicBezTo>
                  <a:pt x="1871810" y="1001778"/>
                  <a:pt x="1877112" y="999115"/>
                  <a:pt x="1833664" y="1026270"/>
                </a:cubicBezTo>
                <a:cubicBezTo>
                  <a:pt x="1822580" y="1033198"/>
                  <a:pt x="1810493" y="1038474"/>
                  <a:pt x="1799617" y="1045725"/>
                </a:cubicBezTo>
                <a:cubicBezTo>
                  <a:pt x="1781269" y="1057957"/>
                  <a:pt x="1761708" y="1069043"/>
                  <a:pt x="1746115" y="1084636"/>
                </a:cubicBezTo>
                <a:cubicBezTo>
                  <a:pt x="1741251" y="1089500"/>
                  <a:pt x="1737121" y="1095229"/>
                  <a:pt x="1731524" y="1099227"/>
                </a:cubicBezTo>
                <a:cubicBezTo>
                  <a:pt x="1725624" y="1103441"/>
                  <a:pt x="1718406" y="1105434"/>
                  <a:pt x="1712068" y="1108955"/>
                </a:cubicBezTo>
                <a:cubicBezTo>
                  <a:pt x="1703804" y="1113546"/>
                  <a:pt x="1695494" y="1118125"/>
                  <a:pt x="1687749" y="1123546"/>
                </a:cubicBezTo>
                <a:cubicBezTo>
                  <a:pt x="1679244" y="1129499"/>
                  <a:pt x="1671826" y="1136896"/>
                  <a:pt x="1663430" y="1143002"/>
                </a:cubicBezTo>
                <a:cubicBezTo>
                  <a:pt x="1645012" y="1156397"/>
                  <a:pt x="1631459" y="1162762"/>
                  <a:pt x="1614792" y="1177048"/>
                </a:cubicBezTo>
                <a:cubicBezTo>
                  <a:pt x="1609569" y="1181525"/>
                  <a:pt x="1605484" y="1187236"/>
                  <a:pt x="1600200" y="1191640"/>
                </a:cubicBezTo>
                <a:cubicBezTo>
                  <a:pt x="1527345" y="1252353"/>
                  <a:pt x="1583058" y="1199056"/>
                  <a:pt x="1527243" y="1254870"/>
                </a:cubicBezTo>
                <a:cubicBezTo>
                  <a:pt x="1522379" y="1259734"/>
                  <a:pt x="1516948" y="1264090"/>
                  <a:pt x="1512651" y="1269461"/>
                </a:cubicBezTo>
                <a:cubicBezTo>
                  <a:pt x="1494224" y="1292495"/>
                  <a:pt x="1491492" y="1297745"/>
                  <a:pt x="1468877" y="1318099"/>
                </a:cubicBezTo>
                <a:cubicBezTo>
                  <a:pt x="1461161" y="1325044"/>
                  <a:pt x="1452240" y="1330572"/>
                  <a:pt x="1444558" y="1337555"/>
                </a:cubicBezTo>
                <a:cubicBezTo>
                  <a:pt x="1402626" y="1375676"/>
                  <a:pt x="1431697" y="1358577"/>
                  <a:pt x="1395920" y="1376465"/>
                </a:cubicBezTo>
                <a:cubicBezTo>
                  <a:pt x="1382950" y="1389435"/>
                  <a:pt x="1368015" y="1400702"/>
                  <a:pt x="1357009" y="1415376"/>
                </a:cubicBezTo>
                <a:cubicBezTo>
                  <a:pt x="1347281" y="1428346"/>
                  <a:pt x="1339290" y="1442823"/>
                  <a:pt x="1327826" y="1454287"/>
                </a:cubicBezTo>
                <a:cubicBezTo>
                  <a:pt x="1319720" y="1462393"/>
                  <a:pt x="1312259" y="1471201"/>
                  <a:pt x="1303507" y="1478606"/>
                </a:cubicBezTo>
                <a:cubicBezTo>
                  <a:pt x="1291130" y="1489079"/>
                  <a:pt x="1276060" y="1496325"/>
                  <a:pt x="1264596" y="1507789"/>
                </a:cubicBezTo>
                <a:cubicBezTo>
                  <a:pt x="1249567" y="1522818"/>
                  <a:pt x="1249268" y="1524493"/>
                  <a:pt x="1230549" y="1536972"/>
                </a:cubicBezTo>
                <a:cubicBezTo>
                  <a:pt x="1222683" y="1542216"/>
                  <a:pt x="1214206" y="1546488"/>
                  <a:pt x="1206230" y="1551563"/>
                </a:cubicBezTo>
                <a:cubicBezTo>
                  <a:pt x="1177969" y="1569547"/>
                  <a:pt x="1174008" y="1574970"/>
                  <a:pt x="1143000" y="1590474"/>
                </a:cubicBezTo>
                <a:cubicBezTo>
                  <a:pt x="1131957" y="1595996"/>
                  <a:pt x="1120165" y="1599891"/>
                  <a:pt x="1108954" y="1605065"/>
                </a:cubicBezTo>
                <a:cubicBezTo>
                  <a:pt x="1099079" y="1609623"/>
                  <a:pt x="1089768" y="1615373"/>
                  <a:pt x="1079771" y="1619657"/>
                </a:cubicBezTo>
                <a:cubicBezTo>
                  <a:pt x="1067039" y="1625114"/>
                  <a:pt x="1053367" y="1628293"/>
                  <a:pt x="1040860" y="1634248"/>
                </a:cubicBezTo>
                <a:cubicBezTo>
                  <a:pt x="1019247" y="1644540"/>
                  <a:pt x="998365" y="1656333"/>
                  <a:pt x="977630" y="1668295"/>
                </a:cubicBezTo>
                <a:cubicBezTo>
                  <a:pt x="956194" y="1680662"/>
                  <a:pt x="931899" y="1689707"/>
                  <a:pt x="914400" y="1707206"/>
                </a:cubicBezTo>
                <a:cubicBezTo>
                  <a:pt x="907915" y="1713691"/>
                  <a:pt x="902458" y="1721402"/>
                  <a:pt x="894945" y="1726661"/>
                </a:cubicBezTo>
                <a:cubicBezTo>
                  <a:pt x="886035" y="1732898"/>
                  <a:pt x="874672" y="1735016"/>
                  <a:pt x="865762" y="1741253"/>
                </a:cubicBezTo>
                <a:cubicBezTo>
                  <a:pt x="814505" y="1777134"/>
                  <a:pt x="879220" y="1747542"/>
                  <a:pt x="821988" y="1770436"/>
                </a:cubicBezTo>
                <a:cubicBezTo>
                  <a:pt x="787851" y="1804571"/>
                  <a:pt x="809692" y="1784164"/>
                  <a:pt x="753894" y="1828802"/>
                </a:cubicBezTo>
                <a:cubicBezTo>
                  <a:pt x="745788" y="1835287"/>
                  <a:pt x="736916" y="1840916"/>
                  <a:pt x="729575" y="1848257"/>
                </a:cubicBezTo>
                <a:cubicBezTo>
                  <a:pt x="723090" y="1854742"/>
                  <a:pt x="716159" y="1860810"/>
                  <a:pt x="710120" y="1867712"/>
                </a:cubicBezTo>
                <a:cubicBezTo>
                  <a:pt x="704782" y="1873813"/>
                  <a:pt x="701629" y="1881830"/>
                  <a:pt x="695528" y="1887168"/>
                </a:cubicBezTo>
                <a:cubicBezTo>
                  <a:pt x="688414" y="1893393"/>
                  <a:pt x="678591" y="1895854"/>
                  <a:pt x="671209" y="1901759"/>
                </a:cubicBezTo>
                <a:cubicBezTo>
                  <a:pt x="662257" y="1908921"/>
                  <a:pt x="656219" y="1919415"/>
                  <a:pt x="646890" y="1926078"/>
                </a:cubicBezTo>
                <a:cubicBezTo>
                  <a:pt x="633307" y="1935780"/>
                  <a:pt x="617004" y="1941138"/>
                  <a:pt x="603115" y="1950397"/>
                </a:cubicBezTo>
                <a:cubicBezTo>
                  <a:pt x="592579" y="1957421"/>
                  <a:pt x="584306" y="1967454"/>
                  <a:pt x="573932" y="1974716"/>
                </a:cubicBezTo>
                <a:cubicBezTo>
                  <a:pt x="567992" y="1978874"/>
                  <a:pt x="560200" y="1979993"/>
                  <a:pt x="554477" y="1984444"/>
                </a:cubicBezTo>
                <a:cubicBezTo>
                  <a:pt x="512711" y="2016929"/>
                  <a:pt x="549765" y="2004841"/>
                  <a:pt x="505839" y="2013627"/>
                </a:cubicBezTo>
                <a:cubicBezTo>
                  <a:pt x="499354" y="2020112"/>
                  <a:pt x="493846" y="2027751"/>
                  <a:pt x="486383" y="2033082"/>
                </a:cubicBezTo>
                <a:cubicBezTo>
                  <a:pt x="482211" y="2036062"/>
                  <a:pt x="476274" y="2035456"/>
                  <a:pt x="471792" y="2037946"/>
                </a:cubicBezTo>
                <a:cubicBezTo>
                  <a:pt x="461572" y="2043624"/>
                  <a:pt x="452187" y="2050697"/>
                  <a:pt x="442609" y="2057402"/>
                </a:cubicBezTo>
                <a:cubicBezTo>
                  <a:pt x="435968" y="2062051"/>
                  <a:pt x="430480" y="2068523"/>
                  <a:pt x="423154" y="2071993"/>
                </a:cubicBezTo>
                <a:cubicBezTo>
                  <a:pt x="399483" y="2083206"/>
                  <a:pt x="371990" y="2086647"/>
                  <a:pt x="350196" y="2101176"/>
                </a:cubicBezTo>
                <a:lnTo>
                  <a:pt x="291830" y="2140087"/>
                </a:lnTo>
                <a:lnTo>
                  <a:pt x="277239" y="2149814"/>
                </a:lnTo>
                <a:cubicBezTo>
                  <a:pt x="272375" y="2153057"/>
                  <a:pt x="268193" y="2157693"/>
                  <a:pt x="262647" y="2159542"/>
                </a:cubicBezTo>
                <a:lnTo>
                  <a:pt x="248056" y="2164406"/>
                </a:lnTo>
                <a:cubicBezTo>
                  <a:pt x="235086" y="2174134"/>
                  <a:pt x="224198" y="2187568"/>
                  <a:pt x="209145" y="2193589"/>
                </a:cubicBezTo>
                <a:cubicBezTo>
                  <a:pt x="201039" y="2196831"/>
                  <a:pt x="192804" y="2199770"/>
                  <a:pt x="184826" y="2203316"/>
                </a:cubicBezTo>
                <a:cubicBezTo>
                  <a:pt x="169563" y="2210099"/>
                  <a:pt x="143032" y="2225294"/>
                  <a:pt x="131324" y="2232499"/>
                </a:cubicBezTo>
                <a:cubicBezTo>
                  <a:pt x="121367" y="2238626"/>
                  <a:pt x="110408" y="2243688"/>
                  <a:pt x="102141" y="2251955"/>
                </a:cubicBezTo>
                <a:cubicBezTo>
                  <a:pt x="97277" y="2256819"/>
                  <a:pt x="93382" y="2262900"/>
                  <a:pt x="87549" y="2266546"/>
                </a:cubicBezTo>
                <a:cubicBezTo>
                  <a:pt x="80145" y="2271173"/>
                  <a:pt x="71039" y="2272369"/>
                  <a:pt x="63230" y="2276274"/>
                </a:cubicBezTo>
                <a:cubicBezTo>
                  <a:pt x="54775" y="2280502"/>
                  <a:pt x="46927" y="2285855"/>
                  <a:pt x="38911" y="2290865"/>
                </a:cubicBezTo>
                <a:cubicBezTo>
                  <a:pt x="33954" y="2293963"/>
                  <a:pt x="28453" y="2296460"/>
                  <a:pt x="24320" y="2300593"/>
                </a:cubicBezTo>
                <a:cubicBezTo>
                  <a:pt x="15366" y="2309547"/>
                  <a:pt x="8107" y="2320048"/>
                  <a:pt x="0" y="2329776"/>
                </a:cubicBezTo>
                <a:cubicBezTo>
                  <a:pt x="3243" y="2341125"/>
                  <a:pt x="3996" y="2353505"/>
                  <a:pt x="9728" y="2363823"/>
                </a:cubicBezTo>
                <a:cubicBezTo>
                  <a:pt x="15990" y="2375093"/>
                  <a:pt x="40097" y="2376705"/>
                  <a:pt x="48639" y="2378414"/>
                </a:cubicBezTo>
                <a:cubicBezTo>
                  <a:pt x="311269" y="2363823"/>
                  <a:pt x="115263" y="2373357"/>
                  <a:pt x="666345" y="2368687"/>
                </a:cubicBezTo>
                <a:lnTo>
                  <a:pt x="1284051" y="2363823"/>
                </a:lnTo>
                <a:cubicBezTo>
                  <a:pt x="1857467" y="2333642"/>
                  <a:pt x="1471791" y="2352216"/>
                  <a:pt x="2845341" y="2363823"/>
                </a:cubicBezTo>
                <a:cubicBezTo>
                  <a:pt x="2931327" y="2364550"/>
                  <a:pt x="3103124" y="2373550"/>
                  <a:pt x="3103124" y="2373550"/>
                </a:cubicBezTo>
                <a:cubicBezTo>
                  <a:pt x="3151762" y="2371929"/>
                  <a:pt x="3200525" y="2372517"/>
                  <a:pt x="3249039" y="2368687"/>
                </a:cubicBezTo>
                <a:cubicBezTo>
                  <a:pt x="3262367" y="2367635"/>
                  <a:pt x="3274839" y="2361581"/>
                  <a:pt x="3287949" y="2358959"/>
                </a:cubicBezTo>
                <a:cubicBezTo>
                  <a:pt x="3296055" y="2357338"/>
                  <a:pt x="3304248" y="2356100"/>
                  <a:pt x="3312268" y="2354095"/>
                </a:cubicBezTo>
                <a:cubicBezTo>
                  <a:pt x="3317242" y="2352851"/>
                  <a:pt x="3321914" y="2350580"/>
                  <a:pt x="3326860" y="2349231"/>
                </a:cubicBezTo>
                <a:cubicBezTo>
                  <a:pt x="3339758" y="2345713"/>
                  <a:pt x="3352801" y="2342746"/>
                  <a:pt x="3365771" y="2339504"/>
                </a:cubicBezTo>
                <a:cubicBezTo>
                  <a:pt x="3352801" y="2326534"/>
                  <a:pt x="3344655" y="2305042"/>
                  <a:pt x="3326860" y="2300593"/>
                </a:cubicBezTo>
                <a:cubicBezTo>
                  <a:pt x="3300371" y="2293970"/>
                  <a:pt x="3313384" y="2298718"/>
                  <a:pt x="3287949" y="2286002"/>
                </a:cubicBezTo>
                <a:lnTo>
                  <a:pt x="2422188" y="2290865"/>
                </a:lnTo>
                <a:cubicBezTo>
                  <a:pt x="2415503" y="2290938"/>
                  <a:pt x="2409343" y="2294737"/>
                  <a:pt x="2402732" y="2295729"/>
                </a:cubicBezTo>
                <a:cubicBezTo>
                  <a:pt x="2376879" y="2299607"/>
                  <a:pt x="2351006" y="2303891"/>
                  <a:pt x="2324911" y="2305457"/>
                </a:cubicBezTo>
                <a:cubicBezTo>
                  <a:pt x="2269863" y="2308760"/>
                  <a:pt x="2214654" y="2308387"/>
                  <a:pt x="2159541" y="2310321"/>
                </a:cubicBezTo>
                <a:lnTo>
                  <a:pt x="2047673" y="2315185"/>
                </a:lnTo>
                <a:lnTo>
                  <a:pt x="1634247" y="2310321"/>
                </a:lnTo>
                <a:cubicBezTo>
                  <a:pt x="1627564" y="2310171"/>
                  <a:pt x="1621369" y="2306653"/>
                  <a:pt x="1614792" y="2305457"/>
                </a:cubicBezTo>
                <a:cubicBezTo>
                  <a:pt x="1603513" y="2303406"/>
                  <a:pt x="1592094" y="2302214"/>
                  <a:pt x="1580745" y="2300593"/>
                </a:cubicBezTo>
                <a:cubicBezTo>
                  <a:pt x="1539067" y="2279753"/>
                  <a:pt x="1586906" y="2300871"/>
                  <a:pt x="1517515" y="2286002"/>
                </a:cubicBezTo>
                <a:cubicBezTo>
                  <a:pt x="1508978" y="2284173"/>
                  <a:pt x="1501830" y="2277569"/>
                  <a:pt x="1493196" y="2276274"/>
                </a:cubicBezTo>
                <a:cubicBezTo>
                  <a:pt x="1469093" y="2272658"/>
                  <a:pt x="1444558" y="2273031"/>
                  <a:pt x="1420239" y="2271410"/>
                </a:cubicBezTo>
                <a:cubicBezTo>
                  <a:pt x="1346815" y="2256725"/>
                  <a:pt x="1438347" y="2275433"/>
                  <a:pt x="1376464" y="2261682"/>
                </a:cubicBezTo>
                <a:cubicBezTo>
                  <a:pt x="1368394" y="2259889"/>
                  <a:pt x="1360251" y="2258440"/>
                  <a:pt x="1352145" y="2256819"/>
                </a:cubicBezTo>
                <a:cubicBezTo>
                  <a:pt x="1339558" y="2250525"/>
                  <a:pt x="1322704" y="2243548"/>
                  <a:pt x="1313234" y="2232499"/>
                </a:cubicBezTo>
                <a:cubicBezTo>
                  <a:pt x="1304258" y="2222028"/>
                  <a:pt x="1301817" y="2206283"/>
                  <a:pt x="1298643" y="2193589"/>
                </a:cubicBezTo>
                <a:cubicBezTo>
                  <a:pt x="1308255" y="2167956"/>
                  <a:pt x="1309502" y="2153547"/>
                  <a:pt x="1327826" y="2135223"/>
                </a:cubicBezTo>
                <a:cubicBezTo>
                  <a:pt x="1331959" y="2131090"/>
                  <a:pt x="1337926" y="2129237"/>
                  <a:pt x="1342417" y="2125495"/>
                </a:cubicBezTo>
                <a:cubicBezTo>
                  <a:pt x="1347701" y="2121092"/>
                  <a:pt x="1351412" y="2114902"/>
                  <a:pt x="1357009" y="2110904"/>
                </a:cubicBezTo>
                <a:cubicBezTo>
                  <a:pt x="1362909" y="2106690"/>
                  <a:pt x="1370169" y="2104773"/>
                  <a:pt x="1376464" y="2101176"/>
                </a:cubicBezTo>
                <a:cubicBezTo>
                  <a:pt x="1387927" y="2094625"/>
                  <a:pt x="1400071" y="2084314"/>
                  <a:pt x="1410511" y="2076857"/>
                </a:cubicBezTo>
                <a:cubicBezTo>
                  <a:pt x="1415268" y="2073459"/>
                  <a:pt x="1420734" y="2071013"/>
                  <a:pt x="1425103" y="2067129"/>
                </a:cubicBezTo>
                <a:cubicBezTo>
                  <a:pt x="1507255" y="1994103"/>
                  <a:pt x="1409109" y="2074085"/>
                  <a:pt x="1478605" y="2018491"/>
                </a:cubicBezTo>
                <a:cubicBezTo>
                  <a:pt x="1480226" y="2008763"/>
                  <a:pt x="1480350" y="1998664"/>
                  <a:pt x="1483468" y="1989308"/>
                </a:cubicBezTo>
                <a:cubicBezTo>
                  <a:pt x="1485317" y="1983762"/>
                  <a:pt x="1491143" y="1980190"/>
                  <a:pt x="1493196" y="1974716"/>
                </a:cubicBezTo>
                <a:cubicBezTo>
                  <a:pt x="1496099" y="1966976"/>
                  <a:pt x="1496581" y="1958531"/>
                  <a:pt x="1498060" y="1950397"/>
                </a:cubicBezTo>
                <a:cubicBezTo>
                  <a:pt x="1500453" y="1937236"/>
                  <a:pt x="1504128" y="1903395"/>
                  <a:pt x="1512651" y="1892031"/>
                </a:cubicBezTo>
                <a:cubicBezTo>
                  <a:pt x="1517515" y="1885546"/>
                  <a:pt x="1521015" y="1877766"/>
                  <a:pt x="1527243" y="1872576"/>
                </a:cubicBezTo>
                <a:cubicBezTo>
                  <a:pt x="1542006" y="1860274"/>
                  <a:pt x="1575859" y="1840488"/>
                  <a:pt x="1595337" y="1828802"/>
                </a:cubicBezTo>
                <a:cubicBezTo>
                  <a:pt x="1598579" y="1823938"/>
                  <a:pt x="1600499" y="1817862"/>
                  <a:pt x="1605064" y="1814210"/>
                </a:cubicBezTo>
                <a:cubicBezTo>
                  <a:pt x="1609068" y="1811007"/>
                  <a:pt x="1615070" y="1811639"/>
                  <a:pt x="1619656" y="1809346"/>
                </a:cubicBezTo>
                <a:cubicBezTo>
                  <a:pt x="1628111" y="1805118"/>
                  <a:pt x="1636202" y="1800136"/>
                  <a:pt x="1643975" y="1794755"/>
                </a:cubicBezTo>
                <a:cubicBezTo>
                  <a:pt x="1679829" y="1769933"/>
                  <a:pt x="1675175" y="1768063"/>
                  <a:pt x="1707205" y="1750980"/>
                </a:cubicBezTo>
                <a:cubicBezTo>
                  <a:pt x="1723199" y="1742450"/>
                  <a:pt x="1740761" y="1736716"/>
                  <a:pt x="1755843" y="1726661"/>
                </a:cubicBezTo>
                <a:cubicBezTo>
                  <a:pt x="1760707" y="1723418"/>
                  <a:pt x="1765707" y="1720371"/>
                  <a:pt x="1770434" y="1716933"/>
                </a:cubicBezTo>
                <a:cubicBezTo>
                  <a:pt x="1783546" y="1707397"/>
                  <a:pt x="1795855" y="1696743"/>
                  <a:pt x="1809345" y="1687750"/>
                </a:cubicBezTo>
                <a:cubicBezTo>
                  <a:pt x="1814209" y="1684508"/>
                  <a:pt x="1819446" y="1681765"/>
                  <a:pt x="1823937" y="1678023"/>
                </a:cubicBezTo>
                <a:cubicBezTo>
                  <a:pt x="1829221" y="1673620"/>
                  <a:pt x="1833204" y="1667787"/>
                  <a:pt x="1838528" y="1663431"/>
                </a:cubicBezTo>
                <a:cubicBezTo>
                  <a:pt x="1851076" y="1653164"/>
                  <a:pt x="1865975" y="1645712"/>
                  <a:pt x="1877439" y="1634248"/>
                </a:cubicBezTo>
                <a:cubicBezTo>
                  <a:pt x="1882303" y="1629384"/>
                  <a:pt x="1886433" y="1623655"/>
                  <a:pt x="1892030" y="1619657"/>
                </a:cubicBezTo>
                <a:cubicBezTo>
                  <a:pt x="1897930" y="1615443"/>
                  <a:pt x="1905585" y="1614143"/>
                  <a:pt x="1911485" y="1609929"/>
                </a:cubicBezTo>
                <a:cubicBezTo>
                  <a:pt x="1917082" y="1605931"/>
                  <a:pt x="1920854" y="1599814"/>
                  <a:pt x="1926077" y="1595338"/>
                </a:cubicBezTo>
                <a:cubicBezTo>
                  <a:pt x="1943760" y="1580181"/>
                  <a:pt x="1945054" y="1580985"/>
                  <a:pt x="1964988" y="1571019"/>
                </a:cubicBezTo>
                <a:cubicBezTo>
                  <a:pt x="1968230" y="1566155"/>
                  <a:pt x="1970224" y="1560169"/>
                  <a:pt x="1974715" y="1556427"/>
                </a:cubicBezTo>
                <a:cubicBezTo>
                  <a:pt x="1980285" y="1551785"/>
                  <a:pt x="1987875" y="1550296"/>
                  <a:pt x="1994171" y="1546699"/>
                </a:cubicBezTo>
                <a:cubicBezTo>
                  <a:pt x="1999246" y="1543799"/>
                  <a:pt x="2003687" y="1539872"/>
                  <a:pt x="2008762" y="1536972"/>
                </a:cubicBezTo>
                <a:cubicBezTo>
                  <a:pt x="2015057" y="1533375"/>
                  <a:pt x="2021879" y="1530765"/>
                  <a:pt x="2028217" y="1527244"/>
                </a:cubicBezTo>
                <a:cubicBezTo>
                  <a:pt x="2053711" y="1513081"/>
                  <a:pt x="2071633" y="1498180"/>
                  <a:pt x="2101175" y="1488333"/>
                </a:cubicBezTo>
                <a:cubicBezTo>
                  <a:pt x="2115766" y="1483469"/>
                  <a:pt x="2131192" y="1480621"/>
                  <a:pt x="2144949" y="1473742"/>
                </a:cubicBezTo>
                <a:cubicBezTo>
                  <a:pt x="2154677" y="1468878"/>
                  <a:pt x="2164738" y="1464630"/>
                  <a:pt x="2174132" y="1459150"/>
                </a:cubicBezTo>
                <a:cubicBezTo>
                  <a:pt x="2184231" y="1453259"/>
                  <a:pt x="2192224" y="1443392"/>
                  <a:pt x="2203315" y="1439695"/>
                </a:cubicBezTo>
                <a:cubicBezTo>
                  <a:pt x="2259609" y="1420932"/>
                  <a:pt x="2209020" y="1439322"/>
                  <a:pt x="2251954" y="1420240"/>
                </a:cubicBezTo>
                <a:cubicBezTo>
                  <a:pt x="2259932" y="1416694"/>
                  <a:pt x="2268786" y="1415004"/>
                  <a:pt x="2276273" y="1410512"/>
                </a:cubicBezTo>
                <a:cubicBezTo>
                  <a:pt x="2285175" y="1405171"/>
                  <a:pt x="2292287" y="1397286"/>
                  <a:pt x="2300592" y="1391057"/>
                </a:cubicBezTo>
                <a:cubicBezTo>
                  <a:pt x="2305268" y="1387550"/>
                  <a:pt x="2310858" y="1385261"/>
                  <a:pt x="2315183" y="1381329"/>
                </a:cubicBezTo>
                <a:cubicBezTo>
                  <a:pt x="2328755" y="1368990"/>
                  <a:pt x="2339420" y="1353425"/>
                  <a:pt x="2354094" y="1342419"/>
                </a:cubicBezTo>
                <a:cubicBezTo>
                  <a:pt x="2403000" y="1305738"/>
                  <a:pt x="2347496" y="1348800"/>
                  <a:pt x="2388141" y="1313236"/>
                </a:cubicBezTo>
                <a:cubicBezTo>
                  <a:pt x="2395954" y="1306400"/>
                  <a:pt x="2405119" y="1301121"/>
                  <a:pt x="2412460" y="1293780"/>
                </a:cubicBezTo>
                <a:cubicBezTo>
                  <a:pt x="2418192" y="1288048"/>
                  <a:pt x="2421319" y="1280057"/>
                  <a:pt x="2427051" y="1274325"/>
                </a:cubicBezTo>
                <a:cubicBezTo>
                  <a:pt x="2432783" y="1268593"/>
                  <a:pt x="2440352" y="1265009"/>
                  <a:pt x="2446507" y="1259733"/>
                </a:cubicBezTo>
                <a:cubicBezTo>
                  <a:pt x="2451729" y="1255257"/>
                  <a:pt x="2455375" y="1248957"/>
                  <a:pt x="2461098" y="1245142"/>
                </a:cubicBezTo>
                <a:cubicBezTo>
                  <a:pt x="2470147" y="1239109"/>
                  <a:pt x="2480774" y="1235832"/>
                  <a:pt x="2490281" y="1230550"/>
                </a:cubicBezTo>
                <a:cubicBezTo>
                  <a:pt x="2513611" y="1217589"/>
                  <a:pt x="2504278" y="1216356"/>
                  <a:pt x="2534056" y="1196504"/>
                </a:cubicBezTo>
                <a:cubicBezTo>
                  <a:pt x="2543105" y="1190471"/>
                  <a:pt x="2553865" y="1187426"/>
                  <a:pt x="2563239" y="1181912"/>
                </a:cubicBezTo>
                <a:cubicBezTo>
                  <a:pt x="2581459" y="1171194"/>
                  <a:pt x="2599830" y="1160548"/>
                  <a:pt x="2616741" y="1147865"/>
                </a:cubicBezTo>
                <a:cubicBezTo>
                  <a:pt x="2623226" y="1143001"/>
                  <a:pt x="2629245" y="1137445"/>
                  <a:pt x="2636196" y="1133274"/>
                </a:cubicBezTo>
                <a:cubicBezTo>
                  <a:pt x="2645522" y="1127678"/>
                  <a:pt x="2655803" y="1123838"/>
                  <a:pt x="2665379" y="1118682"/>
                </a:cubicBezTo>
                <a:cubicBezTo>
                  <a:pt x="2676888" y="1112485"/>
                  <a:pt x="2688218" y="1105952"/>
                  <a:pt x="2699426" y="1099227"/>
                </a:cubicBezTo>
                <a:cubicBezTo>
                  <a:pt x="2704438" y="1096219"/>
                  <a:pt x="2709260" y="1092897"/>
                  <a:pt x="2714017" y="1089499"/>
                </a:cubicBezTo>
                <a:cubicBezTo>
                  <a:pt x="2720614" y="1084787"/>
                  <a:pt x="2726435" y="1078930"/>
                  <a:pt x="2733473" y="1074908"/>
                </a:cubicBezTo>
                <a:cubicBezTo>
                  <a:pt x="2737924" y="1072364"/>
                  <a:pt x="2743200" y="1071665"/>
                  <a:pt x="2748064" y="1070044"/>
                </a:cubicBezTo>
                <a:cubicBezTo>
                  <a:pt x="2767459" y="1055498"/>
                  <a:pt x="2783796" y="1039621"/>
                  <a:pt x="2806430" y="1031133"/>
                </a:cubicBezTo>
                <a:cubicBezTo>
                  <a:pt x="2812689" y="1028786"/>
                  <a:pt x="2819400" y="1027891"/>
                  <a:pt x="2825885" y="1026270"/>
                </a:cubicBezTo>
                <a:cubicBezTo>
                  <a:pt x="2830749" y="1021406"/>
                  <a:pt x="2834324" y="1014754"/>
                  <a:pt x="2840477" y="1011678"/>
                </a:cubicBezTo>
                <a:cubicBezTo>
                  <a:pt x="2851034" y="1006399"/>
                  <a:pt x="2863431" y="1005984"/>
                  <a:pt x="2874524" y="1001950"/>
                </a:cubicBezTo>
                <a:cubicBezTo>
                  <a:pt x="2881338" y="999472"/>
                  <a:pt x="2887354" y="995168"/>
                  <a:pt x="2893979" y="992223"/>
                </a:cubicBezTo>
                <a:cubicBezTo>
                  <a:pt x="2901957" y="988677"/>
                  <a:pt x="2910666" y="986735"/>
                  <a:pt x="2918298" y="982495"/>
                </a:cubicBezTo>
                <a:cubicBezTo>
                  <a:pt x="2944607" y="967879"/>
                  <a:pt x="2931631" y="965489"/>
                  <a:pt x="2962073" y="953312"/>
                </a:cubicBezTo>
                <a:cubicBezTo>
                  <a:pt x="2969749" y="950242"/>
                  <a:pt x="2978286" y="950069"/>
                  <a:pt x="2986392" y="948448"/>
                </a:cubicBezTo>
                <a:cubicBezTo>
                  <a:pt x="2994498" y="943584"/>
                  <a:pt x="3002845" y="939101"/>
                  <a:pt x="3010711" y="933857"/>
                </a:cubicBezTo>
                <a:cubicBezTo>
                  <a:pt x="3047274" y="909482"/>
                  <a:pt x="3012084" y="928230"/>
                  <a:pt x="3054485" y="904674"/>
                </a:cubicBezTo>
                <a:cubicBezTo>
                  <a:pt x="3076911" y="892215"/>
                  <a:pt x="3074875" y="896725"/>
                  <a:pt x="3098260" y="880355"/>
                </a:cubicBezTo>
                <a:cubicBezTo>
                  <a:pt x="3106765" y="874402"/>
                  <a:pt x="3114074" y="866852"/>
                  <a:pt x="3122579" y="860899"/>
                </a:cubicBezTo>
                <a:cubicBezTo>
                  <a:pt x="3130324" y="855478"/>
                  <a:pt x="3139581" y="852294"/>
                  <a:pt x="3146898" y="846308"/>
                </a:cubicBezTo>
                <a:cubicBezTo>
                  <a:pt x="3157545" y="837597"/>
                  <a:pt x="3166353" y="826853"/>
                  <a:pt x="3176081" y="817125"/>
                </a:cubicBezTo>
                <a:cubicBezTo>
                  <a:pt x="3182566" y="810640"/>
                  <a:pt x="3188200" y="803173"/>
                  <a:pt x="3195537" y="797670"/>
                </a:cubicBezTo>
                <a:cubicBezTo>
                  <a:pt x="3202022" y="792806"/>
                  <a:pt x="3208247" y="787575"/>
                  <a:pt x="3214992" y="783078"/>
                </a:cubicBezTo>
                <a:cubicBezTo>
                  <a:pt x="3222858" y="777834"/>
                  <a:pt x="3231748" y="774159"/>
                  <a:pt x="3239311" y="768487"/>
                </a:cubicBezTo>
                <a:cubicBezTo>
                  <a:pt x="3299441" y="723390"/>
                  <a:pt x="3201490" y="787216"/>
                  <a:pt x="3273358" y="739304"/>
                </a:cubicBezTo>
                <a:cubicBezTo>
                  <a:pt x="3281224" y="734060"/>
                  <a:pt x="3290114" y="730384"/>
                  <a:pt x="3297677" y="724712"/>
                </a:cubicBezTo>
                <a:cubicBezTo>
                  <a:pt x="3303180" y="720585"/>
                  <a:pt x="3306984" y="714524"/>
                  <a:pt x="3312268" y="710121"/>
                </a:cubicBezTo>
                <a:cubicBezTo>
                  <a:pt x="3316759" y="706379"/>
                  <a:pt x="3322422" y="704197"/>
                  <a:pt x="3326860" y="700393"/>
                </a:cubicBezTo>
                <a:cubicBezTo>
                  <a:pt x="3333823" y="694424"/>
                  <a:pt x="3339413" y="686977"/>
                  <a:pt x="3346315" y="680938"/>
                </a:cubicBezTo>
                <a:cubicBezTo>
                  <a:pt x="3362508" y="666769"/>
                  <a:pt x="3371443" y="663409"/>
                  <a:pt x="3390090" y="651755"/>
                </a:cubicBezTo>
                <a:cubicBezTo>
                  <a:pt x="3395047" y="648657"/>
                  <a:pt x="3399924" y="645425"/>
                  <a:pt x="3404681" y="642027"/>
                </a:cubicBezTo>
                <a:cubicBezTo>
                  <a:pt x="3411278" y="637315"/>
                  <a:pt x="3416886" y="631061"/>
                  <a:pt x="3424137" y="627436"/>
                </a:cubicBezTo>
                <a:cubicBezTo>
                  <a:pt x="3430116" y="624447"/>
                  <a:pt x="3437107" y="624193"/>
                  <a:pt x="3443592" y="622572"/>
                </a:cubicBezTo>
                <a:cubicBezTo>
                  <a:pt x="3450077" y="616087"/>
                  <a:pt x="3456145" y="609155"/>
                  <a:pt x="3463047" y="603116"/>
                </a:cubicBezTo>
                <a:cubicBezTo>
                  <a:pt x="3490092" y="579451"/>
                  <a:pt x="3491939" y="592137"/>
                  <a:pt x="3511685" y="544750"/>
                </a:cubicBezTo>
                <a:lnTo>
                  <a:pt x="3536005" y="486385"/>
                </a:lnTo>
                <a:cubicBezTo>
                  <a:pt x="3533958" y="457723"/>
                  <a:pt x="3538273" y="420949"/>
                  <a:pt x="3521413" y="393972"/>
                </a:cubicBezTo>
                <a:cubicBezTo>
                  <a:pt x="3517767" y="388139"/>
                  <a:pt x="3511225" y="384664"/>
                  <a:pt x="3506822" y="379380"/>
                </a:cubicBezTo>
                <a:cubicBezTo>
                  <a:pt x="3494988" y="365179"/>
                  <a:pt x="3488156" y="345860"/>
                  <a:pt x="3472775" y="335606"/>
                </a:cubicBezTo>
                <a:cubicBezTo>
                  <a:pt x="3467911" y="332363"/>
                  <a:pt x="3463412" y="328492"/>
                  <a:pt x="3458183" y="325878"/>
                </a:cubicBezTo>
                <a:cubicBezTo>
                  <a:pt x="3427693" y="310633"/>
                  <a:pt x="3459662" y="333587"/>
                  <a:pt x="3429000" y="311287"/>
                </a:cubicBezTo>
                <a:cubicBezTo>
                  <a:pt x="3414846" y="300993"/>
                  <a:pt x="3385147" y="276124"/>
                  <a:pt x="3365771" y="267512"/>
                </a:cubicBezTo>
                <a:cubicBezTo>
                  <a:pt x="3359662" y="264797"/>
                  <a:pt x="3352743" y="264484"/>
                  <a:pt x="3346315" y="262648"/>
                </a:cubicBezTo>
                <a:cubicBezTo>
                  <a:pt x="3297469" y="248693"/>
                  <a:pt x="3373094" y="268128"/>
                  <a:pt x="3312268" y="252921"/>
                </a:cubicBezTo>
                <a:cubicBezTo>
                  <a:pt x="3304162" y="248057"/>
                  <a:pt x="3296833" y="241560"/>
                  <a:pt x="3287949" y="238329"/>
                </a:cubicBezTo>
                <a:cubicBezTo>
                  <a:pt x="3278681" y="234959"/>
                  <a:pt x="3268436" y="235399"/>
                  <a:pt x="3258766" y="233465"/>
                </a:cubicBezTo>
                <a:cubicBezTo>
                  <a:pt x="3152296" y="212172"/>
                  <a:pt x="3296330" y="234190"/>
                  <a:pt x="3107988" y="214010"/>
                </a:cubicBezTo>
                <a:cubicBezTo>
                  <a:pt x="3098182" y="212959"/>
                  <a:pt x="3088552" y="210646"/>
                  <a:pt x="3078805" y="209146"/>
                </a:cubicBezTo>
                <a:cubicBezTo>
                  <a:pt x="3046398" y="204160"/>
                  <a:pt x="3014063" y="198622"/>
                  <a:pt x="2981528" y="194555"/>
                </a:cubicBezTo>
                <a:cubicBezTo>
                  <a:pt x="2962156" y="192134"/>
                  <a:pt x="2942617" y="191312"/>
                  <a:pt x="2923162" y="189691"/>
                </a:cubicBezTo>
                <a:cubicBezTo>
                  <a:pt x="2891492" y="181773"/>
                  <a:pt x="2896548" y="181978"/>
                  <a:pt x="2850205" y="179963"/>
                </a:cubicBezTo>
                <a:cubicBezTo>
                  <a:pt x="2793491" y="177497"/>
                  <a:pt x="2736720" y="176554"/>
                  <a:pt x="2679971" y="175099"/>
                </a:cubicBezTo>
                <a:lnTo>
                  <a:pt x="2281137" y="165372"/>
                </a:lnTo>
                <a:cubicBezTo>
                  <a:pt x="2273030" y="163751"/>
                  <a:pt x="2265020" y="161533"/>
                  <a:pt x="2256817" y="160508"/>
                </a:cubicBezTo>
                <a:cubicBezTo>
                  <a:pt x="2239048" y="158287"/>
                  <a:pt x="2220906" y="158995"/>
                  <a:pt x="2203315" y="155644"/>
                </a:cubicBezTo>
                <a:cubicBezTo>
                  <a:pt x="2186687" y="152477"/>
                  <a:pt x="2170818" y="146150"/>
                  <a:pt x="2154677" y="141053"/>
                </a:cubicBezTo>
                <a:cubicBezTo>
                  <a:pt x="2140010" y="136421"/>
                  <a:pt x="2125777" y="130375"/>
                  <a:pt x="2110903" y="126461"/>
                </a:cubicBezTo>
                <a:cubicBezTo>
                  <a:pt x="2094913" y="122253"/>
                  <a:pt x="2062264" y="116733"/>
                  <a:pt x="2062264" y="116733"/>
                </a:cubicBezTo>
                <a:cubicBezTo>
                  <a:pt x="2046794" y="108999"/>
                  <a:pt x="2023878" y="97065"/>
                  <a:pt x="2008762" y="92414"/>
                </a:cubicBezTo>
                <a:cubicBezTo>
                  <a:pt x="1999336" y="89514"/>
                  <a:pt x="1989307" y="89171"/>
                  <a:pt x="1979579" y="87550"/>
                </a:cubicBezTo>
                <a:cubicBezTo>
                  <a:pt x="1931695" y="63609"/>
                  <a:pt x="1991686" y="92930"/>
                  <a:pt x="1935805" y="68095"/>
                </a:cubicBezTo>
                <a:cubicBezTo>
                  <a:pt x="1929179" y="65150"/>
                  <a:pt x="1923294" y="60451"/>
                  <a:pt x="1916349" y="58368"/>
                </a:cubicBezTo>
                <a:cubicBezTo>
                  <a:pt x="1894835" y="51914"/>
                  <a:pt x="1827516" y="49243"/>
                  <a:pt x="1819073" y="48640"/>
                </a:cubicBezTo>
                <a:lnTo>
                  <a:pt x="1473741" y="53504"/>
                </a:lnTo>
                <a:cubicBezTo>
                  <a:pt x="1462281" y="53798"/>
                  <a:pt x="1451158" y="58368"/>
                  <a:pt x="1439694" y="58368"/>
                </a:cubicBezTo>
                <a:cubicBezTo>
                  <a:pt x="1365098" y="58368"/>
                  <a:pt x="1290537" y="55125"/>
                  <a:pt x="1215958" y="53504"/>
                </a:cubicBezTo>
                <a:cubicBezTo>
                  <a:pt x="1209473" y="50261"/>
                  <a:pt x="1202798" y="47373"/>
                  <a:pt x="1196503" y="43776"/>
                </a:cubicBezTo>
                <a:cubicBezTo>
                  <a:pt x="1191427" y="40876"/>
                  <a:pt x="1187307" y="36296"/>
                  <a:pt x="1181911" y="34048"/>
                </a:cubicBezTo>
                <a:cubicBezTo>
                  <a:pt x="1156855" y="23608"/>
                  <a:pt x="1141379" y="8918"/>
                  <a:pt x="1128409" y="4865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DD50CC-2D06-D187-322C-50D6E1137710}"/>
              </a:ext>
            </a:extLst>
          </p:cNvPr>
          <p:cNvSpPr txBox="1"/>
          <p:nvPr/>
        </p:nvSpPr>
        <p:spPr>
          <a:xfrm>
            <a:off x="9277972" y="4345703"/>
            <a:ext cx="1069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Target cell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9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B7D8E2-4EC7-2040-B996-E2F6F4BAB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52"/>
            <a:ext cx="5953648" cy="5953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B640B-832E-5871-549C-D914DE4FD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2" y="904352"/>
            <a:ext cx="5953648" cy="5953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B2F51B-0FD1-21BE-85C2-C554E10235C3}"/>
              </a:ext>
            </a:extLst>
          </p:cNvPr>
          <p:cNvSpPr txBox="1"/>
          <p:nvPr/>
        </p:nvSpPr>
        <p:spPr>
          <a:xfrm>
            <a:off x="8390270" y="442687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DIC</a:t>
            </a:r>
            <a:endParaRPr lang="ko-KR" alt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4FE50-FFA6-95F0-D4EF-55267C746207}"/>
              </a:ext>
            </a:extLst>
          </p:cNvPr>
          <p:cNvSpPr txBox="1"/>
          <p:nvPr/>
        </p:nvSpPr>
        <p:spPr>
          <a:xfrm>
            <a:off x="2151918" y="442687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FM image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4485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</Words>
  <Application>Microsoft Office PowerPoint</Application>
  <PresentationFormat>Widescreen</PresentationFormat>
  <Paragraphs>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맑은 고딕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 Kyo Jung</dc:creator>
  <cp:lastModifiedBy>Min Kyo Jung</cp:lastModifiedBy>
  <cp:revision>3</cp:revision>
  <dcterms:created xsi:type="dcterms:W3CDTF">2024-09-12T00:38:27Z</dcterms:created>
  <dcterms:modified xsi:type="dcterms:W3CDTF">2024-09-12T00:43:58Z</dcterms:modified>
</cp:coreProperties>
</file>