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180" y="-1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8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2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07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9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2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30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60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3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0D0E3-A72E-41DC-B710-E5C59B093A4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D5AF4-BBD5-4BB0-88E1-3B01E31D9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5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90" t="21763" r="28793" b="4827"/>
          <a:stretch/>
        </p:blipFill>
        <p:spPr bwMode="auto">
          <a:xfrm>
            <a:off x="685800" y="762000"/>
            <a:ext cx="694629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0472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</cp:revision>
  <dcterms:created xsi:type="dcterms:W3CDTF">2023-12-21T10:14:34Z</dcterms:created>
  <dcterms:modified xsi:type="dcterms:W3CDTF">2024-03-20T13:10:08Z</dcterms:modified>
</cp:coreProperties>
</file>