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594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3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72715"/>
            <a:ext cx="7772400" cy="2069253"/>
          </a:xfrm>
        </p:spPr>
        <p:txBody>
          <a:bodyPr anchor="b"/>
          <a:lstStyle>
            <a:lvl1pPr algn="ctr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21766"/>
            <a:ext cx="6858000" cy="1434994"/>
          </a:xfrm>
        </p:spPr>
        <p:txBody>
          <a:bodyPr/>
          <a:lstStyle>
            <a:lvl1pPr marL="0" indent="0" algn="ctr">
              <a:buNone/>
              <a:defRPr sz="2080"/>
            </a:lvl1pPr>
            <a:lvl2pPr marL="396255" indent="0" algn="ctr">
              <a:buNone/>
              <a:defRPr sz="1733"/>
            </a:lvl2pPr>
            <a:lvl3pPr marL="792510" indent="0" algn="ctr">
              <a:buNone/>
              <a:defRPr sz="1560"/>
            </a:lvl3pPr>
            <a:lvl4pPr marL="1188766" indent="0" algn="ctr">
              <a:buNone/>
              <a:defRPr sz="1387"/>
            </a:lvl4pPr>
            <a:lvl5pPr marL="1585021" indent="0" algn="ctr">
              <a:buNone/>
              <a:defRPr sz="1387"/>
            </a:lvl5pPr>
            <a:lvl6pPr marL="1981276" indent="0" algn="ctr">
              <a:buNone/>
              <a:defRPr sz="1387"/>
            </a:lvl6pPr>
            <a:lvl7pPr marL="2377531" indent="0" algn="ctr">
              <a:buNone/>
              <a:defRPr sz="1387"/>
            </a:lvl7pPr>
            <a:lvl8pPr marL="2773787" indent="0" algn="ctr">
              <a:buNone/>
              <a:defRPr sz="1387"/>
            </a:lvl8pPr>
            <a:lvl9pPr marL="3170042" indent="0" algn="ctr">
              <a:buNone/>
              <a:defRPr sz="138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3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5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16442"/>
            <a:ext cx="1971675" cy="50369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16442"/>
            <a:ext cx="5800725" cy="50369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1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74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81774"/>
            <a:ext cx="7886700" cy="2472372"/>
          </a:xfrm>
        </p:spPr>
        <p:txBody>
          <a:bodyPr anchor="b"/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977536"/>
            <a:ext cx="7886700" cy="1300162"/>
          </a:xfrm>
        </p:spPr>
        <p:txBody>
          <a:bodyPr/>
          <a:lstStyle>
            <a:lvl1pPr marL="0" indent="0">
              <a:buNone/>
              <a:defRPr sz="2080">
                <a:solidFill>
                  <a:schemeClr val="tx1"/>
                </a:solidFill>
              </a:defRPr>
            </a:lvl1pPr>
            <a:lvl2pPr marL="39625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7925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3pPr>
            <a:lvl4pPr marL="1188766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4pPr>
            <a:lvl5pPr marL="1585021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5pPr>
            <a:lvl6pPr marL="1981276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6pPr>
            <a:lvl7pPr marL="2377531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7pPr>
            <a:lvl8pPr marL="2773787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8pPr>
            <a:lvl9pPr marL="3170042" indent="0">
              <a:buNone/>
              <a:defRPr sz="13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8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82208"/>
            <a:ext cx="3886200" cy="377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82208"/>
            <a:ext cx="3886200" cy="377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16443"/>
            <a:ext cx="7886700" cy="11488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57008"/>
            <a:ext cx="3868340" cy="714057"/>
          </a:xfrm>
        </p:spPr>
        <p:txBody>
          <a:bodyPr anchor="b"/>
          <a:lstStyle>
            <a:lvl1pPr marL="0" indent="0">
              <a:buNone/>
              <a:defRPr sz="2080" b="1"/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71065"/>
            <a:ext cx="3868340" cy="31933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457008"/>
            <a:ext cx="3887391" cy="714057"/>
          </a:xfrm>
        </p:spPr>
        <p:txBody>
          <a:bodyPr anchor="b"/>
          <a:lstStyle>
            <a:lvl1pPr marL="0" indent="0">
              <a:buNone/>
              <a:defRPr sz="2080" b="1"/>
            </a:lvl1pPr>
            <a:lvl2pPr marL="396255" indent="0">
              <a:buNone/>
              <a:defRPr sz="1733" b="1"/>
            </a:lvl2pPr>
            <a:lvl3pPr marL="792510" indent="0">
              <a:buNone/>
              <a:defRPr sz="1560" b="1"/>
            </a:lvl3pPr>
            <a:lvl4pPr marL="1188766" indent="0">
              <a:buNone/>
              <a:defRPr sz="1387" b="1"/>
            </a:lvl4pPr>
            <a:lvl5pPr marL="1585021" indent="0">
              <a:buNone/>
              <a:defRPr sz="1387" b="1"/>
            </a:lvl5pPr>
            <a:lvl6pPr marL="1981276" indent="0">
              <a:buNone/>
              <a:defRPr sz="1387" b="1"/>
            </a:lvl6pPr>
            <a:lvl7pPr marL="2377531" indent="0">
              <a:buNone/>
              <a:defRPr sz="1387" b="1"/>
            </a:lvl7pPr>
            <a:lvl8pPr marL="2773787" indent="0">
              <a:buNone/>
              <a:defRPr sz="1387" b="1"/>
            </a:lvl8pPr>
            <a:lvl9pPr marL="3170042" indent="0">
              <a:buNone/>
              <a:defRPr sz="13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171065"/>
            <a:ext cx="3887391" cy="31933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1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5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6240"/>
            <a:ext cx="2949178" cy="1386840"/>
          </a:xfrm>
        </p:spPr>
        <p:txBody>
          <a:bodyPr anchor="b"/>
          <a:lstStyle>
            <a:lvl1pPr>
              <a:defRPr sz="27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55770"/>
            <a:ext cx="4629150" cy="4223808"/>
          </a:xfrm>
        </p:spPr>
        <p:txBody>
          <a:bodyPr/>
          <a:lstStyle>
            <a:lvl1pPr>
              <a:defRPr sz="2773"/>
            </a:lvl1pPr>
            <a:lvl2pPr>
              <a:defRPr sz="2427"/>
            </a:lvl2pPr>
            <a:lvl3pPr>
              <a:defRPr sz="208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83080"/>
            <a:ext cx="2949178" cy="3303376"/>
          </a:xfrm>
        </p:spPr>
        <p:txBody>
          <a:bodyPr/>
          <a:lstStyle>
            <a:lvl1pPr marL="0" indent="0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7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6240"/>
            <a:ext cx="2949178" cy="1386840"/>
          </a:xfrm>
        </p:spPr>
        <p:txBody>
          <a:bodyPr anchor="b"/>
          <a:lstStyle>
            <a:lvl1pPr>
              <a:defRPr sz="27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55770"/>
            <a:ext cx="4629150" cy="4223808"/>
          </a:xfrm>
        </p:spPr>
        <p:txBody>
          <a:bodyPr anchor="t"/>
          <a:lstStyle>
            <a:lvl1pPr marL="0" indent="0">
              <a:buNone/>
              <a:defRPr sz="2773"/>
            </a:lvl1pPr>
            <a:lvl2pPr marL="396255" indent="0">
              <a:buNone/>
              <a:defRPr sz="2427"/>
            </a:lvl2pPr>
            <a:lvl3pPr marL="792510" indent="0">
              <a:buNone/>
              <a:defRPr sz="2080"/>
            </a:lvl3pPr>
            <a:lvl4pPr marL="1188766" indent="0">
              <a:buNone/>
              <a:defRPr sz="1733"/>
            </a:lvl4pPr>
            <a:lvl5pPr marL="1585021" indent="0">
              <a:buNone/>
              <a:defRPr sz="1733"/>
            </a:lvl5pPr>
            <a:lvl6pPr marL="1981276" indent="0">
              <a:buNone/>
              <a:defRPr sz="1733"/>
            </a:lvl6pPr>
            <a:lvl7pPr marL="2377531" indent="0">
              <a:buNone/>
              <a:defRPr sz="1733"/>
            </a:lvl7pPr>
            <a:lvl8pPr marL="2773787" indent="0">
              <a:buNone/>
              <a:defRPr sz="1733"/>
            </a:lvl8pPr>
            <a:lvl9pPr marL="3170042" indent="0">
              <a:buNone/>
              <a:defRPr sz="17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83080"/>
            <a:ext cx="2949178" cy="3303376"/>
          </a:xfrm>
        </p:spPr>
        <p:txBody>
          <a:bodyPr/>
          <a:lstStyle>
            <a:lvl1pPr marL="0" indent="0">
              <a:buNone/>
              <a:defRPr sz="1387"/>
            </a:lvl1pPr>
            <a:lvl2pPr marL="396255" indent="0">
              <a:buNone/>
              <a:defRPr sz="1213"/>
            </a:lvl2pPr>
            <a:lvl3pPr marL="792510" indent="0">
              <a:buNone/>
              <a:defRPr sz="1040"/>
            </a:lvl3pPr>
            <a:lvl4pPr marL="1188766" indent="0">
              <a:buNone/>
              <a:defRPr sz="867"/>
            </a:lvl4pPr>
            <a:lvl5pPr marL="1585021" indent="0">
              <a:buNone/>
              <a:defRPr sz="867"/>
            </a:lvl5pPr>
            <a:lvl6pPr marL="1981276" indent="0">
              <a:buNone/>
              <a:defRPr sz="867"/>
            </a:lvl6pPr>
            <a:lvl7pPr marL="2377531" indent="0">
              <a:buNone/>
              <a:defRPr sz="867"/>
            </a:lvl7pPr>
            <a:lvl8pPr marL="2773787" indent="0">
              <a:buNone/>
              <a:defRPr sz="867"/>
            </a:lvl8pPr>
            <a:lvl9pPr marL="3170042" indent="0">
              <a:buNone/>
              <a:defRPr sz="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3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16443"/>
            <a:ext cx="7886700" cy="1148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82208"/>
            <a:ext cx="7886700" cy="3771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508838"/>
            <a:ext cx="2057400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AF9AC-E15B-4DCE-8E8F-B7CAE1257BF7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508838"/>
            <a:ext cx="3086100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508838"/>
            <a:ext cx="2057400" cy="3164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2752C-DD71-4EC0-8A6A-703387FDE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92510" rtl="0" eaLnBrk="1" latinLnBrk="0" hangingPunct="1">
        <a:lnSpc>
          <a:spcPct val="90000"/>
        </a:lnSpc>
        <a:spcBef>
          <a:spcPct val="0"/>
        </a:spcBef>
        <a:buNone/>
        <a:defRPr sz="38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128" indent="-198128" algn="l" defTabSz="792510" rtl="0" eaLnBrk="1" latinLnBrk="0" hangingPunct="1">
        <a:lnSpc>
          <a:spcPct val="90000"/>
        </a:lnSpc>
        <a:spcBef>
          <a:spcPts val="867"/>
        </a:spcBef>
        <a:buFont typeface="Arial" panose="020B0604020202020204" pitchFamily="34" charset="0"/>
        <a:buChar char="•"/>
        <a:defRPr sz="2427" kern="1200">
          <a:solidFill>
            <a:schemeClr val="tx1"/>
          </a:solidFill>
          <a:latin typeface="+mn-lt"/>
          <a:ea typeface="+mn-ea"/>
          <a:cs typeface="+mn-cs"/>
        </a:defRPr>
      </a:lvl1pPr>
      <a:lvl2pPr marL="594383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80" kern="1200">
          <a:solidFill>
            <a:schemeClr val="tx1"/>
          </a:solidFill>
          <a:latin typeface="+mn-lt"/>
          <a:ea typeface="+mn-ea"/>
          <a:cs typeface="+mn-cs"/>
        </a:defRPr>
      </a:lvl2pPr>
      <a:lvl3pPr marL="990638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86893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60" kern="1200">
          <a:solidFill>
            <a:schemeClr val="tx1"/>
          </a:solidFill>
          <a:latin typeface="+mn-lt"/>
          <a:ea typeface="+mn-ea"/>
          <a:cs typeface="+mn-cs"/>
        </a:defRPr>
      </a:lvl4pPr>
      <a:lvl5pPr marL="1783149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60" kern="1200">
          <a:solidFill>
            <a:schemeClr val="tx1"/>
          </a:solidFill>
          <a:latin typeface="+mn-lt"/>
          <a:ea typeface="+mn-ea"/>
          <a:cs typeface="+mn-cs"/>
        </a:defRPr>
      </a:lvl5pPr>
      <a:lvl6pPr marL="2179404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60" kern="1200">
          <a:solidFill>
            <a:schemeClr val="tx1"/>
          </a:solidFill>
          <a:latin typeface="+mn-lt"/>
          <a:ea typeface="+mn-ea"/>
          <a:cs typeface="+mn-cs"/>
        </a:defRPr>
      </a:lvl6pPr>
      <a:lvl7pPr marL="2575659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60" kern="1200">
          <a:solidFill>
            <a:schemeClr val="tx1"/>
          </a:solidFill>
          <a:latin typeface="+mn-lt"/>
          <a:ea typeface="+mn-ea"/>
          <a:cs typeface="+mn-cs"/>
        </a:defRPr>
      </a:lvl7pPr>
      <a:lvl8pPr marL="2971914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60" kern="1200">
          <a:solidFill>
            <a:schemeClr val="tx1"/>
          </a:solidFill>
          <a:latin typeface="+mn-lt"/>
          <a:ea typeface="+mn-ea"/>
          <a:cs typeface="+mn-cs"/>
        </a:defRPr>
      </a:lvl8pPr>
      <a:lvl9pPr marL="3368170" indent="-198128" algn="l" defTabSz="7925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1pPr>
      <a:lvl2pPr marL="396255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92510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66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4pPr>
      <a:lvl5pPr marL="1585021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5pPr>
      <a:lvl6pPr marL="1981276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6pPr>
      <a:lvl7pPr marL="2377531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7pPr>
      <a:lvl8pPr marL="2773787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8pPr>
      <a:lvl9pPr marL="3170042" algn="l" defTabSz="792510" rtl="0" eaLnBrk="1" latinLnBrk="0" hangingPunct="1">
        <a:defRPr sz="1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">
            <a:extLst>
              <a:ext uri="{FF2B5EF4-FFF2-40B4-BE49-F238E27FC236}">
                <a16:creationId xmlns:a16="http://schemas.microsoft.com/office/drawing/2014/main" id="{FBA64754-0DD2-CDB8-0F3D-15AA9CE75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932614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72F4821-4D2F-CAB1-ED04-DC00EE374BF8}"/>
              </a:ext>
            </a:extLst>
          </p:cNvPr>
          <p:cNvCxnSpPr/>
          <p:nvPr/>
        </p:nvCxnSpPr>
        <p:spPr>
          <a:xfrm>
            <a:off x="6485604" y="1542453"/>
            <a:ext cx="499403" cy="4853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8127B7-43DE-3F91-39CE-D4B4545FCCF2}"/>
              </a:ext>
            </a:extLst>
          </p:cNvPr>
          <p:cNvCxnSpPr/>
          <p:nvPr/>
        </p:nvCxnSpPr>
        <p:spPr>
          <a:xfrm>
            <a:off x="5964079" y="1549827"/>
            <a:ext cx="499403" cy="4853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83ECD4E-24B0-5F1C-A5EA-0AC6FE68BAEA}"/>
              </a:ext>
            </a:extLst>
          </p:cNvPr>
          <p:cNvSpPr txBox="1"/>
          <p:nvPr/>
        </p:nvSpPr>
        <p:spPr>
          <a:xfrm>
            <a:off x="5099767" y="1256171"/>
            <a:ext cx="1002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Cell-free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B48677-BBB9-502A-5494-1A69377A79E3}"/>
              </a:ext>
            </a:extLst>
          </p:cNvPr>
          <p:cNvSpPr txBox="1"/>
          <p:nvPr/>
        </p:nvSpPr>
        <p:spPr>
          <a:xfrm>
            <a:off x="6102657" y="1256171"/>
            <a:ext cx="943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Cellular</a:t>
            </a:r>
          </a:p>
        </p:txBody>
      </p:sp>
    </p:spTree>
    <p:extLst>
      <p:ext uri="{BB962C8B-B14F-4D97-AF65-F5344CB8AC3E}">
        <p14:creationId xmlns:p14="http://schemas.microsoft.com/office/powerpoint/2010/main" val="2343624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78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Michigan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Noah</dc:creator>
  <cp:lastModifiedBy>Brown, Noah</cp:lastModifiedBy>
  <cp:revision>2</cp:revision>
  <dcterms:created xsi:type="dcterms:W3CDTF">2023-04-24T21:23:55Z</dcterms:created>
  <dcterms:modified xsi:type="dcterms:W3CDTF">2023-07-17T21:47:04Z</dcterms:modified>
</cp:coreProperties>
</file>