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2" r:id="rId2"/>
    <p:sldId id="273" r:id="rId3"/>
    <p:sldId id="277" r:id="rId4"/>
    <p:sldId id="275" r:id="rId5"/>
    <p:sldId id="276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2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EEB72-3FB8-44E6-9389-93742BDD0B35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A3A6-9941-45D1-A27E-F80D6E7287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591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A3A6-9941-45D1-A27E-F80D6E72878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09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135A33-ECA7-721B-8B91-55CCD0E4C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E91B7E-7593-07B3-B3B1-0CC02A38D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B1F021-ABCB-B2BE-7626-9F0E51368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41004-D4D2-6A49-7C69-BF64C75E9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9C8813-BAC7-1282-44A3-11D3204E2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8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A043AD-7A11-FCBE-37D9-599E75C86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4B15AA-881D-3ECB-3165-77725906E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3E2F66-781A-753E-328E-B92AFBDA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316684-06CF-D465-A7E8-23545B02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8CF25C-3AB5-0B0B-D396-414A6355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129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9554F1-7FCE-F633-FF03-BC25B7D71F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EF3CAB-CB15-68D5-4ABE-FD778F7EC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B351DA-9F8C-3477-8D41-744CF9F7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65999A-90CC-9E19-D966-536AE339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56DC05-A905-DF1B-28D7-B96C3284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2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8F80AC-6EF5-AF72-DDDF-D292BFCF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7FEF4E-F4CC-DB21-8677-6352753C1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23C5C-EA1E-A63B-BD26-7500B004C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95C6B1-822E-28B9-155B-FB3A6A0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04E1ED-C70E-811A-7D70-246DB75EE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11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93DDCB-C5F7-4BDB-7C74-02E6341E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7297B3-65DA-A40F-D086-DAA8129EA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A2FA88-390A-16BF-6332-9519A072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A1154E-E3CB-2057-1FCB-31D4A564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8DE02-D10C-C28D-CF7F-15D2B849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41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3DFB4F-8470-C35D-8860-7859EA169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3DC4D2-4DED-A8FD-EC7D-57241105D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D25E399-D19D-A06A-CC39-CFEC25413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BCD68E-502A-F281-7CBB-670E7265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072DA3-7DA0-96A5-9008-4F0F35834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026BA0-3FE1-30A5-FB10-F4CFA52B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07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80B896-560E-6936-C082-D5B9B16C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299C07-2A45-86F5-79EF-BE21BCF1B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389B50F-1111-F180-4C19-DFEF74ED6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8B5F7F-FB84-A6CF-3612-39DD9FE3D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84D529-E346-E288-1B72-76E5F4E6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814C4E3-2A94-9B8E-DA91-312A8CEF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849B35-5773-1D58-66A9-0136838BF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2DECAF-C488-75B1-1822-351C601E2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06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685BF7-99D6-BDC1-70A5-72D4ABD3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3C1514-6214-7E6A-F7AB-13728E06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E05219-61B8-3579-CDDA-90DCF6ADE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C50644-63B4-80D8-376F-74D2443F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09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7657F44-8AB0-5A6E-73D4-55520CBCD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2B77E62-C2A3-1374-94DD-78B100F9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33FCBA-9A80-299B-66A5-4C9A41E7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69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764DC-A390-CBB8-B3C0-8070975DF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BC4396-30AA-371D-F588-1CC198F7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D673DE7-3B64-CF28-B1A4-565D73F76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8ACC78-1504-C05C-C754-33456B7D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DC194B-8B82-3445-56F2-A5E1CFE5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BDA617-1A59-9585-67E4-022AE910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25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C8710B-D760-4387-F82C-929B13680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EDF26CD-66F2-7DF8-B88C-A2911C263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515C7B-21E9-F2BE-757E-03560A33E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FFE2BA-A81E-DDC6-F828-CF558A9A7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85D48D-6852-EFD9-502F-1EF565B4B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72BC81-9AC9-12D6-6DB2-C0F808C9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68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4CF2544-D7DA-3698-ADB6-ADEAB3AEB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EB1970-0160-AB6B-C313-B221CFAAC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492745-F8F2-9519-8E58-A2D82D5C2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AF343-C61F-4B4E-BDBA-EEAF099BF4D4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44C5B-8C58-6EC9-3A0F-A5497CAD9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754555-B95D-758E-4A8F-BC5C17252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B7AEC-3801-4502-BBD2-CD5B1D06B4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98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FF10ED2-60D9-6341-9076-DD23E7056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91" y="2036025"/>
            <a:ext cx="5444200" cy="38469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84D6D17-62BF-8C2A-B13D-7274D265F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8" y="1943436"/>
            <a:ext cx="5316173" cy="400541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95097FB-72B6-5814-B0C0-D0844C3C5430}"/>
              </a:ext>
            </a:extLst>
          </p:cNvPr>
          <p:cNvSpPr txBox="1"/>
          <p:nvPr/>
        </p:nvSpPr>
        <p:spPr>
          <a:xfrm>
            <a:off x="269526" y="320509"/>
            <a:ext cx="110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Video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AC4A22D-25C9-3D74-43F7-AC60DDD9F801}"/>
              </a:ext>
            </a:extLst>
          </p:cNvPr>
          <p:cNvSpPr txBox="1"/>
          <p:nvPr/>
        </p:nvSpPr>
        <p:spPr>
          <a:xfrm>
            <a:off x="269526" y="689897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3.18 Fig 2B, 2C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6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C95097FB-72B6-5814-B0C0-D0844C3C5430}"/>
              </a:ext>
            </a:extLst>
          </p:cNvPr>
          <p:cNvSpPr txBox="1"/>
          <p:nvPr/>
        </p:nvSpPr>
        <p:spPr>
          <a:xfrm>
            <a:off x="269526" y="320509"/>
            <a:ext cx="110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Video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44CA6E-2FB5-8C68-82F9-AA64AC87BDAC}"/>
              </a:ext>
            </a:extLst>
          </p:cNvPr>
          <p:cNvSpPr txBox="1"/>
          <p:nvPr/>
        </p:nvSpPr>
        <p:spPr>
          <a:xfrm>
            <a:off x="269526" y="689897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3.19 Fig 4A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ADEDAFC-1D9C-C109-92A0-2BF2475A430F}"/>
              </a:ext>
            </a:extLst>
          </p:cNvPr>
          <p:cNvGrpSpPr/>
          <p:nvPr/>
        </p:nvGrpSpPr>
        <p:grpSpPr>
          <a:xfrm>
            <a:off x="2322298" y="1581472"/>
            <a:ext cx="9696396" cy="4638382"/>
            <a:chOff x="2104006" y="1072437"/>
            <a:chExt cx="9696396" cy="463838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57FF817-ACEC-816D-CDF5-577B8C2D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0" t="6091" b="5947"/>
            <a:stretch/>
          </p:blipFill>
          <p:spPr>
            <a:xfrm>
              <a:off x="7950152" y="3798629"/>
              <a:ext cx="1898007" cy="189999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6AE32BF-DCB6-A93A-A43D-990C55746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0" t="6091" b="5947"/>
            <a:stretch/>
          </p:blipFill>
          <p:spPr>
            <a:xfrm>
              <a:off x="6052150" y="3798629"/>
              <a:ext cx="1898006" cy="189999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FB6F0D4-CF63-697E-4B40-1C621F343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0" t="6091" b="5947"/>
            <a:stretch/>
          </p:blipFill>
          <p:spPr>
            <a:xfrm>
              <a:off x="4154146" y="3798629"/>
              <a:ext cx="1898006" cy="18999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42DDEC7-A6D5-D942-921D-2655838A0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0" t="4380" b="5215"/>
            <a:stretch/>
          </p:blipFill>
          <p:spPr>
            <a:xfrm>
              <a:off x="9902396" y="3758074"/>
              <a:ext cx="1898006" cy="195274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10D76DB-4F36-2182-8BEC-A865A34BF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0" t="4380" b="4957"/>
            <a:stretch/>
          </p:blipFill>
          <p:spPr>
            <a:xfrm>
              <a:off x="6045061" y="1361913"/>
              <a:ext cx="1898005" cy="195834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6FAEAAD-DC30-D896-DB95-9B108BFEB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0" t="4380" b="4955"/>
            <a:stretch/>
          </p:blipFill>
          <p:spPr>
            <a:xfrm>
              <a:off x="7939348" y="1361914"/>
              <a:ext cx="1898004" cy="195834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5918B4F-E5FC-0F65-E20A-B97E8F306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6" t="6091" b="5947"/>
            <a:stretch/>
          </p:blipFill>
          <p:spPr>
            <a:xfrm>
              <a:off x="2104006" y="3798629"/>
              <a:ext cx="2050141" cy="189999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FA85C47-DCF1-92BC-D4DD-3CB5482F9C55}"/>
                </a:ext>
              </a:extLst>
            </p:cNvPr>
            <p:cNvSpPr txBox="1"/>
            <p:nvPr/>
          </p:nvSpPr>
          <p:spPr>
            <a:xfrm>
              <a:off x="8420697" y="1072437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CD105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B88FB9C-A9F5-76E0-675A-9186D535D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6" t="4380" b="4956"/>
            <a:stretch/>
          </p:blipFill>
          <p:spPr>
            <a:xfrm>
              <a:off x="3996607" y="1361913"/>
              <a:ext cx="2050139" cy="195834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621CCD6-95DE-CC9C-6448-337CFD617FE9}"/>
                </a:ext>
              </a:extLst>
            </p:cNvPr>
            <p:cNvSpPr txBox="1"/>
            <p:nvPr/>
          </p:nvSpPr>
          <p:spPr>
            <a:xfrm>
              <a:off x="4715734" y="1072440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CD73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CAE1E93-2216-04BE-A1E5-B42F2D6E93FA}"/>
                </a:ext>
              </a:extLst>
            </p:cNvPr>
            <p:cNvSpPr txBox="1"/>
            <p:nvPr/>
          </p:nvSpPr>
          <p:spPr>
            <a:xfrm>
              <a:off x="6598276" y="1072437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CD90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7F401BA-0D34-3538-9111-04E717546EBE}"/>
                </a:ext>
              </a:extLst>
            </p:cNvPr>
            <p:cNvSpPr txBox="1"/>
            <p:nvPr/>
          </p:nvSpPr>
          <p:spPr>
            <a:xfrm>
              <a:off x="10340575" y="3472072"/>
              <a:ext cx="9685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HLA-DR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991CF69-D559-6885-0136-FAE94E149E55}"/>
                </a:ext>
              </a:extLst>
            </p:cNvPr>
            <p:cNvSpPr txBox="1"/>
            <p:nvPr/>
          </p:nvSpPr>
          <p:spPr>
            <a:xfrm>
              <a:off x="4699869" y="3479957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CD45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57CF309-E17A-B2F6-9D61-7FA7C8C14009}"/>
                </a:ext>
              </a:extLst>
            </p:cNvPr>
            <p:cNvSpPr txBox="1"/>
            <p:nvPr/>
          </p:nvSpPr>
          <p:spPr>
            <a:xfrm>
              <a:off x="2818760" y="3479957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CD34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35543E6-345C-FA92-0FA1-BB2794F6474F}"/>
                </a:ext>
              </a:extLst>
            </p:cNvPr>
            <p:cNvSpPr txBox="1"/>
            <p:nvPr/>
          </p:nvSpPr>
          <p:spPr>
            <a:xfrm>
              <a:off x="6587439" y="3479957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CD19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793218E-A911-6B0A-4FC2-46155FB2B045}"/>
                </a:ext>
              </a:extLst>
            </p:cNvPr>
            <p:cNvSpPr txBox="1"/>
            <p:nvPr/>
          </p:nvSpPr>
          <p:spPr>
            <a:xfrm>
              <a:off x="8503361" y="3479957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CD14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4D3110D3-CFE0-F963-197C-BFA99E7BEC8B}"/>
              </a:ext>
            </a:extLst>
          </p:cNvPr>
          <p:cNvSpPr txBox="1"/>
          <p:nvPr/>
        </p:nvSpPr>
        <p:spPr>
          <a:xfrm>
            <a:off x="712072" y="2246025"/>
            <a:ext cx="1215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Positive markers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36097A8-2DCB-0E34-0AA3-FEB648D1E2E4}"/>
              </a:ext>
            </a:extLst>
          </p:cNvPr>
          <p:cNvSpPr txBox="1"/>
          <p:nvPr/>
        </p:nvSpPr>
        <p:spPr>
          <a:xfrm>
            <a:off x="659453" y="4872264"/>
            <a:ext cx="127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Negative markers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71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C95097FB-72B6-5814-B0C0-D0844C3C5430}"/>
              </a:ext>
            </a:extLst>
          </p:cNvPr>
          <p:cNvSpPr txBox="1"/>
          <p:nvPr/>
        </p:nvSpPr>
        <p:spPr>
          <a:xfrm>
            <a:off x="269526" y="320509"/>
            <a:ext cx="110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Video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44CA6E-2FB5-8C68-82F9-AA64AC87BDAC}"/>
              </a:ext>
            </a:extLst>
          </p:cNvPr>
          <p:cNvSpPr txBox="1"/>
          <p:nvPr/>
        </p:nvSpPr>
        <p:spPr>
          <a:xfrm>
            <a:off x="269526" y="689897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3.21 Fig 4D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ED19258A-8AE5-338E-A265-16AE1903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8821" r="66458" b="-831"/>
          <a:stretch/>
        </p:blipFill>
        <p:spPr>
          <a:xfrm>
            <a:off x="269526" y="2441593"/>
            <a:ext cx="3540021" cy="2736000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6F9386A2-EB77-B49C-E6FA-43AC15D0E9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390" t="8821" r="33524" b="-823"/>
          <a:stretch/>
        </p:blipFill>
        <p:spPr>
          <a:xfrm>
            <a:off x="4248497" y="2441593"/>
            <a:ext cx="3492000" cy="27360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57583B80-DEA4-06B5-EF18-D0BEFA6AFE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6360" t="8951" r="-411" b="-830"/>
          <a:stretch/>
        </p:blipFill>
        <p:spPr>
          <a:xfrm>
            <a:off x="8196225" y="2441593"/>
            <a:ext cx="3598698" cy="2736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2ED0140-13E1-8350-D289-7ED102FB0816}"/>
              </a:ext>
            </a:extLst>
          </p:cNvPr>
          <p:cNvSpPr txBox="1"/>
          <p:nvPr/>
        </p:nvSpPr>
        <p:spPr>
          <a:xfrm>
            <a:off x="1109633" y="1841372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Osteogenic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03B4AEF-B129-1C79-1A12-36483A6E04DD}"/>
              </a:ext>
            </a:extLst>
          </p:cNvPr>
          <p:cNvSpPr txBox="1"/>
          <p:nvPr/>
        </p:nvSpPr>
        <p:spPr>
          <a:xfrm>
            <a:off x="5065396" y="1841370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Adipogenic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034D9EE-3363-4C43-4A3A-9F2E82C3F38E}"/>
              </a:ext>
            </a:extLst>
          </p:cNvPr>
          <p:cNvSpPr txBox="1"/>
          <p:nvPr/>
        </p:nvSpPr>
        <p:spPr>
          <a:xfrm>
            <a:off x="8861289" y="1841371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Chondrogenic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607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C95097FB-72B6-5814-B0C0-D0844C3C5430}"/>
              </a:ext>
            </a:extLst>
          </p:cNvPr>
          <p:cNvSpPr txBox="1"/>
          <p:nvPr/>
        </p:nvSpPr>
        <p:spPr>
          <a:xfrm>
            <a:off x="269526" y="320509"/>
            <a:ext cx="110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Video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44CA6E-2FB5-8C68-82F9-AA64AC87BDAC}"/>
              </a:ext>
            </a:extLst>
          </p:cNvPr>
          <p:cNvSpPr txBox="1"/>
          <p:nvPr/>
        </p:nvSpPr>
        <p:spPr>
          <a:xfrm>
            <a:off x="269526" y="689897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3.22 Fig 5A, 6A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0129B4-7CBB-3F25-3D1F-73253E3B4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0" y="1764682"/>
            <a:ext cx="5645385" cy="4340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ADA5FA-C110-9F02-C061-79E9E822E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26" y="1764682"/>
            <a:ext cx="568806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02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C95097FB-72B6-5814-B0C0-D0844C3C5430}"/>
              </a:ext>
            </a:extLst>
          </p:cNvPr>
          <p:cNvSpPr txBox="1"/>
          <p:nvPr/>
        </p:nvSpPr>
        <p:spPr>
          <a:xfrm>
            <a:off x="269526" y="320509"/>
            <a:ext cx="110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Video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44CA6E-2FB5-8C68-82F9-AA64AC87BDAC}"/>
              </a:ext>
            </a:extLst>
          </p:cNvPr>
          <p:cNvSpPr txBox="1"/>
          <p:nvPr/>
        </p:nvSpPr>
        <p:spPr>
          <a:xfrm>
            <a:off x="269526" y="689897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3.22 Fig 5B, 6B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4DEF89D3-86D2-0142-FC0D-23084A7E4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15000" contrast="3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0359" t="11373" r="-107" b="-734"/>
          <a:stretch/>
        </p:blipFill>
        <p:spPr>
          <a:xfrm>
            <a:off x="1550707" y="2268000"/>
            <a:ext cx="4875260" cy="40680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5A38E32B-1169-8D85-AAC0-5126168C18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3351" t="8111" r="22" b="-761"/>
          <a:stretch/>
        </p:blipFill>
        <p:spPr>
          <a:xfrm>
            <a:off x="6681202" y="2268000"/>
            <a:ext cx="4824000" cy="406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0CEE147-AD36-4152-4BEB-2564FE7DC16A}"/>
              </a:ext>
            </a:extLst>
          </p:cNvPr>
          <p:cNvSpPr txBox="1"/>
          <p:nvPr/>
        </p:nvSpPr>
        <p:spPr>
          <a:xfrm>
            <a:off x="2384951" y="180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899814C-71AE-0D2D-B700-A4684F2D460D}"/>
              </a:ext>
            </a:extLst>
          </p:cNvPr>
          <p:cNvSpPr txBox="1"/>
          <p:nvPr/>
        </p:nvSpPr>
        <p:spPr>
          <a:xfrm>
            <a:off x="7520412" y="180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7F2F8D-665C-21BD-F757-C2661F3C408A}"/>
              </a:ext>
            </a:extLst>
          </p:cNvPr>
          <p:cNvSpPr txBox="1"/>
          <p:nvPr/>
        </p:nvSpPr>
        <p:spPr>
          <a:xfrm>
            <a:off x="4791973" y="1806335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Dead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99D8D3-E2B6-FBE0-2FCE-6E52B3F646E1}"/>
              </a:ext>
            </a:extLst>
          </p:cNvPr>
          <p:cNvSpPr txBox="1"/>
          <p:nvPr/>
        </p:nvSpPr>
        <p:spPr>
          <a:xfrm>
            <a:off x="9851933" y="1806335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Dead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68B7DCA-E14C-77CB-B8A8-27FF57E1C079}"/>
              </a:ext>
            </a:extLst>
          </p:cNvPr>
          <p:cNvSpPr txBox="1"/>
          <p:nvPr/>
        </p:nvSpPr>
        <p:spPr>
          <a:xfrm>
            <a:off x="758430" y="3099637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5 L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48B41F7-D1CB-24E6-8F4B-8B338C2B3392}"/>
              </a:ext>
            </a:extLst>
          </p:cNvPr>
          <p:cNvSpPr txBox="1"/>
          <p:nvPr/>
        </p:nvSpPr>
        <p:spPr>
          <a:xfrm>
            <a:off x="708096" y="512278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15 L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3E84316-4EE9-1BAA-8DE9-BA725DAACA23}"/>
              </a:ext>
            </a:extLst>
          </p:cNvPr>
          <p:cNvSpPr txBox="1"/>
          <p:nvPr/>
        </p:nvSpPr>
        <p:spPr>
          <a:xfrm>
            <a:off x="2833217" y="1117952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HEK293T Cells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8EDD738-54CA-CFE8-BFF3-BD90017DA01F}"/>
              </a:ext>
            </a:extLst>
          </p:cNvPr>
          <p:cNvSpPr txBox="1"/>
          <p:nvPr/>
        </p:nvSpPr>
        <p:spPr>
          <a:xfrm>
            <a:off x="8256755" y="1117952"/>
            <a:ext cx="1672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Vero Cells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8AE01B0-9344-F9F3-16DC-8812BFBD1B37}"/>
              </a:ext>
            </a:extLst>
          </p:cNvPr>
          <p:cNvCxnSpPr>
            <a:cxnSpLocks/>
          </p:cNvCxnSpPr>
          <p:nvPr/>
        </p:nvCxnSpPr>
        <p:spPr>
          <a:xfrm>
            <a:off x="1996580" y="1719743"/>
            <a:ext cx="40351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0386180-2368-999F-7158-A2AFBB1EAF67}"/>
              </a:ext>
            </a:extLst>
          </p:cNvPr>
          <p:cNvCxnSpPr>
            <a:cxnSpLocks/>
          </p:cNvCxnSpPr>
          <p:nvPr/>
        </p:nvCxnSpPr>
        <p:spPr>
          <a:xfrm>
            <a:off x="7206143" y="1719743"/>
            <a:ext cx="38589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194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3254</TotalTime>
  <Words>59</Words>
  <Application>Microsoft Office PowerPoint</Application>
  <PresentationFormat>宽屏</PresentationFormat>
  <Paragraphs>32</Paragraphs>
  <Slides>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0" baseType="lpstr">
      <vt:lpstr>等线</vt:lpstr>
      <vt:lpstr>等线 Light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郭蕾蕾</dc:creator>
  <cp:lastModifiedBy>华龛生物Cytoniche</cp:lastModifiedBy>
  <cp:revision>29</cp:revision>
  <dcterms:created xsi:type="dcterms:W3CDTF">2023-02-02T05:10:19Z</dcterms:created>
  <dcterms:modified xsi:type="dcterms:W3CDTF">2023-06-20T08:15:27Z</dcterms:modified>
</cp:coreProperties>
</file>