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34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9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5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96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7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30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10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1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28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19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4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1FFFD-5AED-415B-BA1F-820D4BECF760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BA27E-C84B-4591-B494-62D152CBD0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5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1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10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64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73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15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0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Bisiayo Fashemi</dc:creator>
  <cp:lastModifiedBy>Bisiayo Fashemi</cp:lastModifiedBy>
  <cp:revision>1</cp:revision>
  <dcterms:created xsi:type="dcterms:W3CDTF">2023-07-14T20:34:55Z</dcterms:created>
  <dcterms:modified xsi:type="dcterms:W3CDTF">2023-07-14T20:35:26Z</dcterms:modified>
</cp:coreProperties>
</file>