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5"/>
  </p:notesMasterIdLst>
  <p:sldIdLst>
    <p:sldId id="386" r:id="rId2"/>
    <p:sldId id="404" r:id="rId3"/>
    <p:sldId id="405" r:id="rId4"/>
    <p:sldId id="334" r:id="rId5"/>
    <p:sldId id="335" r:id="rId6"/>
    <p:sldId id="336" r:id="rId7"/>
    <p:sldId id="337" r:id="rId8"/>
    <p:sldId id="338" r:id="rId9"/>
    <p:sldId id="339" r:id="rId10"/>
    <p:sldId id="340" r:id="rId11"/>
    <p:sldId id="341" r:id="rId12"/>
    <p:sldId id="379" r:id="rId13"/>
    <p:sldId id="342" r:id="rId14"/>
    <p:sldId id="343" r:id="rId15"/>
    <p:sldId id="344" r:id="rId16"/>
    <p:sldId id="345" r:id="rId17"/>
    <p:sldId id="346" r:id="rId18"/>
    <p:sldId id="347" r:id="rId19"/>
    <p:sldId id="348" r:id="rId20"/>
    <p:sldId id="349" r:id="rId21"/>
    <p:sldId id="381" r:id="rId22"/>
    <p:sldId id="350" r:id="rId23"/>
    <p:sldId id="351" r:id="rId24"/>
    <p:sldId id="352" r:id="rId25"/>
    <p:sldId id="353" r:id="rId26"/>
    <p:sldId id="354" r:id="rId27"/>
    <p:sldId id="355" r:id="rId28"/>
    <p:sldId id="279" r:id="rId29"/>
    <p:sldId id="403" r:id="rId30"/>
    <p:sldId id="392" r:id="rId31"/>
    <p:sldId id="394" r:id="rId32"/>
    <p:sldId id="329" r:id="rId33"/>
    <p:sldId id="356" r:id="rId34"/>
    <p:sldId id="357" r:id="rId35"/>
    <p:sldId id="358" r:id="rId36"/>
    <p:sldId id="406" r:id="rId37"/>
    <p:sldId id="281" r:id="rId38"/>
    <p:sldId id="395" r:id="rId39"/>
    <p:sldId id="396" r:id="rId40"/>
    <p:sldId id="330" r:id="rId41"/>
    <p:sldId id="360" r:id="rId42"/>
    <p:sldId id="361" r:id="rId43"/>
    <p:sldId id="362" r:id="rId44"/>
    <p:sldId id="364" r:id="rId45"/>
    <p:sldId id="365" r:id="rId46"/>
    <p:sldId id="366" r:id="rId47"/>
    <p:sldId id="397" r:id="rId48"/>
    <p:sldId id="402" r:id="rId49"/>
    <p:sldId id="367" r:id="rId50"/>
    <p:sldId id="368" r:id="rId51"/>
    <p:sldId id="369" r:id="rId52"/>
    <p:sldId id="370" r:id="rId53"/>
    <p:sldId id="371" r:id="rId54"/>
    <p:sldId id="398" r:id="rId55"/>
    <p:sldId id="372" r:id="rId56"/>
    <p:sldId id="373" r:id="rId57"/>
    <p:sldId id="374" r:id="rId58"/>
    <p:sldId id="286" r:id="rId59"/>
    <p:sldId id="287" r:id="rId60"/>
    <p:sldId id="376" r:id="rId61"/>
    <p:sldId id="399" r:id="rId62"/>
    <p:sldId id="288" r:id="rId63"/>
    <p:sldId id="407" r:id="rId64"/>
    <p:sldId id="323" r:id="rId65"/>
    <p:sldId id="326" r:id="rId66"/>
    <p:sldId id="324" r:id="rId67"/>
    <p:sldId id="290" r:id="rId68"/>
    <p:sldId id="400" r:id="rId69"/>
    <p:sldId id="401" r:id="rId70"/>
    <p:sldId id="331" r:id="rId71"/>
    <p:sldId id="332" r:id="rId72"/>
    <p:sldId id="378" r:id="rId73"/>
    <p:sldId id="333" r:id="rId74"/>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6275" autoAdjust="0"/>
  </p:normalViewPr>
  <p:slideViewPr>
    <p:cSldViewPr snapToGrid="0">
      <p:cViewPr varScale="1">
        <p:scale>
          <a:sx n="73" d="100"/>
          <a:sy n="73" d="100"/>
        </p:scale>
        <p:origin x="17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98C2D1-1AA0-488D-B069-D65688AABEB1}" type="datetimeFigureOut">
              <a:rPr lang="en-US" smtClean="0"/>
              <a:t>4/29/2023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32E6F92-F97D-426F-AFC4-987AE2E51601}" type="slidenum">
              <a:rPr lang="en-US" smtClean="0"/>
              <a:t>‹#›</a:t>
            </a:fld>
            <a:endParaRPr lang="en-US"/>
          </a:p>
        </p:txBody>
      </p:sp>
    </p:spTree>
    <p:extLst>
      <p:ext uri="{BB962C8B-B14F-4D97-AF65-F5344CB8AC3E}">
        <p14:creationId xmlns:p14="http://schemas.microsoft.com/office/powerpoint/2010/main" val="22547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MR artifact correction by clicking “Transformations\Special </a:t>
            </a:r>
            <a:r>
              <a:rPr lang="en-US" sz="1800" b="0" i="0" u="none" strike="noStrike" baseline="0" dirty="0" err="1">
                <a:latin typeface="Calibri" panose="020F0502020204030204" pitchFamily="34" charset="0"/>
              </a:rPr>
              <a:t>Singal</a:t>
            </a:r>
            <a:r>
              <a:rPr lang="en-US" sz="1800" b="0" i="0" u="none" strike="noStrike" baseline="0" dirty="0">
                <a:latin typeface="Calibri" panose="020F0502020204030204" pitchFamily="34" charset="0"/>
              </a:rPr>
              <a:t> Processing\MR Correction”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a:t>
            </a:fld>
            <a:endParaRPr lang="en-US"/>
          </a:p>
        </p:txBody>
      </p:sp>
    </p:spTree>
    <p:extLst>
      <p:ext uri="{BB962C8B-B14F-4D97-AF65-F5344CB8AC3E}">
        <p14:creationId xmlns:p14="http://schemas.microsoft.com/office/powerpoint/2010/main" val="312453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click “Next.”</a:t>
            </a:r>
          </a:p>
        </p:txBody>
      </p:sp>
      <p:sp>
        <p:nvSpPr>
          <p:cNvPr id="4" name="Slide Number Placeholder 3"/>
          <p:cNvSpPr>
            <a:spLocks noGrp="1"/>
          </p:cNvSpPr>
          <p:nvPr>
            <p:ph type="sldNum" sz="quarter" idx="5"/>
          </p:nvPr>
        </p:nvSpPr>
        <p:spPr/>
        <p:txBody>
          <a:bodyPr/>
          <a:lstStyle/>
          <a:p>
            <a:fld id="{432E6F92-F97D-426F-AFC4-987AE2E51601}" type="slidenum">
              <a:rPr lang="en-US" smtClean="0"/>
              <a:t>10</a:t>
            </a:fld>
            <a:endParaRPr lang="en-US"/>
          </a:p>
        </p:txBody>
      </p:sp>
    </p:spTree>
    <p:extLst>
      <p:ext uri="{BB962C8B-B14F-4D97-AF65-F5344CB8AC3E}">
        <p14:creationId xmlns:p14="http://schemas.microsoft.com/office/powerpoint/2010/main" val="270083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Correct the baseline based on a sliding window by checking “Enable Baseline Correction for Average.” Uncheck “Compute Baseline Over the Whole Artifact.”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11</a:t>
            </a:fld>
            <a:endParaRPr lang="en-US"/>
          </a:p>
        </p:txBody>
      </p:sp>
    </p:spTree>
    <p:extLst>
      <p:ext uri="{BB962C8B-B14F-4D97-AF65-F5344CB8AC3E}">
        <p14:creationId xmlns:p14="http://schemas.microsoft.com/office/powerpoint/2010/main" val="53552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Correct the baseline based on a sliding window by checking “Enable Baseline Correction for Average.” Uncheck “Compute Baseline Over the Whole Artifact.”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12</a:t>
            </a:fld>
            <a:endParaRPr lang="en-US"/>
          </a:p>
        </p:txBody>
      </p:sp>
    </p:spTree>
    <p:extLst>
      <p:ext uri="{BB962C8B-B14F-4D97-AF65-F5344CB8AC3E}">
        <p14:creationId xmlns:p14="http://schemas.microsoft.com/office/powerpoint/2010/main" val="24954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Insert “Start” and “End” time values.</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13</a:t>
            </a:fld>
            <a:endParaRPr lang="en-US"/>
          </a:p>
        </p:txBody>
      </p:sp>
    </p:spTree>
    <p:extLst>
      <p:ext uri="{BB962C8B-B14F-4D97-AF65-F5344CB8AC3E}">
        <p14:creationId xmlns:p14="http://schemas.microsoft.com/office/powerpoint/2010/main" val="257591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“Use Sliding Average Calculation” and insert “Total Number of Intervals for Sliding Average.”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14</a:t>
            </a:fld>
            <a:endParaRPr lang="en-US"/>
          </a:p>
        </p:txBody>
      </p:sp>
    </p:spTree>
    <p:extLst>
      <p:ext uri="{BB962C8B-B14F-4D97-AF65-F5344CB8AC3E}">
        <p14:creationId xmlns:p14="http://schemas.microsoft.com/office/powerpoint/2010/main" val="8388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“Use Sliding Average Calculation” and insert “Total Number of Intervals for Sliding Average.”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15</a:t>
            </a:fld>
            <a:endParaRPr lang="en-US"/>
          </a:p>
        </p:txBody>
      </p:sp>
    </p:spTree>
    <p:extLst>
      <p:ext uri="{BB962C8B-B14F-4D97-AF65-F5344CB8AC3E}">
        <p14:creationId xmlns:p14="http://schemas.microsoft.com/office/powerpoint/2010/main" val="10002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“Common Use of All Channels for bad Intervals and Correction.”</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16</a:t>
            </a:fld>
            <a:endParaRPr lang="en-US"/>
          </a:p>
        </p:txBody>
      </p:sp>
    </p:spTree>
    <p:extLst>
      <p:ext uri="{BB962C8B-B14F-4D97-AF65-F5344CB8AC3E}">
        <p14:creationId xmlns:p14="http://schemas.microsoft.com/office/powerpoint/2010/main" val="310942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And then, click “Next.”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17</a:t>
            </a:fld>
            <a:endParaRPr lang="en-US"/>
          </a:p>
        </p:txBody>
      </p:sp>
    </p:spTree>
    <p:extLst>
      <p:ext uri="{BB962C8B-B14F-4D97-AF65-F5344CB8AC3E}">
        <p14:creationId xmlns:p14="http://schemas.microsoft.com/office/powerpoint/2010/main" val="339309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the configured settings for all channels by checking “Use All Channel for Correction.”</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18</a:t>
            </a:fld>
            <a:endParaRPr lang="en-US"/>
          </a:p>
        </p:txBody>
      </p:sp>
    </p:spTree>
    <p:extLst>
      <p:ext uri="{BB962C8B-B14F-4D97-AF65-F5344CB8AC3E}">
        <p14:creationId xmlns:p14="http://schemas.microsoft.com/office/powerpoint/2010/main" val="169611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click “Next”</a:t>
            </a:r>
          </a:p>
        </p:txBody>
      </p:sp>
      <p:sp>
        <p:nvSpPr>
          <p:cNvPr id="4" name="Slide Number Placeholder 3"/>
          <p:cNvSpPr>
            <a:spLocks noGrp="1"/>
          </p:cNvSpPr>
          <p:nvPr>
            <p:ph type="sldNum" sz="quarter" idx="5"/>
          </p:nvPr>
        </p:nvSpPr>
        <p:spPr/>
        <p:txBody>
          <a:bodyPr/>
          <a:lstStyle/>
          <a:p>
            <a:fld id="{432E6F92-F97D-426F-AFC4-987AE2E51601}" type="slidenum">
              <a:rPr lang="en-US" smtClean="0"/>
              <a:t>19</a:t>
            </a:fld>
            <a:endParaRPr lang="en-US"/>
          </a:p>
        </p:txBody>
      </p:sp>
    </p:spTree>
    <p:extLst>
      <p:ext uri="{BB962C8B-B14F-4D97-AF65-F5344CB8AC3E}">
        <p14:creationId xmlns:p14="http://schemas.microsoft.com/office/powerpoint/2010/main" val="401257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MR artifact correction by clicking “Transformations\Special </a:t>
            </a:r>
            <a:r>
              <a:rPr lang="en-US" sz="1800" b="0" i="0" u="none" strike="noStrike" baseline="0" dirty="0" err="1">
                <a:latin typeface="Calibri" panose="020F0502020204030204" pitchFamily="34" charset="0"/>
              </a:rPr>
              <a:t>Singal</a:t>
            </a:r>
            <a:r>
              <a:rPr lang="en-US" sz="1800" b="0" i="0" u="none" strike="noStrike" baseline="0" dirty="0">
                <a:latin typeface="Calibri" panose="020F0502020204030204" pitchFamily="34" charset="0"/>
              </a:rPr>
              <a:t> Processing\MR Correction”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a:t>
            </a:fld>
            <a:endParaRPr lang="en-US"/>
          </a:p>
        </p:txBody>
      </p:sp>
    </p:spTree>
    <p:extLst>
      <p:ext uri="{BB962C8B-B14F-4D97-AF65-F5344CB8AC3E}">
        <p14:creationId xmlns:p14="http://schemas.microsoft.com/office/powerpoint/2010/main" val="348739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Apply </a:t>
            </a:r>
            <a:r>
              <a:rPr lang="en-US" sz="1800" b="0" i="0" u="none" strike="noStrike" baseline="0" dirty="0" err="1">
                <a:latin typeface="Calibri" panose="020F0502020204030204" pitchFamily="34" charset="0"/>
              </a:rPr>
              <a:t>downsampling</a:t>
            </a:r>
            <a:r>
              <a:rPr lang="en-US" sz="1800" b="0" i="0" u="none" strike="noStrike" baseline="0" dirty="0">
                <a:latin typeface="Calibri" panose="020F0502020204030204" pitchFamily="34" charset="0"/>
              </a:rPr>
              <a:t> to 500 Hz by checking “Do </a:t>
            </a:r>
            <a:r>
              <a:rPr lang="en-US" sz="1800" b="0" i="0" u="none" strike="noStrike" baseline="0" dirty="0" err="1">
                <a:latin typeface="Calibri" panose="020F0502020204030204" pitchFamily="34" charset="0"/>
              </a:rPr>
              <a:t>Downsampling</a:t>
            </a:r>
            <a:r>
              <a:rPr lang="en-US" sz="1800" b="0" i="0" u="none" strike="noStrike" baseline="0" dirty="0">
                <a:latin typeface="Calibri" panose="020F0502020204030204" pitchFamily="34" charset="0"/>
              </a:rPr>
              <a:t>” option and select “500” for “New Frequency” in Hz. </a:t>
            </a:r>
          </a:p>
          <a:p>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20</a:t>
            </a:fld>
            <a:endParaRPr lang="en-US"/>
          </a:p>
        </p:txBody>
      </p:sp>
    </p:spTree>
    <p:extLst>
      <p:ext uri="{BB962C8B-B14F-4D97-AF65-F5344CB8AC3E}">
        <p14:creationId xmlns:p14="http://schemas.microsoft.com/office/powerpoint/2010/main" val="219785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Apply </a:t>
            </a:r>
            <a:r>
              <a:rPr lang="en-US" sz="1800" b="0" i="0" u="none" strike="noStrike" baseline="0" dirty="0" err="1">
                <a:latin typeface="Calibri" panose="020F0502020204030204" pitchFamily="34" charset="0"/>
              </a:rPr>
              <a:t>downsampling</a:t>
            </a:r>
            <a:r>
              <a:rPr lang="en-US" sz="1800" b="0" i="0" u="none" strike="noStrike" baseline="0" dirty="0">
                <a:latin typeface="Calibri" panose="020F0502020204030204" pitchFamily="34" charset="0"/>
              </a:rPr>
              <a:t> to 500 Hz by checking “Do </a:t>
            </a:r>
            <a:r>
              <a:rPr lang="en-US" sz="1800" b="0" i="0" u="none" strike="noStrike" baseline="0" dirty="0" err="1">
                <a:latin typeface="Calibri" panose="020F0502020204030204" pitchFamily="34" charset="0"/>
              </a:rPr>
              <a:t>Downsampling</a:t>
            </a:r>
            <a:r>
              <a:rPr lang="en-US" sz="1800" b="0" i="0" u="none" strike="noStrike" baseline="0" dirty="0">
                <a:latin typeface="Calibri" panose="020F0502020204030204" pitchFamily="34" charset="0"/>
              </a:rPr>
              <a:t>” option and select “500” for “New Frequency” in Hz. </a:t>
            </a:r>
          </a:p>
          <a:p>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21</a:t>
            </a:fld>
            <a:endParaRPr lang="en-US"/>
          </a:p>
        </p:txBody>
      </p:sp>
    </p:spTree>
    <p:extLst>
      <p:ext uri="{BB962C8B-B14F-4D97-AF65-F5344CB8AC3E}">
        <p14:creationId xmlns:p14="http://schemas.microsoft.com/office/powerpoint/2010/main" val="391639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low pass filter of 70 Hz by checking “Apply Lowpass Filter” and “Use FIR Filter.” Insert “70” for “Cut-off Frequency” in Hz.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22</a:t>
            </a:fld>
            <a:endParaRPr lang="en-US"/>
          </a:p>
        </p:txBody>
      </p:sp>
    </p:spTree>
    <p:extLst>
      <p:ext uri="{BB962C8B-B14F-4D97-AF65-F5344CB8AC3E}">
        <p14:creationId xmlns:p14="http://schemas.microsoft.com/office/powerpoint/2010/main" val="3363878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low pass filter of 70 Hz by checking “Apply Lowpass Filter” and “Use FIR Filter.” Insert “70” for “Cut-off Frequency” in Hz.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23</a:t>
            </a:fld>
            <a:endParaRPr lang="en-US"/>
          </a:p>
        </p:txBody>
      </p:sp>
    </p:spTree>
    <p:extLst>
      <p:ext uri="{BB962C8B-B14F-4D97-AF65-F5344CB8AC3E}">
        <p14:creationId xmlns:p14="http://schemas.microsoft.com/office/powerpoint/2010/main" val="86085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low pass filter of 70 Hz by checking “Apply Lowpass Filter” and “Use FIR Filter.” Insert “70” for “Cut-off Frequency” in Hz.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24</a:t>
            </a:fld>
            <a:endParaRPr lang="en-US"/>
          </a:p>
        </p:txBody>
      </p:sp>
    </p:spTree>
    <p:extLst>
      <p:ext uri="{BB962C8B-B14F-4D97-AF65-F5344CB8AC3E}">
        <p14:creationId xmlns:p14="http://schemas.microsoft.com/office/powerpoint/2010/main" val="301029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And then click “Next.”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25</a:t>
            </a:fld>
            <a:endParaRPr lang="en-US"/>
          </a:p>
        </p:txBody>
      </p:sp>
    </p:spTree>
    <p:extLst>
      <p:ext uri="{BB962C8B-B14F-4D97-AF65-F5344CB8AC3E}">
        <p14:creationId xmlns:p14="http://schemas.microsoft.com/office/powerpoint/2010/main" val="2609520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Select a “Store Corrected Data” option.</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26</a:t>
            </a:fld>
            <a:endParaRPr lang="en-US"/>
          </a:p>
        </p:txBody>
      </p:sp>
    </p:spTree>
    <p:extLst>
      <p:ext uri="{BB962C8B-B14F-4D97-AF65-F5344CB8AC3E}">
        <p14:creationId xmlns:p14="http://schemas.microsoft.com/office/powerpoint/2010/main" val="2597059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And then click “Finish.”</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27</a:t>
            </a:fld>
            <a:endParaRPr lang="en-US"/>
          </a:p>
        </p:txBody>
      </p:sp>
    </p:spTree>
    <p:extLst>
      <p:ext uri="{BB962C8B-B14F-4D97-AF65-F5344CB8AC3E}">
        <p14:creationId xmlns:p14="http://schemas.microsoft.com/office/powerpoint/2010/main" val="3732897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 small “Scanner Artifact Correction” window will appear in the middle of the Analyzer and show the processing status. This MR correction process may take some time to complete depending on the EEG data size.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28</a:t>
            </a:fld>
            <a:endParaRPr lang="en-US"/>
          </a:p>
        </p:txBody>
      </p:sp>
    </p:spTree>
    <p:extLst>
      <p:ext uri="{BB962C8B-B14F-4D97-AF65-F5344CB8AC3E}">
        <p14:creationId xmlns:p14="http://schemas.microsoft.com/office/powerpoint/2010/main" val="85936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 small “Scanner Artifact Correction” window will appear in the middle of the Analyzer and show the processing status. This MR correction process may take some time to complete depending on the EEG data size.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29</a:t>
            </a:fld>
            <a:endParaRPr lang="en-US"/>
          </a:p>
        </p:txBody>
      </p:sp>
    </p:spTree>
    <p:extLst>
      <p:ext uri="{BB962C8B-B14F-4D97-AF65-F5344CB8AC3E}">
        <p14:creationId xmlns:p14="http://schemas.microsoft.com/office/powerpoint/2010/main" val="158526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MR artifact correction by clicking “Transformations\Special </a:t>
            </a:r>
            <a:r>
              <a:rPr lang="en-US" sz="1800" b="0" i="0" u="none" strike="noStrike" baseline="0" dirty="0" err="1">
                <a:latin typeface="Calibri" panose="020F0502020204030204" pitchFamily="34" charset="0"/>
              </a:rPr>
              <a:t>Singal</a:t>
            </a:r>
            <a:r>
              <a:rPr lang="en-US" sz="1800" b="0" i="0" u="none" strike="noStrike" baseline="0" dirty="0">
                <a:latin typeface="Calibri" panose="020F0502020204030204" pitchFamily="34" charset="0"/>
              </a:rPr>
              <a:t> Processing\MR Correction”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a:t>
            </a:fld>
            <a:endParaRPr lang="en-US"/>
          </a:p>
        </p:txBody>
      </p:sp>
    </p:spTree>
    <p:extLst>
      <p:ext uri="{BB962C8B-B14F-4D97-AF65-F5344CB8AC3E}">
        <p14:creationId xmlns:p14="http://schemas.microsoft.com/office/powerpoint/2010/main" val="3034568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high pass filter of 0.5 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30</a:t>
            </a:fld>
            <a:endParaRPr lang="en-US"/>
          </a:p>
        </p:txBody>
      </p:sp>
    </p:spTree>
    <p:extLst>
      <p:ext uri="{BB962C8B-B14F-4D97-AF65-F5344CB8AC3E}">
        <p14:creationId xmlns:p14="http://schemas.microsoft.com/office/powerpoint/2010/main" val="2052281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high pass filter of 0.5 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31</a:t>
            </a:fld>
            <a:endParaRPr lang="en-US"/>
          </a:p>
        </p:txBody>
      </p:sp>
    </p:spTree>
    <p:extLst>
      <p:ext uri="{BB962C8B-B14F-4D97-AF65-F5344CB8AC3E}">
        <p14:creationId xmlns:p14="http://schemas.microsoft.com/office/powerpoint/2010/main" val="407581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high pass filter of 0.5 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32</a:t>
            </a:fld>
            <a:endParaRPr lang="en-US"/>
          </a:p>
        </p:txBody>
      </p:sp>
    </p:spTree>
    <p:extLst>
      <p:ext uri="{BB962C8B-B14F-4D97-AF65-F5344CB8AC3E}">
        <p14:creationId xmlns:p14="http://schemas.microsoft.com/office/powerpoint/2010/main" val="758919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a newly generated window, check “Low Cutoff Enabled.” Insert the cutoff “Frequency” of “0.5” Hz and select the filter “Order” as “2.”</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33</a:t>
            </a:fld>
            <a:endParaRPr lang="en-US"/>
          </a:p>
        </p:txBody>
      </p:sp>
    </p:spTree>
    <p:extLst>
      <p:ext uri="{BB962C8B-B14F-4D97-AF65-F5344CB8AC3E}">
        <p14:creationId xmlns:p14="http://schemas.microsoft.com/office/powerpoint/2010/main" val="1588316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a newly generated window, check “Low Cutoff Enabled.” Insert the cutoff “Frequency” of “0.5” Hz and select the filter “Order” as “2.”</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34</a:t>
            </a:fld>
            <a:endParaRPr lang="en-US"/>
          </a:p>
        </p:txBody>
      </p:sp>
    </p:spTree>
    <p:extLst>
      <p:ext uri="{BB962C8B-B14F-4D97-AF65-F5344CB8AC3E}">
        <p14:creationId xmlns:p14="http://schemas.microsoft.com/office/powerpoint/2010/main" val="3837167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a newly generated window, check “Low Cutoff Enabled.” Insert the cutoff “Frequency” of “0.5” Hz and select the filter “Order” as “2.”</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35</a:t>
            </a:fld>
            <a:endParaRPr lang="en-US"/>
          </a:p>
        </p:txBody>
      </p:sp>
    </p:spTree>
    <p:extLst>
      <p:ext uri="{BB962C8B-B14F-4D97-AF65-F5344CB8AC3E}">
        <p14:creationId xmlns:p14="http://schemas.microsoft.com/office/powerpoint/2010/main" val="2122549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a newly generated window, check “Low Cutoff Enabled.” Insert the cutoff “Frequency” of “0.5” Hz and select the filter “Order” as “2.”</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36</a:t>
            </a:fld>
            <a:endParaRPr lang="en-US"/>
          </a:p>
        </p:txBody>
      </p:sp>
    </p:spTree>
    <p:extLst>
      <p:ext uri="{BB962C8B-B14F-4D97-AF65-F5344CB8AC3E}">
        <p14:creationId xmlns:p14="http://schemas.microsoft.com/office/powerpoint/2010/main" val="1794485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And then click “OK.”</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37</a:t>
            </a:fld>
            <a:endParaRPr lang="en-US"/>
          </a:p>
        </p:txBody>
      </p:sp>
    </p:spTree>
    <p:extLst>
      <p:ext uri="{BB962C8B-B14F-4D97-AF65-F5344CB8AC3E}">
        <p14:creationId xmlns:p14="http://schemas.microsoft.com/office/powerpoint/2010/main" val="2460500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Remove </a:t>
            </a:r>
            <a:r>
              <a:rPr lang="en-US" sz="1800" b="0" i="0" u="none" strike="noStrike" baseline="0" dirty="0" err="1">
                <a:latin typeface="Calibri" panose="020F0502020204030204" pitchFamily="34" charset="0"/>
              </a:rPr>
              <a:t>cardioballistic</a:t>
            </a:r>
            <a:r>
              <a:rPr lang="en-US" sz="1800" b="0" i="0" u="none" strike="noStrike" baseline="0" dirty="0">
                <a:latin typeface="Calibri" panose="020F0502020204030204" pitchFamily="34" charset="0"/>
              </a:rPr>
              <a:t> artifacts by clicking “Transformations\Special Signal Processing\CB Correction” tap. </a:t>
            </a:r>
          </a:p>
          <a:p>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38</a:t>
            </a:fld>
            <a:endParaRPr lang="en-US"/>
          </a:p>
        </p:txBody>
      </p:sp>
    </p:spTree>
    <p:extLst>
      <p:ext uri="{BB962C8B-B14F-4D97-AF65-F5344CB8AC3E}">
        <p14:creationId xmlns:p14="http://schemas.microsoft.com/office/powerpoint/2010/main" val="3251677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Remove </a:t>
            </a:r>
            <a:r>
              <a:rPr lang="en-US" sz="1800" b="0" i="0" u="none" strike="noStrike" baseline="0" dirty="0" err="1">
                <a:latin typeface="Calibri" panose="020F0502020204030204" pitchFamily="34" charset="0"/>
              </a:rPr>
              <a:t>cardioballistic</a:t>
            </a:r>
            <a:r>
              <a:rPr lang="en-US" sz="1800" b="0" i="0" u="none" strike="noStrike" baseline="0" dirty="0">
                <a:latin typeface="Calibri" panose="020F0502020204030204" pitchFamily="34" charset="0"/>
              </a:rPr>
              <a:t> artifacts by clicking “Transformations\Special Signal Processing\CB Correction” tap. </a:t>
            </a:r>
          </a:p>
          <a:p>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39</a:t>
            </a:fld>
            <a:endParaRPr lang="en-US"/>
          </a:p>
        </p:txBody>
      </p:sp>
    </p:spTree>
    <p:extLst>
      <p:ext uri="{BB962C8B-B14F-4D97-AF65-F5344CB8AC3E}">
        <p14:creationId xmlns:p14="http://schemas.microsoft.com/office/powerpoint/2010/main" val="208097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Then a small window will be generated. Check “Use Markers.”</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a:t>
            </a:fld>
            <a:endParaRPr lang="en-US"/>
          </a:p>
        </p:txBody>
      </p:sp>
    </p:spTree>
    <p:extLst>
      <p:ext uri="{BB962C8B-B14F-4D97-AF65-F5344CB8AC3E}">
        <p14:creationId xmlns:p14="http://schemas.microsoft.com/office/powerpoint/2010/main" val="85681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Calibri" panose="020F0502020204030204" pitchFamily="34" charset="0"/>
              </a:rPr>
              <a:t>Remove </a:t>
            </a:r>
            <a:r>
              <a:rPr lang="en-US" sz="1800" b="0" i="0" u="none" strike="noStrike" baseline="0" dirty="0" err="1">
                <a:latin typeface="Calibri" panose="020F0502020204030204" pitchFamily="34" charset="0"/>
              </a:rPr>
              <a:t>cardioballistic</a:t>
            </a:r>
            <a:r>
              <a:rPr lang="en-US" sz="1800" b="0" i="0" u="none" strike="noStrike" baseline="0" dirty="0">
                <a:latin typeface="Calibri" panose="020F0502020204030204" pitchFamily="34" charset="0"/>
              </a:rPr>
              <a:t> artifacts by clicking “Transformations\Special Signal Processing\CB Correction” tap. </a:t>
            </a:r>
          </a:p>
          <a:p>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40</a:t>
            </a:fld>
            <a:endParaRPr lang="en-US"/>
          </a:p>
        </p:txBody>
      </p:sp>
    </p:spTree>
    <p:extLst>
      <p:ext uri="{BB962C8B-B14F-4D97-AF65-F5344CB8AC3E}">
        <p14:creationId xmlns:p14="http://schemas.microsoft.com/office/powerpoint/2010/main" val="3266858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the window that subsequently opens, check “Use Peak Detection” and “Semiautomatic Mode.”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41</a:t>
            </a:fld>
            <a:endParaRPr lang="en-US"/>
          </a:p>
        </p:txBody>
      </p:sp>
    </p:spTree>
    <p:extLst>
      <p:ext uri="{BB962C8B-B14F-4D97-AF65-F5344CB8AC3E}">
        <p14:creationId xmlns:p14="http://schemas.microsoft.com/office/powerpoint/2010/main" val="768679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the window that subsequently opens, check “Use Peak Detection” and “Semiautomatic Mode.”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42</a:t>
            </a:fld>
            <a:endParaRPr lang="en-US"/>
          </a:p>
        </p:txBody>
      </p:sp>
    </p:spTree>
    <p:extLst>
      <p:ext uri="{BB962C8B-B14F-4D97-AF65-F5344CB8AC3E}">
        <p14:creationId xmlns:p14="http://schemas.microsoft.com/office/powerpoint/2010/main" val="454097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“Search Pulse Template” section, insert “Start” and “Length” values. Check “Mark Found Template” to make sure the appropriate ECG channel is selected.</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43</a:t>
            </a:fld>
            <a:endParaRPr lang="en-US"/>
          </a:p>
        </p:txBody>
      </p:sp>
    </p:spTree>
    <p:extLst>
      <p:ext uri="{BB962C8B-B14F-4D97-AF65-F5344CB8AC3E}">
        <p14:creationId xmlns:p14="http://schemas.microsoft.com/office/powerpoint/2010/main" val="597290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“Search Pulse Template” section, insert “Start” and “Length” values. Check “Mark Found Template” to make sure the appropriate ECG channel is selected.</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44</a:t>
            </a:fld>
            <a:endParaRPr lang="en-US"/>
          </a:p>
        </p:txBody>
      </p:sp>
    </p:spTree>
    <p:extLst>
      <p:ext uri="{BB962C8B-B14F-4D97-AF65-F5344CB8AC3E}">
        <p14:creationId xmlns:p14="http://schemas.microsoft.com/office/powerpoint/2010/main" val="1620867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“Search Pulse Template” section, insert “Start” and “Length” values. Check “Mark Found Template” to make sure the appropriate ECG channel is selected.</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45</a:t>
            </a:fld>
            <a:endParaRPr lang="en-US"/>
          </a:p>
        </p:txBody>
      </p:sp>
    </p:spTree>
    <p:extLst>
      <p:ext uri="{BB962C8B-B14F-4D97-AF65-F5344CB8AC3E}">
        <p14:creationId xmlns:p14="http://schemas.microsoft.com/office/powerpoint/2010/main" val="2112652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Insert proper parameters for “Pulse Rate” and “Correlation and Amplitude,”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46</a:t>
            </a:fld>
            <a:endParaRPr lang="en-US"/>
          </a:p>
        </p:txBody>
      </p:sp>
    </p:spTree>
    <p:extLst>
      <p:ext uri="{BB962C8B-B14F-4D97-AF65-F5344CB8AC3E}">
        <p14:creationId xmlns:p14="http://schemas.microsoft.com/office/powerpoint/2010/main" val="148965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Insert proper parameters for “Pulse Rate” and “Correlation and Amplitude,”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47</a:t>
            </a:fld>
            <a:endParaRPr lang="en-US"/>
          </a:p>
        </p:txBody>
      </p:sp>
    </p:spTree>
    <p:extLst>
      <p:ext uri="{BB962C8B-B14F-4D97-AF65-F5344CB8AC3E}">
        <p14:creationId xmlns:p14="http://schemas.microsoft.com/office/powerpoint/2010/main" val="3184743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Insert proper parameters for “Pulse Rate” and “Correlation and Amplitude,”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48</a:t>
            </a:fld>
            <a:endParaRPr lang="en-US"/>
          </a:p>
        </p:txBody>
      </p:sp>
    </p:spTree>
    <p:extLst>
      <p:ext uri="{BB962C8B-B14F-4D97-AF65-F5344CB8AC3E}">
        <p14:creationId xmlns:p14="http://schemas.microsoft.com/office/powerpoint/2010/main" val="1437217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And then click “Next.”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49</a:t>
            </a:fld>
            <a:endParaRPr lang="en-US"/>
          </a:p>
        </p:txBody>
      </p:sp>
    </p:spTree>
    <p:extLst>
      <p:ext uri="{BB962C8B-B14F-4D97-AF65-F5344CB8AC3E}">
        <p14:creationId xmlns:p14="http://schemas.microsoft.com/office/powerpoint/2010/main" val="22014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Indicate a trigger signal from the scanner and use it as a reference to remove MR artifacts.</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a:t>
            </a:fld>
            <a:endParaRPr lang="en-US"/>
          </a:p>
        </p:txBody>
      </p:sp>
    </p:spTree>
    <p:extLst>
      <p:ext uri="{BB962C8B-B14F-4D97-AF65-F5344CB8AC3E}">
        <p14:creationId xmlns:p14="http://schemas.microsoft.com/office/powerpoint/2010/main" val="1395110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“Use Whole Data to Compute the Time Delay.”</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50</a:t>
            </a:fld>
            <a:endParaRPr lang="en-US"/>
          </a:p>
        </p:txBody>
      </p:sp>
    </p:spTree>
    <p:extLst>
      <p:ext uri="{BB962C8B-B14F-4D97-AF65-F5344CB8AC3E}">
        <p14:creationId xmlns:p14="http://schemas.microsoft.com/office/powerpoint/2010/main" val="2026427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Insert “Total Number of Pulse Intervals Used for Average.”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51</a:t>
            </a:fld>
            <a:endParaRPr lang="en-US"/>
          </a:p>
        </p:txBody>
      </p:sp>
    </p:spTree>
    <p:extLst>
      <p:ext uri="{BB962C8B-B14F-4D97-AF65-F5344CB8AC3E}">
        <p14:creationId xmlns:p14="http://schemas.microsoft.com/office/powerpoint/2010/main" val="177564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the “Correct Following Channels,” move all EEG channels to the right column except the ECG channel</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52</a:t>
            </a:fld>
            <a:endParaRPr lang="en-US"/>
          </a:p>
        </p:txBody>
      </p:sp>
    </p:spTree>
    <p:extLst>
      <p:ext uri="{BB962C8B-B14F-4D97-AF65-F5344CB8AC3E}">
        <p14:creationId xmlns:p14="http://schemas.microsoft.com/office/powerpoint/2010/main" val="3641645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the “Correct Following Channels,” move all EEG channels to the right column except the ECG channel</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53</a:t>
            </a:fld>
            <a:endParaRPr lang="en-US"/>
          </a:p>
        </p:txBody>
      </p:sp>
    </p:spTree>
    <p:extLst>
      <p:ext uri="{BB962C8B-B14F-4D97-AF65-F5344CB8AC3E}">
        <p14:creationId xmlns:p14="http://schemas.microsoft.com/office/powerpoint/2010/main" val="537647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Under the “Correct Following Channels,” move all EEG channels to the right column except the ECG channel</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54</a:t>
            </a:fld>
            <a:endParaRPr lang="en-US"/>
          </a:p>
        </p:txBody>
      </p:sp>
    </p:spTree>
    <p:extLst>
      <p:ext uri="{BB962C8B-B14F-4D97-AF65-F5344CB8AC3E}">
        <p14:creationId xmlns:p14="http://schemas.microsoft.com/office/powerpoint/2010/main" val="1577684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And then click “Next.”</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55</a:t>
            </a:fld>
            <a:endParaRPr lang="en-US"/>
          </a:p>
        </p:txBody>
      </p:sp>
    </p:spTree>
    <p:extLst>
      <p:ext uri="{BB962C8B-B14F-4D97-AF65-F5344CB8AC3E}">
        <p14:creationId xmlns:p14="http://schemas.microsoft.com/office/powerpoint/2010/main" val="3680715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Select a “Store Corrected Data” option.</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56</a:t>
            </a:fld>
            <a:endParaRPr lang="en-US"/>
          </a:p>
        </p:txBody>
      </p:sp>
    </p:spTree>
    <p:extLst>
      <p:ext uri="{BB962C8B-B14F-4D97-AF65-F5344CB8AC3E}">
        <p14:creationId xmlns:p14="http://schemas.microsoft.com/office/powerpoint/2010/main" val="50378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click “Finish.”</a:t>
            </a:r>
          </a:p>
        </p:txBody>
      </p:sp>
      <p:sp>
        <p:nvSpPr>
          <p:cNvPr id="4" name="Slide Number Placeholder 3"/>
          <p:cNvSpPr>
            <a:spLocks noGrp="1"/>
          </p:cNvSpPr>
          <p:nvPr>
            <p:ph type="sldNum" sz="quarter" idx="5"/>
          </p:nvPr>
        </p:nvSpPr>
        <p:spPr/>
        <p:txBody>
          <a:bodyPr/>
          <a:lstStyle/>
          <a:p>
            <a:fld id="{432E6F92-F97D-426F-AFC4-987AE2E51601}" type="slidenum">
              <a:rPr lang="en-US" smtClean="0"/>
              <a:t>57</a:t>
            </a:fld>
            <a:endParaRPr lang="en-US"/>
          </a:p>
        </p:txBody>
      </p:sp>
    </p:spTree>
    <p:extLst>
      <p:ext uri="{BB962C8B-B14F-4D97-AF65-F5344CB8AC3E}">
        <p14:creationId xmlns:p14="http://schemas.microsoft.com/office/powerpoint/2010/main" val="3937800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After that, a “CB Correction - Interactive Mode” window will appear on the right side of the Analyzer.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58</a:t>
            </a:fld>
            <a:endParaRPr lang="en-US"/>
          </a:p>
        </p:txBody>
      </p:sp>
    </p:spTree>
    <p:extLst>
      <p:ext uri="{BB962C8B-B14F-4D97-AF65-F5344CB8AC3E}">
        <p14:creationId xmlns:p14="http://schemas.microsoft.com/office/powerpoint/2010/main" val="2111527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Slide over the time axis at the bottom of the Navigation Bar and check where the base template ECG is highlighted with a blue shaded box.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59</a:t>
            </a:fld>
            <a:endParaRPr lang="en-US"/>
          </a:p>
        </p:txBody>
      </p:sp>
    </p:spTree>
    <p:extLst>
      <p:ext uri="{BB962C8B-B14F-4D97-AF65-F5344CB8AC3E}">
        <p14:creationId xmlns:p14="http://schemas.microsoft.com/office/powerpoint/2010/main" val="310177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click “Next.”</a:t>
            </a:r>
          </a:p>
        </p:txBody>
      </p:sp>
      <p:sp>
        <p:nvSpPr>
          <p:cNvPr id="4" name="Slide Number Placeholder 3"/>
          <p:cNvSpPr>
            <a:spLocks noGrp="1"/>
          </p:cNvSpPr>
          <p:nvPr>
            <p:ph type="sldNum" sz="quarter" idx="5"/>
          </p:nvPr>
        </p:nvSpPr>
        <p:spPr/>
        <p:txBody>
          <a:bodyPr/>
          <a:lstStyle/>
          <a:p>
            <a:fld id="{432E6F92-F97D-426F-AFC4-987AE2E51601}" type="slidenum">
              <a:rPr lang="en-US" smtClean="0"/>
              <a:t>6</a:t>
            </a:fld>
            <a:endParaRPr lang="en-US"/>
          </a:p>
        </p:txBody>
      </p:sp>
    </p:spTree>
    <p:extLst>
      <p:ext uri="{BB962C8B-B14F-4D97-AF65-F5344CB8AC3E}">
        <p14:creationId xmlns:p14="http://schemas.microsoft.com/office/powerpoint/2010/main" val="1631693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Slide over the time axis at the bottom of the Navigation Bar and check where the base template ECG is highlighted with a blue shaded box.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60</a:t>
            </a:fld>
            <a:endParaRPr lang="en-US"/>
          </a:p>
        </p:txBody>
      </p:sp>
    </p:spTree>
    <p:extLst>
      <p:ext uri="{BB962C8B-B14F-4D97-AF65-F5344CB8AC3E}">
        <p14:creationId xmlns:p14="http://schemas.microsoft.com/office/powerpoint/2010/main" val="1397375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Slide over the time axis at the bottom of the Navigation Bar and check where the base template ECG is highlighted with a blue shaded box.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61</a:t>
            </a:fld>
            <a:endParaRPr lang="en-US"/>
          </a:p>
        </p:txBody>
      </p:sp>
    </p:spTree>
    <p:extLst>
      <p:ext uri="{BB962C8B-B14F-4D97-AF65-F5344CB8AC3E}">
        <p14:creationId xmlns:p14="http://schemas.microsoft.com/office/powerpoint/2010/main" val="1758811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Confirm the base template of the ECG is correctly marked.</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62</a:t>
            </a:fld>
            <a:endParaRPr lang="en-US"/>
          </a:p>
        </p:txBody>
      </p:sp>
    </p:spTree>
    <p:extLst>
      <p:ext uri="{BB962C8B-B14F-4D97-AF65-F5344CB8AC3E}">
        <p14:creationId xmlns:p14="http://schemas.microsoft.com/office/powerpoint/2010/main" val="5976162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rPr>
              <a:t>Confirm the base template of the ECG is correctly marked.</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63</a:t>
            </a:fld>
            <a:endParaRPr lang="en-US"/>
          </a:p>
        </p:txBody>
      </p:sp>
    </p:spTree>
    <p:extLst>
      <p:ext uri="{BB962C8B-B14F-4D97-AF65-F5344CB8AC3E}">
        <p14:creationId xmlns:p14="http://schemas.microsoft.com/office/powerpoint/2010/main" val="3507281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each marked ECG by double clicking the number of “Gaps” on each row of the table.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64</a:t>
            </a:fld>
            <a:endParaRPr lang="en-US"/>
          </a:p>
        </p:txBody>
      </p:sp>
    </p:spTree>
    <p:extLst>
      <p:ext uri="{BB962C8B-B14F-4D97-AF65-F5344CB8AC3E}">
        <p14:creationId xmlns:p14="http://schemas.microsoft.com/office/powerpoint/2010/main" val="4030974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Adjust the detected peak locations as needed.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65</a:t>
            </a:fld>
            <a:endParaRPr lang="en-US"/>
          </a:p>
        </p:txBody>
      </p:sp>
    </p:spTree>
    <p:extLst>
      <p:ext uri="{BB962C8B-B14F-4D97-AF65-F5344CB8AC3E}">
        <p14:creationId xmlns:p14="http://schemas.microsoft.com/office/powerpoint/2010/main" val="4074118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Once all detected ECGs are reviewed, click “Finish.” </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66</a:t>
            </a:fld>
            <a:endParaRPr lang="en-US"/>
          </a:p>
        </p:txBody>
      </p:sp>
    </p:spTree>
    <p:extLst>
      <p:ext uri="{BB962C8B-B14F-4D97-AF65-F5344CB8AC3E}">
        <p14:creationId xmlns:p14="http://schemas.microsoft.com/office/powerpoint/2010/main" val="13222497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After that , a small “Pulse Artifact Correction” window will appear in the middle of the Analyzer and show the processing status.</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67</a:t>
            </a:fld>
            <a:endParaRPr lang="en-US"/>
          </a:p>
        </p:txBody>
      </p:sp>
    </p:spTree>
    <p:extLst>
      <p:ext uri="{BB962C8B-B14F-4D97-AF65-F5344CB8AC3E}">
        <p14:creationId xmlns:p14="http://schemas.microsoft.com/office/powerpoint/2010/main" val="3472533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notch filter of 60Hz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68</a:t>
            </a:fld>
            <a:endParaRPr lang="en-US"/>
          </a:p>
        </p:txBody>
      </p:sp>
    </p:spTree>
    <p:extLst>
      <p:ext uri="{BB962C8B-B14F-4D97-AF65-F5344CB8AC3E}">
        <p14:creationId xmlns:p14="http://schemas.microsoft.com/office/powerpoint/2010/main" val="15650274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notch filter of 60Hz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69</a:t>
            </a:fld>
            <a:endParaRPr lang="en-US"/>
          </a:p>
        </p:txBody>
      </p:sp>
    </p:spTree>
    <p:extLst>
      <p:ext uri="{BB962C8B-B14F-4D97-AF65-F5344CB8AC3E}">
        <p14:creationId xmlns:p14="http://schemas.microsoft.com/office/powerpoint/2010/main" val="116957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On the next page, check “interleaved” option.</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7</a:t>
            </a:fld>
            <a:endParaRPr lang="en-US"/>
          </a:p>
        </p:txBody>
      </p:sp>
    </p:spTree>
    <p:extLst>
      <p:ext uri="{BB962C8B-B14F-4D97-AF65-F5344CB8AC3E}">
        <p14:creationId xmlns:p14="http://schemas.microsoft.com/office/powerpoint/2010/main" val="873265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Apply a notch filter of 60Hz by clicking “Transformation\Data Filtering\IIR Filters” tap.</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70</a:t>
            </a:fld>
            <a:endParaRPr lang="en-US"/>
          </a:p>
        </p:txBody>
      </p:sp>
    </p:spTree>
    <p:extLst>
      <p:ext uri="{BB962C8B-B14F-4D97-AF65-F5344CB8AC3E}">
        <p14:creationId xmlns:p14="http://schemas.microsoft.com/office/powerpoint/2010/main" val="22521463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 a consequently open window, check “Notch Enabled,” select “Frequency [Hz]” as “60.”</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71</a:t>
            </a:fld>
            <a:endParaRPr lang="en-US"/>
          </a:p>
        </p:txBody>
      </p:sp>
    </p:spTree>
    <p:extLst>
      <p:ext uri="{BB962C8B-B14F-4D97-AF65-F5344CB8AC3E}">
        <p14:creationId xmlns:p14="http://schemas.microsoft.com/office/powerpoint/2010/main" val="41190447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In a consequently open window, check “Notch Enabled,” select “Frequency [Hz]” as “60.”</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72</a:t>
            </a:fld>
            <a:endParaRPr lang="en-US"/>
          </a:p>
        </p:txBody>
      </p:sp>
    </p:spTree>
    <p:extLst>
      <p:ext uri="{BB962C8B-B14F-4D97-AF65-F5344CB8AC3E}">
        <p14:creationId xmlns:p14="http://schemas.microsoft.com/office/powerpoint/2010/main" val="2405022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And then click “</a:t>
            </a:r>
            <a:r>
              <a:rPr lang="en-US" sz="1800" b="0" i="0" u="none" strike="noStrike" baseline="0">
                <a:latin typeface="Calibri" panose="020F0502020204030204" pitchFamily="34" charset="0"/>
              </a:rPr>
              <a:t>OK.”</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73</a:t>
            </a:fld>
            <a:endParaRPr lang="en-US"/>
          </a:p>
        </p:txBody>
      </p:sp>
    </p:spTree>
    <p:extLst>
      <p:ext uri="{BB962C8B-B14F-4D97-AF65-F5344CB8AC3E}">
        <p14:creationId xmlns:p14="http://schemas.microsoft.com/office/powerpoint/2010/main" val="156780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Check “Based on Time.”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8</a:t>
            </a:fld>
            <a:endParaRPr lang="en-US"/>
          </a:p>
        </p:txBody>
      </p:sp>
    </p:spTree>
    <p:extLst>
      <p:ext uri="{BB962C8B-B14F-4D97-AF65-F5344CB8AC3E}">
        <p14:creationId xmlns:p14="http://schemas.microsoft.com/office/powerpoint/2010/main" val="24066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Based on the trigger intervals, insert “Start,” “End,” and “Duration” time.</a:t>
            </a:r>
            <a:endParaRPr lang="en-US" dirty="0"/>
          </a:p>
        </p:txBody>
      </p:sp>
      <p:sp>
        <p:nvSpPr>
          <p:cNvPr id="4" name="Slide Number Placeholder 3"/>
          <p:cNvSpPr>
            <a:spLocks noGrp="1"/>
          </p:cNvSpPr>
          <p:nvPr>
            <p:ph type="sldNum" sz="quarter" idx="5"/>
          </p:nvPr>
        </p:nvSpPr>
        <p:spPr/>
        <p:txBody>
          <a:bodyPr/>
          <a:lstStyle/>
          <a:p>
            <a:fld id="{432E6F92-F97D-426F-AFC4-987AE2E51601}" type="slidenum">
              <a:rPr lang="en-US" smtClean="0"/>
              <a:t>9</a:t>
            </a:fld>
            <a:endParaRPr lang="en-US"/>
          </a:p>
        </p:txBody>
      </p:sp>
    </p:spTree>
    <p:extLst>
      <p:ext uri="{BB962C8B-B14F-4D97-AF65-F5344CB8AC3E}">
        <p14:creationId xmlns:p14="http://schemas.microsoft.com/office/powerpoint/2010/main" val="40285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3BE27-AE49-4405-93F3-21BEA4C173C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416672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BE27-AE49-4405-93F3-21BEA4C173C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271132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BE27-AE49-4405-93F3-21BEA4C173C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386838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3BE27-AE49-4405-93F3-21BEA4C173C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330435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3BE27-AE49-4405-93F3-21BEA4C173C6}"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6229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3BE27-AE49-4405-93F3-21BEA4C173C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104840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53BE27-AE49-4405-93F3-21BEA4C173C6}"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91345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53BE27-AE49-4405-93F3-21BEA4C173C6}"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3779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3BE27-AE49-4405-93F3-21BEA4C173C6}"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856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3BE27-AE49-4405-93F3-21BEA4C173C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50279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3BE27-AE49-4405-93F3-21BEA4C173C6}"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E2F95-DC06-4142-B443-325B9DE9F5D0}" type="slidenum">
              <a:rPr lang="en-US" smtClean="0"/>
              <a:t>‹#›</a:t>
            </a:fld>
            <a:endParaRPr lang="en-US"/>
          </a:p>
        </p:txBody>
      </p:sp>
    </p:spTree>
    <p:extLst>
      <p:ext uri="{BB962C8B-B14F-4D97-AF65-F5344CB8AC3E}">
        <p14:creationId xmlns:p14="http://schemas.microsoft.com/office/powerpoint/2010/main" val="194324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3BE27-AE49-4405-93F3-21BEA4C173C6}" type="datetimeFigureOut">
              <a:rPr lang="en-US" smtClean="0"/>
              <a:t>4/29/2023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E2F95-DC06-4142-B443-325B9DE9F5D0}" type="slidenum">
              <a:rPr lang="en-US" smtClean="0"/>
              <a:t>‹#›</a:t>
            </a:fld>
            <a:endParaRPr lang="en-US"/>
          </a:p>
        </p:txBody>
      </p:sp>
    </p:spTree>
    <p:extLst>
      <p:ext uri="{BB962C8B-B14F-4D97-AF65-F5344CB8AC3E}">
        <p14:creationId xmlns:p14="http://schemas.microsoft.com/office/powerpoint/2010/main" val="2623611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EADDB-81AA-4AFC-B624-552CF9126943}"/>
              </a:ext>
            </a:extLst>
          </p:cNvPr>
          <p:cNvPicPr>
            <a:picLocks noChangeAspect="1"/>
          </p:cNvPicPr>
          <p:nvPr/>
        </p:nvPicPr>
        <p:blipFill rotWithShape="1">
          <a:blip r:embed="rId3"/>
          <a:srcRect l="76800" t="258" b="82178"/>
          <a:stretch/>
        </p:blipFill>
        <p:spPr>
          <a:xfrm>
            <a:off x="5740925" y="809297"/>
            <a:ext cx="3403076" cy="1449271"/>
          </a:xfrm>
          <a:prstGeom prst="rect">
            <a:avLst/>
          </a:prstGeom>
        </p:spPr>
      </p:pic>
      <p:pic>
        <p:nvPicPr>
          <p:cNvPr id="22" name="Picture 21">
            <a:extLst>
              <a:ext uri="{FF2B5EF4-FFF2-40B4-BE49-F238E27FC236}">
                <a16:creationId xmlns:a16="http://schemas.microsoft.com/office/drawing/2014/main" id="{6A324FC5-821D-4FFF-886B-45963D8A8ECA}"/>
              </a:ext>
            </a:extLst>
          </p:cNvPr>
          <p:cNvPicPr>
            <a:picLocks noChangeAspect="1"/>
          </p:cNvPicPr>
          <p:nvPr/>
        </p:nvPicPr>
        <p:blipFill rotWithShape="1">
          <a:blip r:embed="rId4"/>
          <a:srcRect t="-557" r="66686" b="83778"/>
          <a:stretch/>
        </p:blipFill>
        <p:spPr>
          <a:xfrm>
            <a:off x="0" y="735724"/>
            <a:ext cx="4826525" cy="1367396"/>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C818F9-79B2-4D31-96CE-07E653BCE169}"/>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23" name="TextBox 22">
                <a:extLst>
                  <a:ext uri="{FF2B5EF4-FFF2-40B4-BE49-F238E27FC236}">
                    <a16:creationId xmlns:a16="http://schemas.microsoft.com/office/drawing/2014/main" id="{A5C818F9-79B2-4D31-96CE-07E653BCE169}"/>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5"/>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FEA06BA-A1A9-4917-8401-0A1726988C96}"/>
              </a:ext>
            </a:extLst>
          </p:cNvPr>
          <p:cNvSpPr/>
          <p:nvPr/>
        </p:nvSpPr>
        <p:spPr>
          <a:xfrm>
            <a:off x="1334814" y="987552"/>
            <a:ext cx="788276" cy="173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07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7EDC3-884A-4D79-8189-08984DA1C5E9}"/>
              </a:ext>
            </a:extLst>
          </p:cNvPr>
          <p:cNvPicPr>
            <a:picLocks noChangeAspect="1"/>
          </p:cNvPicPr>
          <p:nvPr/>
        </p:nvPicPr>
        <p:blipFill rotWithShape="1">
          <a:blip r:embed="rId3"/>
          <a:srcRect l="37200" t="17822" r="37200" b="22444"/>
          <a:stretch/>
        </p:blipFill>
        <p:spPr>
          <a:xfrm>
            <a:off x="0" y="0"/>
            <a:ext cx="5256058" cy="6898577"/>
          </a:xfrm>
          <a:prstGeom prst="rect">
            <a:avLst/>
          </a:prstGeom>
        </p:spPr>
      </p:pic>
      <p:sp>
        <p:nvSpPr>
          <p:cNvPr id="5" name="Rectangle 4">
            <a:extLst>
              <a:ext uri="{FF2B5EF4-FFF2-40B4-BE49-F238E27FC236}">
                <a16:creationId xmlns:a16="http://schemas.microsoft.com/office/drawing/2014/main" id="{F2135723-EFCF-48D9-92FA-A022CF0EA868}"/>
              </a:ext>
            </a:extLst>
          </p:cNvPr>
          <p:cNvSpPr/>
          <p:nvPr/>
        </p:nvSpPr>
        <p:spPr>
          <a:xfrm>
            <a:off x="3490572" y="654269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11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cxnSp>
        <p:nvCxnSpPr>
          <p:cNvPr id="6" name="Straight Arrow Connector 5">
            <a:extLst>
              <a:ext uri="{FF2B5EF4-FFF2-40B4-BE49-F238E27FC236}">
                <a16:creationId xmlns:a16="http://schemas.microsoft.com/office/drawing/2014/main" id="{FDDA8A00-F372-489B-8771-FA3244E212AD}"/>
              </a:ext>
            </a:extLst>
          </p:cNvPr>
          <p:cNvCxnSpPr/>
          <p:nvPr/>
        </p:nvCxnSpPr>
        <p:spPr>
          <a:xfrm>
            <a:off x="97537" y="671636"/>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4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cxnSp>
        <p:nvCxnSpPr>
          <p:cNvPr id="5" name="Straight Arrow Connector 4">
            <a:extLst>
              <a:ext uri="{FF2B5EF4-FFF2-40B4-BE49-F238E27FC236}">
                <a16:creationId xmlns:a16="http://schemas.microsoft.com/office/drawing/2014/main" id="{944A8961-9302-45C7-9BF0-BD46B78AF9C5}"/>
              </a:ext>
            </a:extLst>
          </p:cNvPr>
          <p:cNvCxnSpPr/>
          <p:nvPr/>
        </p:nvCxnSpPr>
        <p:spPr>
          <a:xfrm>
            <a:off x="325449" y="1020682"/>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54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sp>
        <p:nvSpPr>
          <p:cNvPr id="9" name="Rectangle 8">
            <a:extLst>
              <a:ext uri="{FF2B5EF4-FFF2-40B4-BE49-F238E27FC236}">
                <a16:creationId xmlns:a16="http://schemas.microsoft.com/office/drawing/2014/main" id="{CE527772-621C-4B74-8906-1581ED3A08B5}"/>
              </a:ext>
            </a:extLst>
          </p:cNvPr>
          <p:cNvSpPr/>
          <p:nvPr/>
        </p:nvSpPr>
        <p:spPr>
          <a:xfrm>
            <a:off x="451944" y="1217229"/>
            <a:ext cx="4067504" cy="5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25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cxnSp>
        <p:nvCxnSpPr>
          <p:cNvPr id="7" name="Straight Arrow Connector 6">
            <a:extLst>
              <a:ext uri="{FF2B5EF4-FFF2-40B4-BE49-F238E27FC236}">
                <a16:creationId xmlns:a16="http://schemas.microsoft.com/office/drawing/2014/main" id="{6A506646-C0E9-4EAA-8927-A70539834C55}"/>
              </a:ext>
            </a:extLst>
          </p:cNvPr>
          <p:cNvCxnSpPr/>
          <p:nvPr/>
        </p:nvCxnSpPr>
        <p:spPr>
          <a:xfrm>
            <a:off x="97537" y="4173788"/>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94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sp>
        <p:nvSpPr>
          <p:cNvPr id="7" name="Rectangle 6">
            <a:extLst>
              <a:ext uri="{FF2B5EF4-FFF2-40B4-BE49-F238E27FC236}">
                <a16:creationId xmlns:a16="http://schemas.microsoft.com/office/drawing/2014/main" id="{9F5C9BE5-A718-415A-8B13-8A546A609A7A}"/>
              </a:ext>
            </a:extLst>
          </p:cNvPr>
          <p:cNvSpPr/>
          <p:nvPr/>
        </p:nvSpPr>
        <p:spPr>
          <a:xfrm>
            <a:off x="3713288" y="4289507"/>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76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1076"/>
            <a:ext cx="5221087" cy="6859076"/>
          </a:xfrm>
          <a:prstGeom prst="rect">
            <a:avLst/>
          </a:prstGeom>
        </p:spPr>
      </p:pic>
      <p:cxnSp>
        <p:nvCxnSpPr>
          <p:cNvPr id="8" name="Straight Arrow Connector 7">
            <a:extLst>
              <a:ext uri="{FF2B5EF4-FFF2-40B4-BE49-F238E27FC236}">
                <a16:creationId xmlns:a16="http://schemas.microsoft.com/office/drawing/2014/main" id="{6033B9FA-68CC-447D-9A4A-C47053E69142}"/>
              </a:ext>
            </a:extLst>
          </p:cNvPr>
          <p:cNvCxnSpPr/>
          <p:nvPr/>
        </p:nvCxnSpPr>
        <p:spPr>
          <a:xfrm>
            <a:off x="97537" y="5544312"/>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52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AFFC3-0D5C-4A62-8F53-EDB0F049F9C0}"/>
              </a:ext>
            </a:extLst>
          </p:cNvPr>
          <p:cNvPicPr>
            <a:picLocks noChangeAspect="1"/>
          </p:cNvPicPr>
          <p:nvPr/>
        </p:nvPicPr>
        <p:blipFill rotWithShape="1">
          <a:blip r:embed="rId3"/>
          <a:srcRect l="37200" t="17644" r="37300" b="22800"/>
          <a:stretch/>
        </p:blipFill>
        <p:spPr>
          <a:xfrm>
            <a:off x="0" y="0"/>
            <a:ext cx="5221087" cy="6859076"/>
          </a:xfrm>
          <a:prstGeom prst="rect">
            <a:avLst/>
          </a:prstGeom>
        </p:spPr>
      </p:pic>
      <p:sp>
        <p:nvSpPr>
          <p:cNvPr id="6" name="Rectangle 5">
            <a:extLst>
              <a:ext uri="{FF2B5EF4-FFF2-40B4-BE49-F238E27FC236}">
                <a16:creationId xmlns:a16="http://schemas.microsoft.com/office/drawing/2014/main" id="{ED002D7F-DED7-4626-803F-0872890E08E5}"/>
              </a:ext>
            </a:extLst>
          </p:cNvPr>
          <p:cNvSpPr/>
          <p:nvPr/>
        </p:nvSpPr>
        <p:spPr>
          <a:xfrm>
            <a:off x="3480061" y="653743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C6FCE-8A1B-4201-98B8-2B44BF05184B}"/>
              </a:ext>
            </a:extLst>
          </p:cNvPr>
          <p:cNvPicPr>
            <a:picLocks noChangeAspect="1"/>
          </p:cNvPicPr>
          <p:nvPr/>
        </p:nvPicPr>
        <p:blipFill rotWithShape="1">
          <a:blip r:embed="rId3"/>
          <a:srcRect l="37200" t="17822" r="37200" b="22444"/>
          <a:stretch/>
        </p:blipFill>
        <p:spPr>
          <a:xfrm>
            <a:off x="0" y="9715"/>
            <a:ext cx="5217740" cy="6848285"/>
          </a:xfrm>
          <a:prstGeom prst="rect">
            <a:avLst/>
          </a:prstGeom>
        </p:spPr>
      </p:pic>
      <p:cxnSp>
        <p:nvCxnSpPr>
          <p:cNvPr id="5" name="Straight Arrow Connector 4">
            <a:extLst>
              <a:ext uri="{FF2B5EF4-FFF2-40B4-BE49-F238E27FC236}">
                <a16:creationId xmlns:a16="http://schemas.microsoft.com/office/drawing/2014/main" id="{E70F80C8-E200-452D-8AF1-ED5ED4436563}"/>
              </a:ext>
            </a:extLst>
          </p:cNvPr>
          <p:cNvCxnSpPr/>
          <p:nvPr/>
        </p:nvCxnSpPr>
        <p:spPr>
          <a:xfrm>
            <a:off x="-118872" y="679704"/>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98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C6FCE-8A1B-4201-98B8-2B44BF05184B}"/>
              </a:ext>
            </a:extLst>
          </p:cNvPr>
          <p:cNvPicPr>
            <a:picLocks noChangeAspect="1"/>
          </p:cNvPicPr>
          <p:nvPr/>
        </p:nvPicPr>
        <p:blipFill rotWithShape="1">
          <a:blip r:embed="rId3"/>
          <a:srcRect l="37200" t="17822" r="37200" b="22444"/>
          <a:stretch/>
        </p:blipFill>
        <p:spPr>
          <a:xfrm>
            <a:off x="0" y="9715"/>
            <a:ext cx="5217740" cy="6848285"/>
          </a:xfrm>
          <a:prstGeom prst="rect">
            <a:avLst/>
          </a:prstGeom>
        </p:spPr>
      </p:pic>
      <p:sp>
        <p:nvSpPr>
          <p:cNvPr id="7" name="Rectangle 6">
            <a:extLst>
              <a:ext uri="{FF2B5EF4-FFF2-40B4-BE49-F238E27FC236}">
                <a16:creationId xmlns:a16="http://schemas.microsoft.com/office/drawing/2014/main" id="{8B5CC688-1D10-4441-9CAA-DE0862B0E392}"/>
              </a:ext>
            </a:extLst>
          </p:cNvPr>
          <p:cNvSpPr/>
          <p:nvPr/>
        </p:nvSpPr>
        <p:spPr>
          <a:xfrm>
            <a:off x="3469551" y="651641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1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EADDB-81AA-4AFC-B624-552CF9126943}"/>
              </a:ext>
            </a:extLst>
          </p:cNvPr>
          <p:cNvPicPr>
            <a:picLocks noChangeAspect="1"/>
          </p:cNvPicPr>
          <p:nvPr/>
        </p:nvPicPr>
        <p:blipFill rotWithShape="1">
          <a:blip r:embed="rId3"/>
          <a:srcRect l="76800" t="258" b="82178"/>
          <a:stretch/>
        </p:blipFill>
        <p:spPr>
          <a:xfrm>
            <a:off x="5740925" y="809297"/>
            <a:ext cx="3403076" cy="1449271"/>
          </a:xfrm>
          <a:prstGeom prst="rect">
            <a:avLst/>
          </a:prstGeom>
        </p:spPr>
      </p:pic>
      <p:pic>
        <p:nvPicPr>
          <p:cNvPr id="22" name="Picture 21">
            <a:extLst>
              <a:ext uri="{FF2B5EF4-FFF2-40B4-BE49-F238E27FC236}">
                <a16:creationId xmlns:a16="http://schemas.microsoft.com/office/drawing/2014/main" id="{6A324FC5-821D-4FFF-886B-45963D8A8ECA}"/>
              </a:ext>
            </a:extLst>
          </p:cNvPr>
          <p:cNvPicPr>
            <a:picLocks noChangeAspect="1"/>
          </p:cNvPicPr>
          <p:nvPr/>
        </p:nvPicPr>
        <p:blipFill rotWithShape="1">
          <a:blip r:embed="rId4"/>
          <a:srcRect t="-557" r="66686" b="83778"/>
          <a:stretch/>
        </p:blipFill>
        <p:spPr>
          <a:xfrm>
            <a:off x="0" y="735724"/>
            <a:ext cx="4826525" cy="1367396"/>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C818F9-79B2-4D31-96CE-07E653BCE169}"/>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23" name="TextBox 22">
                <a:extLst>
                  <a:ext uri="{FF2B5EF4-FFF2-40B4-BE49-F238E27FC236}">
                    <a16:creationId xmlns:a16="http://schemas.microsoft.com/office/drawing/2014/main" id="{A5C818F9-79B2-4D31-96CE-07E653BCE169}"/>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5"/>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FEA06BA-A1A9-4917-8401-0A1726988C96}"/>
              </a:ext>
            </a:extLst>
          </p:cNvPr>
          <p:cNvSpPr/>
          <p:nvPr/>
        </p:nvSpPr>
        <p:spPr>
          <a:xfrm>
            <a:off x="5740925" y="1723696"/>
            <a:ext cx="1353558" cy="1366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5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cxnSp>
        <p:nvCxnSpPr>
          <p:cNvPr id="5" name="Straight Arrow Connector 4">
            <a:extLst>
              <a:ext uri="{FF2B5EF4-FFF2-40B4-BE49-F238E27FC236}">
                <a16:creationId xmlns:a16="http://schemas.microsoft.com/office/drawing/2014/main" id="{7F57D40C-CBE9-43A3-8DE6-493959DAA05C}"/>
              </a:ext>
            </a:extLst>
          </p:cNvPr>
          <p:cNvCxnSpPr/>
          <p:nvPr/>
        </p:nvCxnSpPr>
        <p:spPr>
          <a:xfrm>
            <a:off x="152401" y="752677"/>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4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sp>
        <p:nvSpPr>
          <p:cNvPr id="6" name="Rectangle 5">
            <a:extLst>
              <a:ext uri="{FF2B5EF4-FFF2-40B4-BE49-F238E27FC236}">
                <a16:creationId xmlns:a16="http://schemas.microsoft.com/office/drawing/2014/main" id="{3F3BFD47-E9E9-4D37-82E1-6F4513E68DFE}"/>
              </a:ext>
            </a:extLst>
          </p:cNvPr>
          <p:cNvSpPr/>
          <p:nvPr/>
        </p:nvSpPr>
        <p:spPr>
          <a:xfrm>
            <a:off x="3154241" y="103001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80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cxnSp>
        <p:nvCxnSpPr>
          <p:cNvPr id="7" name="Straight Arrow Connector 6">
            <a:extLst>
              <a:ext uri="{FF2B5EF4-FFF2-40B4-BE49-F238E27FC236}">
                <a16:creationId xmlns:a16="http://schemas.microsoft.com/office/drawing/2014/main" id="{24CA07C5-26FC-473A-8F51-7E1DD4C66D87}"/>
              </a:ext>
            </a:extLst>
          </p:cNvPr>
          <p:cNvCxnSpPr/>
          <p:nvPr/>
        </p:nvCxnSpPr>
        <p:spPr>
          <a:xfrm>
            <a:off x="152401" y="2005405"/>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4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cxnSp>
        <p:nvCxnSpPr>
          <p:cNvPr id="8" name="Straight Arrow Connector 7">
            <a:extLst>
              <a:ext uri="{FF2B5EF4-FFF2-40B4-BE49-F238E27FC236}">
                <a16:creationId xmlns:a16="http://schemas.microsoft.com/office/drawing/2014/main" id="{F3F4426E-3C7D-444D-B737-539334069FB2}"/>
              </a:ext>
            </a:extLst>
          </p:cNvPr>
          <p:cNvCxnSpPr/>
          <p:nvPr/>
        </p:nvCxnSpPr>
        <p:spPr>
          <a:xfrm>
            <a:off x="152401" y="2380309"/>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8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sp>
        <p:nvSpPr>
          <p:cNvPr id="6" name="Rectangle 5">
            <a:extLst>
              <a:ext uri="{FF2B5EF4-FFF2-40B4-BE49-F238E27FC236}">
                <a16:creationId xmlns:a16="http://schemas.microsoft.com/office/drawing/2014/main" id="{473FED93-B37F-482C-8EB7-B45F0DA510A3}"/>
              </a:ext>
            </a:extLst>
          </p:cNvPr>
          <p:cNvSpPr/>
          <p:nvPr/>
        </p:nvSpPr>
        <p:spPr>
          <a:xfrm>
            <a:off x="3154240" y="2921876"/>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9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15A08-B93F-4F2B-910E-B9D1D737AD48}"/>
              </a:ext>
            </a:extLst>
          </p:cNvPr>
          <p:cNvPicPr>
            <a:picLocks noChangeAspect="1"/>
          </p:cNvPicPr>
          <p:nvPr/>
        </p:nvPicPr>
        <p:blipFill rotWithShape="1">
          <a:blip r:embed="rId3"/>
          <a:srcRect l="37200" t="18001" r="37200" b="22444"/>
          <a:stretch/>
        </p:blipFill>
        <p:spPr>
          <a:xfrm>
            <a:off x="0" y="0"/>
            <a:ext cx="5296505" cy="6930973"/>
          </a:xfrm>
          <a:prstGeom prst="rect">
            <a:avLst/>
          </a:prstGeom>
        </p:spPr>
      </p:pic>
      <p:sp>
        <p:nvSpPr>
          <p:cNvPr id="6" name="Rectangle 5">
            <a:extLst>
              <a:ext uri="{FF2B5EF4-FFF2-40B4-BE49-F238E27FC236}">
                <a16:creationId xmlns:a16="http://schemas.microsoft.com/office/drawing/2014/main" id="{ED5E118E-8D60-44D7-9DA0-47C6CD67170F}"/>
              </a:ext>
            </a:extLst>
          </p:cNvPr>
          <p:cNvSpPr/>
          <p:nvPr/>
        </p:nvSpPr>
        <p:spPr>
          <a:xfrm>
            <a:off x="3522101" y="656896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3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F6EF4-C9A6-40B4-A334-0062BC6DD59D}"/>
              </a:ext>
            </a:extLst>
          </p:cNvPr>
          <p:cNvPicPr>
            <a:picLocks noChangeAspect="1"/>
          </p:cNvPicPr>
          <p:nvPr/>
        </p:nvPicPr>
        <p:blipFill rotWithShape="1">
          <a:blip r:embed="rId3"/>
          <a:srcRect l="37234" t="17823" r="37200" b="22622"/>
          <a:stretch/>
        </p:blipFill>
        <p:spPr>
          <a:xfrm>
            <a:off x="0" y="0"/>
            <a:ext cx="5235337" cy="6860029"/>
          </a:xfrm>
          <a:prstGeom prst="rect">
            <a:avLst/>
          </a:prstGeom>
        </p:spPr>
      </p:pic>
      <p:sp>
        <p:nvSpPr>
          <p:cNvPr id="6" name="Rectangle 5">
            <a:extLst>
              <a:ext uri="{FF2B5EF4-FFF2-40B4-BE49-F238E27FC236}">
                <a16:creationId xmlns:a16="http://schemas.microsoft.com/office/drawing/2014/main" id="{0363C177-7433-4572-A361-0B948EA9AAF5}"/>
              </a:ext>
            </a:extLst>
          </p:cNvPr>
          <p:cNvSpPr/>
          <p:nvPr/>
        </p:nvSpPr>
        <p:spPr>
          <a:xfrm>
            <a:off x="127260" y="325820"/>
            <a:ext cx="3929733" cy="2186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02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F6EF4-C9A6-40B4-A334-0062BC6DD59D}"/>
              </a:ext>
            </a:extLst>
          </p:cNvPr>
          <p:cNvPicPr>
            <a:picLocks noChangeAspect="1"/>
          </p:cNvPicPr>
          <p:nvPr/>
        </p:nvPicPr>
        <p:blipFill rotWithShape="1">
          <a:blip r:embed="rId3"/>
          <a:srcRect l="37234" t="17823" r="37200" b="22622"/>
          <a:stretch/>
        </p:blipFill>
        <p:spPr>
          <a:xfrm>
            <a:off x="0" y="-2029"/>
            <a:ext cx="5235337" cy="6860029"/>
          </a:xfrm>
          <a:prstGeom prst="rect">
            <a:avLst/>
          </a:prstGeom>
        </p:spPr>
      </p:pic>
      <p:sp>
        <p:nvSpPr>
          <p:cNvPr id="7" name="Rectangle 6">
            <a:extLst>
              <a:ext uri="{FF2B5EF4-FFF2-40B4-BE49-F238E27FC236}">
                <a16:creationId xmlns:a16="http://schemas.microsoft.com/office/drawing/2014/main" id="{2A7A2E97-55D8-4210-AE72-0C1C0B18EB47}"/>
              </a:ext>
            </a:extLst>
          </p:cNvPr>
          <p:cNvSpPr/>
          <p:nvPr/>
        </p:nvSpPr>
        <p:spPr>
          <a:xfrm>
            <a:off x="3480061" y="653743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60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41BD-AAA6-431A-9B69-DD89D1552370}"/>
              </a:ext>
            </a:extLst>
          </p:cNvPr>
          <p:cNvPicPr>
            <a:picLocks noChangeAspect="1"/>
          </p:cNvPicPr>
          <p:nvPr/>
        </p:nvPicPr>
        <p:blipFill rotWithShape="1">
          <a:blip r:embed="rId3"/>
          <a:srcRect l="39377" t="43778" r="39500" b="42533"/>
          <a:stretch/>
        </p:blipFill>
        <p:spPr>
          <a:xfrm>
            <a:off x="2187145" y="1911096"/>
            <a:ext cx="4364635" cy="1591056"/>
          </a:xfrm>
          <a:prstGeom prst="rect">
            <a:avLst/>
          </a:prstGeom>
        </p:spPr>
      </p:pic>
      <p:sp>
        <p:nvSpPr>
          <p:cNvPr id="3" name="TextBox 2">
            <a:extLst>
              <a:ext uri="{FF2B5EF4-FFF2-40B4-BE49-F238E27FC236}">
                <a16:creationId xmlns:a16="http://schemas.microsoft.com/office/drawing/2014/main" id="{6EDA3C2B-F3C4-4D2D-8D5E-A9B03AFDFE4C}"/>
              </a:ext>
            </a:extLst>
          </p:cNvPr>
          <p:cNvSpPr txBox="1"/>
          <p:nvPr/>
        </p:nvSpPr>
        <p:spPr>
          <a:xfrm>
            <a:off x="0" y="3995678"/>
            <a:ext cx="9144000" cy="1877437"/>
          </a:xfrm>
          <a:prstGeom prst="rect">
            <a:avLst/>
          </a:prstGeom>
          <a:noFill/>
        </p:spPr>
        <p:txBody>
          <a:bodyPr wrap="square">
            <a:spAutoFit/>
          </a:bodyPr>
          <a:lstStyle/>
          <a:p>
            <a:pPr algn="ctr"/>
            <a:endParaRPr lang="en-US" sz="3200" b="0" i="0" u="none" strike="noStrike" baseline="0" dirty="0">
              <a:latin typeface="Calibri" panose="020F0502020204030204" pitchFamily="34" charset="0"/>
            </a:endParaRPr>
          </a:p>
          <a:p>
            <a:pPr algn="ctr"/>
            <a:r>
              <a:rPr lang="en-US" sz="3200" i="1" dirty="0">
                <a:latin typeface="Calibri" panose="020F0502020204030204" pitchFamily="34" charset="0"/>
              </a:rPr>
              <a:t>NOTE: </a:t>
            </a:r>
            <a:r>
              <a:rPr lang="en-US" sz="3200" b="0" i="1" u="none" strike="noStrike" baseline="0" dirty="0">
                <a:latin typeface="Calibri" panose="020F0502020204030204" pitchFamily="34" charset="0"/>
              </a:rPr>
              <a:t>This MR correction process may take some time to complete, depending on the EEG data size.</a:t>
            </a:r>
          </a:p>
          <a:p>
            <a:pPr algn="ctr"/>
            <a:endParaRPr lang="en-US" sz="2000" dirty="0"/>
          </a:p>
        </p:txBody>
      </p:sp>
    </p:spTree>
    <p:extLst>
      <p:ext uri="{BB962C8B-B14F-4D97-AF65-F5344CB8AC3E}">
        <p14:creationId xmlns:p14="http://schemas.microsoft.com/office/powerpoint/2010/main" val="635064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741BD-AAA6-431A-9B69-DD89D1552370}"/>
              </a:ext>
            </a:extLst>
          </p:cNvPr>
          <p:cNvPicPr>
            <a:picLocks noChangeAspect="1"/>
          </p:cNvPicPr>
          <p:nvPr/>
        </p:nvPicPr>
        <p:blipFill rotWithShape="1">
          <a:blip r:embed="rId3"/>
          <a:srcRect l="39377" t="43778" r="39500" b="42533"/>
          <a:stretch/>
        </p:blipFill>
        <p:spPr>
          <a:xfrm>
            <a:off x="2187145" y="1911096"/>
            <a:ext cx="4364635" cy="1591056"/>
          </a:xfrm>
          <a:prstGeom prst="rect">
            <a:avLst/>
          </a:prstGeom>
        </p:spPr>
      </p:pic>
      <p:sp>
        <p:nvSpPr>
          <p:cNvPr id="5" name="TextBox 4">
            <a:extLst>
              <a:ext uri="{FF2B5EF4-FFF2-40B4-BE49-F238E27FC236}">
                <a16:creationId xmlns:a16="http://schemas.microsoft.com/office/drawing/2014/main" id="{50F4A77D-FF5F-4CFA-B160-36918107E6AF}"/>
              </a:ext>
            </a:extLst>
          </p:cNvPr>
          <p:cNvSpPr txBox="1"/>
          <p:nvPr/>
        </p:nvSpPr>
        <p:spPr>
          <a:xfrm>
            <a:off x="0" y="3995678"/>
            <a:ext cx="9144000" cy="1877437"/>
          </a:xfrm>
          <a:prstGeom prst="rect">
            <a:avLst/>
          </a:prstGeom>
          <a:noFill/>
        </p:spPr>
        <p:txBody>
          <a:bodyPr wrap="square">
            <a:spAutoFit/>
          </a:bodyPr>
          <a:lstStyle/>
          <a:p>
            <a:pPr algn="ctr"/>
            <a:endParaRPr lang="en-US" sz="3200" b="0" i="0" u="none" strike="noStrike" baseline="0" dirty="0">
              <a:latin typeface="Calibri" panose="020F0502020204030204" pitchFamily="34" charset="0"/>
            </a:endParaRPr>
          </a:p>
          <a:p>
            <a:pPr algn="ctr"/>
            <a:r>
              <a:rPr lang="en-US" sz="3200" i="1" dirty="0">
                <a:latin typeface="Calibri" panose="020F0502020204030204" pitchFamily="34" charset="0"/>
              </a:rPr>
              <a:t>NOTE: </a:t>
            </a:r>
            <a:r>
              <a:rPr lang="en-US" sz="3200" b="0" i="1" u="none" strike="noStrike" baseline="0" dirty="0">
                <a:latin typeface="Calibri" panose="020F0502020204030204" pitchFamily="34" charset="0"/>
              </a:rPr>
              <a:t>This MR correction process may take some time to complete, depending on the EEG data size.</a:t>
            </a:r>
          </a:p>
          <a:p>
            <a:pPr algn="ctr"/>
            <a:endParaRPr lang="en-US" sz="2000" dirty="0"/>
          </a:p>
        </p:txBody>
      </p:sp>
    </p:spTree>
    <p:extLst>
      <p:ext uri="{BB962C8B-B14F-4D97-AF65-F5344CB8AC3E}">
        <p14:creationId xmlns:p14="http://schemas.microsoft.com/office/powerpoint/2010/main" val="202971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2EADDB-81AA-4AFC-B624-552CF9126943}"/>
              </a:ext>
            </a:extLst>
          </p:cNvPr>
          <p:cNvPicPr>
            <a:picLocks noChangeAspect="1"/>
          </p:cNvPicPr>
          <p:nvPr/>
        </p:nvPicPr>
        <p:blipFill rotWithShape="1">
          <a:blip r:embed="rId3"/>
          <a:srcRect l="76800" t="258" b="82178"/>
          <a:stretch/>
        </p:blipFill>
        <p:spPr>
          <a:xfrm>
            <a:off x="5740925" y="809297"/>
            <a:ext cx="3403076" cy="1449271"/>
          </a:xfrm>
          <a:prstGeom prst="rect">
            <a:avLst/>
          </a:prstGeom>
        </p:spPr>
      </p:pic>
      <p:pic>
        <p:nvPicPr>
          <p:cNvPr id="22" name="Picture 21">
            <a:extLst>
              <a:ext uri="{FF2B5EF4-FFF2-40B4-BE49-F238E27FC236}">
                <a16:creationId xmlns:a16="http://schemas.microsoft.com/office/drawing/2014/main" id="{6A324FC5-821D-4FFF-886B-45963D8A8ECA}"/>
              </a:ext>
            </a:extLst>
          </p:cNvPr>
          <p:cNvPicPr>
            <a:picLocks noChangeAspect="1"/>
          </p:cNvPicPr>
          <p:nvPr/>
        </p:nvPicPr>
        <p:blipFill rotWithShape="1">
          <a:blip r:embed="rId4"/>
          <a:srcRect t="-557" r="66686" b="83778"/>
          <a:stretch/>
        </p:blipFill>
        <p:spPr>
          <a:xfrm>
            <a:off x="0" y="735724"/>
            <a:ext cx="4826525" cy="1367396"/>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C818F9-79B2-4D31-96CE-07E653BCE169}"/>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23" name="TextBox 22">
                <a:extLst>
                  <a:ext uri="{FF2B5EF4-FFF2-40B4-BE49-F238E27FC236}">
                    <a16:creationId xmlns:a16="http://schemas.microsoft.com/office/drawing/2014/main" id="{A5C818F9-79B2-4D31-96CE-07E653BCE169}"/>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5"/>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FEA06BA-A1A9-4917-8401-0A1726988C96}"/>
              </a:ext>
            </a:extLst>
          </p:cNvPr>
          <p:cNvSpPr/>
          <p:nvPr/>
        </p:nvSpPr>
        <p:spPr>
          <a:xfrm>
            <a:off x="5739787" y="1198181"/>
            <a:ext cx="755606" cy="17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41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9322-DF43-42D1-9F2B-3E33DD065302}"/>
              </a:ext>
            </a:extLst>
          </p:cNvPr>
          <p:cNvPicPr>
            <a:picLocks noChangeAspect="1"/>
          </p:cNvPicPr>
          <p:nvPr/>
        </p:nvPicPr>
        <p:blipFill rotWithShape="1">
          <a:blip r:embed="rId3"/>
          <a:srcRect l="1" t="-247" r="47595" b="86978"/>
          <a:stretch/>
        </p:blipFill>
        <p:spPr>
          <a:xfrm>
            <a:off x="-1" y="714704"/>
            <a:ext cx="9144001" cy="1302330"/>
          </a:xfrm>
          <a:prstGeom prst="rect">
            <a:avLst/>
          </a:prstGeom>
        </p:spPr>
      </p:pic>
      <p:sp>
        <p:nvSpPr>
          <p:cNvPr id="4" name="Rectangle 3">
            <a:extLst>
              <a:ext uri="{FF2B5EF4-FFF2-40B4-BE49-F238E27FC236}">
                <a16:creationId xmlns:a16="http://schemas.microsoft.com/office/drawing/2014/main" id="{BA95D8F1-93EF-4332-B7AF-FB72367CBF59}"/>
              </a:ext>
            </a:extLst>
          </p:cNvPr>
          <p:cNvSpPr/>
          <p:nvPr/>
        </p:nvSpPr>
        <p:spPr>
          <a:xfrm>
            <a:off x="1617704" y="987551"/>
            <a:ext cx="915286" cy="236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980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9322-DF43-42D1-9F2B-3E33DD065302}"/>
              </a:ext>
            </a:extLst>
          </p:cNvPr>
          <p:cNvPicPr>
            <a:picLocks noChangeAspect="1"/>
          </p:cNvPicPr>
          <p:nvPr/>
        </p:nvPicPr>
        <p:blipFill rotWithShape="1">
          <a:blip r:embed="rId3"/>
          <a:srcRect l="1" t="74" r="47595" b="86978"/>
          <a:stretch/>
        </p:blipFill>
        <p:spPr>
          <a:xfrm>
            <a:off x="-1" y="746234"/>
            <a:ext cx="9144001" cy="1270799"/>
          </a:xfrm>
          <a:prstGeom prst="rect">
            <a:avLst/>
          </a:prstGeom>
        </p:spPr>
      </p:pic>
      <p:sp>
        <p:nvSpPr>
          <p:cNvPr id="4" name="Rectangle 3">
            <a:extLst>
              <a:ext uri="{FF2B5EF4-FFF2-40B4-BE49-F238E27FC236}">
                <a16:creationId xmlns:a16="http://schemas.microsoft.com/office/drawing/2014/main" id="{BA95D8F1-93EF-4332-B7AF-FB72367CBF59}"/>
              </a:ext>
            </a:extLst>
          </p:cNvPr>
          <p:cNvSpPr/>
          <p:nvPr/>
        </p:nvSpPr>
        <p:spPr>
          <a:xfrm>
            <a:off x="3563007" y="1229709"/>
            <a:ext cx="756745" cy="231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01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9322-DF43-42D1-9F2B-3E33DD065302}"/>
              </a:ext>
            </a:extLst>
          </p:cNvPr>
          <p:cNvPicPr>
            <a:picLocks noChangeAspect="1"/>
          </p:cNvPicPr>
          <p:nvPr/>
        </p:nvPicPr>
        <p:blipFill rotWithShape="1">
          <a:blip r:embed="rId3"/>
          <a:srcRect l="1" t="-247" r="47595" b="86978"/>
          <a:stretch/>
        </p:blipFill>
        <p:spPr>
          <a:xfrm>
            <a:off x="-1" y="714704"/>
            <a:ext cx="9144001" cy="1302330"/>
          </a:xfrm>
          <a:prstGeom prst="rect">
            <a:avLst/>
          </a:prstGeom>
        </p:spPr>
      </p:pic>
      <p:sp>
        <p:nvSpPr>
          <p:cNvPr id="7" name="Rectangle 6">
            <a:extLst>
              <a:ext uri="{FF2B5EF4-FFF2-40B4-BE49-F238E27FC236}">
                <a16:creationId xmlns:a16="http://schemas.microsoft.com/office/drawing/2014/main" id="{7012EB11-8963-4C31-8909-A8A4218564A1}"/>
              </a:ext>
            </a:extLst>
          </p:cNvPr>
          <p:cNvSpPr/>
          <p:nvPr/>
        </p:nvSpPr>
        <p:spPr>
          <a:xfrm>
            <a:off x="3574654" y="1450428"/>
            <a:ext cx="1260105" cy="210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519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50E83-E29C-4775-AF8E-409185DE058A}"/>
              </a:ext>
            </a:extLst>
          </p:cNvPr>
          <p:cNvPicPr>
            <a:picLocks noChangeAspect="1"/>
          </p:cNvPicPr>
          <p:nvPr/>
        </p:nvPicPr>
        <p:blipFill rotWithShape="1">
          <a:blip r:embed="rId3"/>
          <a:srcRect l="30500" t="25645" r="30500" b="31333"/>
          <a:stretch/>
        </p:blipFill>
        <p:spPr>
          <a:xfrm>
            <a:off x="0" y="0"/>
            <a:ext cx="9144000" cy="5673970"/>
          </a:xfrm>
          <a:prstGeom prst="rect">
            <a:avLst/>
          </a:prstGeom>
        </p:spPr>
      </p:pic>
      <p:cxnSp>
        <p:nvCxnSpPr>
          <p:cNvPr id="5" name="Straight Arrow Connector 4">
            <a:extLst>
              <a:ext uri="{FF2B5EF4-FFF2-40B4-BE49-F238E27FC236}">
                <a16:creationId xmlns:a16="http://schemas.microsoft.com/office/drawing/2014/main" id="{16E32802-819C-4B3C-AC52-5D37924B7A4B}"/>
              </a:ext>
            </a:extLst>
          </p:cNvPr>
          <p:cNvCxnSpPr/>
          <p:nvPr/>
        </p:nvCxnSpPr>
        <p:spPr>
          <a:xfrm>
            <a:off x="0" y="794825"/>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877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50E83-E29C-4775-AF8E-409185DE058A}"/>
              </a:ext>
            </a:extLst>
          </p:cNvPr>
          <p:cNvPicPr>
            <a:picLocks noChangeAspect="1"/>
          </p:cNvPicPr>
          <p:nvPr/>
        </p:nvPicPr>
        <p:blipFill rotWithShape="1">
          <a:blip r:embed="rId3"/>
          <a:srcRect l="30500" t="25645" r="30500" b="31333"/>
          <a:stretch/>
        </p:blipFill>
        <p:spPr>
          <a:xfrm>
            <a:off x="0" y="0"/>
            <a:ext cx="9144000" cy="5673970"/>
          </a:xfrm>
          <a:prstGeom prst="rect">
            <a:avLst/>
          </a:prstGeom>
        </p:spPr>
      </p:pic>
      <p:sp>
        <p:nvSpPr>
          <p:cNvPr id="5" name="Rectangle 4">
            <a:extLst>
              <a:ext uri="{FF2B5EF4-FFF2-40B4-BE49-F238E27FC236}">
                <a16:creationId xmlns:a16="http://schemas.microsoft.com/office/drawing/2014/main" id="{559670B1-F21F-4968-A7D9-17D133088E4B}"/>
              </a:ext>
            </a:extLst>
          </p:cNvPr>
          <p:cNvSpPr/>
          <p:nvPr/>
        </p:nvSpPr>
        <p:spPr>
          <a:xfrm>
            <a:off x="2553124" y="693684"/>
            <a:ext cx="988861" cy="246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604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50E83-E29C-4775-AF8E-409185DE058A}"/>
              </a:ext>
            </a:extLst>
          </p:cNvPr>
          <p:cNvPicPr>
            <a:picLocks noChangeAspect="1"/>
          </p:cNvPicPr>
          <p:nvPr/>
        </p:nvPicPr>
        <p:blipFill rotWithShape="1">
          <a:blip r:embed="rId3"/>
          <a:srcRect l="30500" t="25645" r="30500" b="31333"/>
          <a:stretch/>
        </p:blipFill>
        <p:spPr>
          <a:xfrm>
            <a:off x="0" y="0"/>
            <a:ext cx="9144000" cy="5673970"/>
          </a:xfrm>
          <a:prstGeom prst="rect">
            <a:avLst/>
          </a:prstGeom>
        </p:spPr>
      </p:pic>
      <p:cxnSp>
        <p:nvCxnSpPr>
          <p:cNvPr id="7" name="Straight Arrow Connector 6">
            <a:extLst>
              <a:ext uri="{FF2B5EF4-FFF2-40B4-BE49-F238E27FC236}">
                <a16:creationId xmlns:a16="http://schemas.microsoft.com/office/drawing/2014/main" id="{7B7C015C-3C92-4F7C-8CDB-B2B64E0BC7B0}"/>
              </a:ext>
            </a:extLst>
          </p:cNvPr>
          <p:cNvCxnSpPr/>
          <p:nvPr/>
        </p:nvCxnSpPr>
        <p:spPr>
          <a:xfrm>
            <a:off x="3968496" y="810065"/>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76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50E83-E29C-4775-AF8E-409185DE058A}"/>
              </a:ext>
            </a:extLst>
          </p:cNvPr>
          <p:cNvPicPr>
            <a:picLocks noChangeAspect="1"/>
          </p:cNvPicPr>
          <p:nvPr/>
        </p:nvPicPr>
        <p:blipFill rotWithShape="1">
          <a:blip r:embed="rId3"/>
          <a:srcRect l="30500" t="25645" r="30500" b="31333"/>
          <a:stretch/>
        </p:blipFill>
        <p:spPr>
          <a:xfrm>
            <a:off x="0" y="0"/>
            <a:ext cx="9144000" cy="5673970"/>
          </a:xfrm>
          <a:prstGeom prst="rect">
            <a:avLst/>
          </a:prstGeom>
        </p:spPr>
      </p:pic>
      <p:sp>
        <p:nvSpPr>
          <p:cNvPr id="5" name="Rectangle 4">
            <a:extLst>
              <a:ext uri="{FF2B5EF4-FFF2-40B4-BE49-F238E27FC236}">
                <a16:creationId xmlns:a16="http://schemas.microsoft.com/office/drawing/2014/main" id="{D9D0394B-EA4C-4C6B-8FC5-FAD83F3B3540}"/>
              </a:ext>
            </a:extLst>
          </p:cNvPr>
          <p:cNvSpPr/>
          <p:nvPr/>
        </p:nvSpPr>
        <p:spPr>
          <a:xfrm>
            <a:off x="4728765" y="714703"/>
            <a:ext cx="684063" cy="246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9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50E83-E29C-4775-AF8E-409185DE058A}"/>
              </a:ext>
            </a:extLst>
          </p:cNvPr>
          <p:cNvPicPr>
            <a:picLocks noChangeAspect="1"/>
          </p:cNvPicPr>
          <p:nvPr/>
        </p:nvPicPr>
        <p:blipFill rotWithShape="1">
          <a:blip r:embed="rId3"/>
          <a:srcRect l="30500" t="25645" r="30500" b="31333"/>
          <a:stretch/>
        </p:blipFill>
        <p:spPr>
          <a:xfrm>
            <a:off x="0" y="0"/>
            <a:ext cx="9144000" cy="5673970"/>
          </a:xfrm>
          <a:prstGeom prst="rect">
            <a:avLst/>
          </a:prstGeom>
        </p:spPr>
      </p:pic>
      <p:sp>
        <p:nvSpPr>
          <p:cNvPr id="5" name="Rectangle 4">
            <a:extLst>
              <a:ext uri="{FF2B5EF4-FFF2-40B4-BE49-F238E27FC236}">
                <a16:creationId xmlns:a16="http://schemas.microsoft.com/office/drawing/2014/main" id="{19118FE2-A4DC-4798-BDE9-C7B82EDBE157}"/>
              </a:ext>
            </a:extLst>
          </p:cNvPr>
          <p:cNvSpPr/>
          <p:nvPr/>
        </p:nvSpPr>
        <p:spPr>
          <a:xfrm>
            <a:off x="7115504" y="5349765"/>
            <a:ext cx="893380" cy="24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91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E7ABC-228B-4B72-952A-AD78E31A4022}"/>
              </a:ext>
            </a:extLst>
          </p:cNvPr>
          <p:cNvPicPr>
            <a:picLocks noChangeAspect="1"/>
          </p:cNvPicPr>
          <p:nvPr/>
        </p:nvPicPr>
        <p:blipFill rotWithShape="1">
          <a:blip r:embed="rId3"/>
          <a:srcRect t="-171" r="66686" b="83778"/>
          <a:stretch/>
        </p:blipFill>
        <p:spPr>
          <a:xfrm>
            <a:off x="0" y="767255"/>
            <a:ext cx="4826525" cy="1335865"/>
          </a:xfrm>
          <a:prstGeom prst="rect">
            <a:avLst/>
          </a:prstGeom>
        </p:spPr>
      </p:pic>
      <p:pic>
        <p:nvPicPr>
          <p:cNvPr id="5" name="Picture 4">
            <a:extLst>
              <a:ext uri="{FF2B5EF4-FFF2-40B4-BE49-F238E27FC236}">
                <a16:creationId xmlns:a16="http://schemas.microsoft.com/office/drawing/2014/main" id="{4B5303AC-C4B8-4AF5-B5B2-1A8203E50C80}"/>
              </a:ext>
            </a:extLst>
          </p:cNvPr>
          <p:cNvPicPr>
            <a:picLocks noChangeAspect="1"/>
          </p:cNvPicPr>
          <p:nvPr/>
        </p:nvPicPr>
        <p:blipFill rotWithShape="1">
          <a:blip r:embed="rId3"/>
          <a:srcRect l="76700" t="-170" b="82178"/>
          <a:stretch/>
        </p:blipFill>
        <p:spPr>
          <a:xfrm>
            <a:off x="5768320" y="767256"/>
            <a:ext cx="3375680" cy="146625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0F81D5-4D1D-4BB3-A249-E0480A7BA231}"/>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AC0F81D5-4D1D-4BB3-A249-E0480A7BA231}"/>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B2B6254-2235-4367-B89A-04844052DD4B}"/>
              </a:ext>
            </a:extLst>
          </p:cNvPr>
          <p:cNvSpPr/>
          <p:nvPr/>
        </p:nvSpPr>
        <p:spPr>
          <a:xfrm>
            <a:off x="1324303" y="987972"/>
            <a:ext cx="788276" cy="172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092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E7ABC-228B-4B72-952A-AD78E31A4022}"/>
              </a:ext>
            </a:extLst>
          </p:cNvPr>
          <p:cNvPicPr>
            <a:picLocks noChangeAspect="1"/>
          </p:cNvPicPr>
          <p:nvPr/>
        </p:nvPicPr>
        <p:blipFill rotWithShape="1">
          <a:blip r:embed="rId3"/>
          <a:srcRect t="2533" r="66686" b="83778"/>
          <a:stretch/>
        </p:blipFill>
        <p:spPr>
          <a:xfrm>
            <a:off x="0" y="987552"/>
            <a:ext cx="4826525" cy="1115568"/>
          </a:xfrm>
          <a:prstGeom prst="rect">
            <a:avLst/>
          </a:prstGeom>
        </p:spPr>
      </p:pic>
      <p:pic>
        <p:nvPicPr>
          <p:cNvPr id="5" name="Picture 4">
            <a:extLst>
              <a:ext uri="{FF2B5EF4-FFF2-40B4-BE49-F238E27FC236}">
                <a16:creationId xmlns:a16="http://schemas.microsoft.com/office/drawing/2014/main" id="{4B5303AC-C4B8-4AF5-B5B2-1A8203E50C80}"/>
              </a:ext>
            </a:extLst>
          </p:cNvPr>
          <p:cNvPicPr>
            <a:picLocks noChangeAspect="1"/>
          </p:cNvPicPr>
          <p:nvPr/>
        </p:nvPicPr>
        <p:blipFill rotWithShape="1">
          <a:blip r:embed="rId3"/>
          <a:srcRect l="76700" t="2533" b="82178"/>
          <a:stretch/>
        </p:blipFill>
        <p:spPr>
          <a:xfrm>
            <a:off x="5768320" y="987552"/>
            <a:ext cx="3375680" cy="124595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0F81D5-4D1D-4BB3-A249-E0480A7BA231}"/>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AC0F81D5-4D1D-4BB3-A249-E0480A7BA231}"/>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C2686799-D32D-41A3-B365-8112A3892B81}"/>
              </a:ext>
            </a:extLst>
          </p:cNvPr>
          <p:cNvSpPr/>
          <p:nvPr/>
        </p:nvSpPr>
        <p:spPr>
          <a:xfrm>
            <a:off x="5768320" y="1713187"/>
            <a:ext cx="1347183" cy="136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7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030E0-60BE-47F4-B0FB-4306B411692C}"/>
              </a:ext>
            </a:extLst>
          </p:cNvPr>
          <p:cNvPicPr>
            <a:picLocks noChangeAspect="1"/>
          </p:cNvPicPr>
          <p:nvPr/>
        </p:nvPicPr>
        <p:blipFill rotWithShape="1">
          <a:blip r:embed="rId3"/>
          <a:srcRect l="37200" t="17823" r="37200" b="22622"/>
          <a:stretch/>
        </p:blipFill>
        <p:spPr>
          <a:xfrm>
            <a:off x="0" y="0"/>
            <a:ext cx="5247591" cy="6866966"/>
          </a:xfrm>
          <a:prstGeom prst="rect">
            <a:avLst/>
          </a:prstGeom>
        </p:spPr>
      </p:pic>
      <p:cxnSp>
        <p:nvCxnSpPr>
          <p:cNvPr id="7" name="Straight Arrow Connector 6">
            <a:extLst>
              <a:ext uri="{FF2B5EF4-FFF2-40B4-BE49-F238E27FC236}">
                <a16:creationId xmlns:a16="http://schemas.microsoft.com/office/drawing/2014/main" id="{1F699E56-CA31-42CA-9F7C-8D624EDC4B47}"/>
              </a:ext>
            </a:extLst>
          </p:cNvPr>
          <p:cNvCxnSpPr/>
          <p:nvPr/>
        </p:nvCxnSpPr>
        <p:spPr>
          <a:xfrm>
            <a:off x="82297" y="847166"/>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0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E7ABC-228B-4B72-952A-AD78E31A4022}"/>
              </a:ext>
            </a:extLst>
          </p:cNvPr>
          <p:cNvPicPr>
            <a:picLocks noChangeAspect="1"/>
          </p:cNvPicPr>
          <p:nvPr/>
        </p:nvPicPr>
        <p:blipFill rotWithShape="1">
          <a:blip r:embed="rId3"/>
          <a:srcRect t="2533" r="66686" b="83778"/>
          <a:stretch/>
        </p:blipFill>
        <p:spPr>
          <a:xfrm>
            <a:off x="0" y="987552"/>
            <a:ext cx="4826525" cy="1115568"/>
          </a:xfrm>
          <a:prstGeom prst="rect">
            <a:avLst/>
          </a:prstGeom>
        </p:spPr>
      </p:pic>
      <p:pic>
        <p:nvPicPr>
          <p:cNvPr id="5" name="Picture 4">
            <a:extLst>
              <a:ext uri="{FF2B5EF4-FFF2-40B4-BE49-F238E27FC236}">
                <a16:creationId xmlns:a16="http://schemas.microsoft.com/office/drawing/2014/main" id="{4B5303AC-C4B8-4AF5-B5B2-1A8203E50C80}"/>
              </a:ext>
            </a:extLst>
          </p:cNvPr>
          <p:cNvPicPr>
            <a:picLocks noChangeAspect="1"/>
          </p:cNvPicPr>
          <p:nvPr/>
        </p:nvPicPr>
        <p:blipFill rotWithShape="1">
          <a:blip r:embed="rId3"/>
          <a:srcRect l="76700" t="2533" b="82178"/>
          <a:stretch/>
        </p:blipFill>
        <p:spPr>
          <a:xfrm>
            <a:off x="5768320" y="987552"/>
            <a:ext cx="3375680" cy="124595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0F81D5-4D1D-4BB3-A249-E0480A7BA231}"/>
                  </a:ext>
                </a:extLst>
              </p:cNvPr>
              <p:cNvSpPr txBox="1"/>
              <p:nvPr/>
            </p:nvSpPr>
            <p:spPr>
              <a:xfrm>
                <a:off x="4826525" y="1160615"/>
                <a:ext cx="91440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AC0F81D5-4D1D-4BB3-A249-E0480A7BA231}"/>
                  </a:ext>
                </a:extLst>
              </p:cNvPr>
              <p:cNvSpPr txBox="1">
                <a:spLocks noRot="1" noChangeAspect="1" noMove="1" noResize="1" noEditPoints="1" noAdjustHandles="1" noChangeArrowheads="1" noChangeShapeType="1" noTextEdit="1"/>
              </p:cNvSpPr>
              <p:nvPr/>
            </p:nvSpPr>
            <p:spPr>
              <a:xfrm>
                <a:off x="4826525" y="1160615"/>
                <a:ext cx="914400" cy="769441"/>
              </a:xfrm>
              <a:prstGeom prst="rect">
                <a:avLst/>
              </a:prstGeom>
              <a:blipFill>
                <a:blip r:embed="rId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C4163DAA-1804-4EEC-BE1E-B5871AD18C72}"/>
              </a:ext>
            </a:extLst>
          </p:cNvPr>
          <p:cNvSpPr/>
          <p:nvPr/>
        </p:nvSpPr>
        <p:spPr>
          <a:xfrm>
            <a:off x="5768320" y="1376855"/>
            <a:ext cx="737583" cy="189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437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cxnSp>
        <p:nvCxnSpPr>
          <p:cNvPr id="5" name="Straight Arrow Connector 4">
            <a:extLst>
              <a:ext uri="{FF2B5EF4-FFF2-40B4-BE49-F238E27FC236}">
                <a16:creationId xmlns:a16="http://schemas.microsoft.com/office/drawing/2014/main" id="{CBEE4305-A429-447B-8E46-3C71B5CFBF5A}"/>
              </a:ext>
            </a:extLst>
          </p:cNvPr>
          <p:cNvCxnSpPr/>
          <p:nvPr/>
        </p:nvCxnSpPr>
        <p:spPr>
          <a:xfrm>
            <a:off x="-118872" y="883920"/>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246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cxnSp>
        <p:nvCxnSpPr>
          <p:cNvPr id="6" name="Straight Arrow Connector 5">
            <a:extLst>
              <a:ext uri="{FF2B5EF4-FFF2-40B4-BE49-F238E27FC236}">
                <a16:creationId xmlns:a16="http://schemas.microsoft.com/office/drawing/2014/main" id="{1999D265-E494-48F9-9CA8-959B67686D2D}"/>
              </a:ext>
            </a:extLst>
          </p:cNvPr>
          <p:cNvCxnSpPr/>
          <p:nvPr/>
        </p:nvCxnSpPr>
        <p:spPr>
          <a:xfrm>
            <a:off x="2712720" y="883920"/>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80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5" name="Rectangle 4">
            <a:extLst>
              <a:ext uri="{FF2B5EF4-FFF2-40B4-BE49-F238E27FC236}">
                <a16:creationId xmlns:a16="http://schemas.microsoft.com/office/drawing/2014/main" id="{9BC1B37F-EB89-40EB-9D9F-B2491A57F451}"/>
              </a:ext>
            </a:extLst>
          </p:cNvPr>
          <p:cNvSpPr/>
          <p:nvPr/>
        </p:nvSpPr>
        <p:spPr>
          <a:xfrm>
            <a:off x="252248" y="1650125"/>
            <a:ext cx="4624552" cy="346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452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cxnSp>
        <p:nvCxnSpPr>
          <p:cNvPr id="6" name="Straight Arrow Connector 5">
            <a:extLst>
              <a:ext uri="{FF2B5EF4-FFF2-40B4-BE49-F238E27FC236}">
                <a16:creationId xmlns:a16="http://schemas.microsoft.com/office/drawing/2014/main" id="{FE00964B-0A0E-4772-90C6-23DBE72DA511}"/>
              </a:ext>
            </a:extLst>
          </p:cNvPr>
          <p:cNvCxnSpPr/>
          <p:nvPr/>
        </p:nvCxnSpPr>
        <p:spPr>
          <a:xfrm>
            <a:off x="97356" y="2155115"/>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463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6" name="Rectangle 5">
            <a:extLst>
              <a:ext uri="{FF2B5EF4-FFF2-40B4-BE49-F238E27FC236}">
                <a16:creationId xmlns:a16="http://schemas.microsoft.com/office/drawing/2014/main" id="{65F866B4-F39F-4F04-9783-0029AAFBDD57}"/>
              </a:ext>
            </a:extLst>
          </p:cNvPr>
          <p:cNvSpPr/>
          <p:nvPr/>
        </p:nvSpPr>
        <p:spPr>
          <a:xfrm>
            <a:off x="3898409" y="2049517"/>
            <a:ext cx="915330" cy="231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800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7" name="Rectangle 6">
            <a:extLst>
              <a:ext uri="{FF2B5EF4-FFF2-40B4-BE49-F238E27FC236}">
                <a16:creationId xmlns:a16="http://schemas.microsoft.com/office/drawing/2014/main" id="{47EB57C7-4AF4-4F98-8D66-0C2D5D5EA657}"/>
              </a:ext>
            </a:extLst>
          </p:cNvPr>
          <p:cNvSpPr/>
          <p:nvPr/>
        </p:nvSpPr>
        <p:spPr>
          <a:xfrm>
            <a:off x="115614" y="2495775"/>
            <a:ext cx="5108027" cy="1172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790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7" name="Rectangle 6">
            <a:extLst>
              <a:ext uri="{FF2B5EF4-FFF2-40B4-BE49-F238E27FC236}">
                <a16:creationId xmlns:a16="http://schemas.microsoft.com/office/drawing/2014/main" id="{47EB57C7-4AF4-4F98-8D66-0C2D5D5EA657}"/>
              </a:ext>
            </a:extLst>
          </p:cNvPr>
          <p:cNvSpPr/>
          <p:nvPr/>
        </p:nvSpPr>
        <p:spPr>
          <a:xfrm>
            <a:off x="126124" y="3668110"/>
            <a:ext cx="5076497" cy="122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23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5" name="Rectangle 4">
            <a:extLst>
              <a:ext uri="{FF2B5EF4-FFF2-40B4-BE49-F238E27FC236}">
                <a16:creationId xmlns:a16="http://schemas.microsoft.com/office/drawing/2014/main" id="{2B154D3C-158D-4FE0-8D91-6D574887ABEC}"/>
              </a:ext>
            </a:extLst>
          </p:cNvPr>
          <p:cNvSpPr/>
          <p:nvPr/>
        </p:nvSpPr>
        <p:spPr>
          <a:xfrm>
            <a:off x="2289397" y="5087007"/>
            <a:ext cx="926770" cy="241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869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6133C1-D71F-4C68-B5D0-B46DC66EDC03}"/>
              </a:ext>
            </a:extLst>
          </p:cNvPr>
          <p:cNvPicPr>
            <a:picLocks noChangeAspect="1"/>
          </p:cNvPicPr>
          <p:nvPr/>
        </p:nvPicPr>
        <p:blipFill rotWithShape="1">
          <a:blip r:embed="rId3"/>
          <a:srcRect l="37998" t="20666" r="38100" b="25822"/>
          <a:stretch/>
        </p:blipFill>
        <p:spPr>
          <a:xfrm>
            <a:off x="0" y="0"/>
            <a:ext cx="5445844" cy="6858000"/>
          </a:xfrm>
          <a:prstGeom prst="rect">
            <a:avLst/>
          </a:prstGeom>
        </p:spPr>
      </p:pic>
      <p:sp>
        <p:nvSpPr>
          <p:cNvPr id="5" name="Rectangle 4">
            <a:extLst>
              <a:ext uri="{FF2B5EF4-FFF2-40B4-BE49-F238E27FC236}">
                <a16:creationId xmlns:a16="http://schemas.microsoft.com/office/drawing/2014/main" id="{EA8280FB-F378-407D-951A-0D7602E110DA}"/>
              </a:ext>
            </a:extLst>
          </p:cNvPr>
          <p:cNvSpPr/>
          <p:nvPr/>
        </p:nvSpPr>
        <p:spPr>
          <a:xfrm>
            <a:off x="3498086" y="6537435"/>
            <a:ext cx="874218" cy="220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6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030E0-60BE-47F4-B0FB-4306B411692C}"/>
              </a:ext>
            </a:extLst>
          </p:cNvPr>
          <p:cNvPicPr>
            <a:picLocks noChangeAspect="1"/>
          </p:cNvPicPr>
          <p:nvPr/>
        </p:nvPicPr>
        <p:blipFill rotWithShape="1">
          <a:blip r:embed="rId3"/>
          <a:srcRect l="37200" t="17823" r="37200" b="22622"/>
          <a:stretch/>
        </p:blipFill>
        <p:spPr>
          <a:xfrm>
            <a:off x="0" y="-8966"/>
            <a:ext cx="5247591" cy="6866966"/>
          </a:xfrm>
          <a:prstGeom prst="rect">
            <a:avLst/>
          </a:prstGeom>
        </p:spPr>
      </p:pic>
      <p:sp>
        <p:nvSpPr>
          <p:cNvPr id="5" name="Rectangle 4">
            <a:extLst>
              <a:ext uri="{FF2B5EF4-FFF2-40B4-BE49-F238E27FC236}">
                <a16:creationId xmlns:a16="http://schemas.microsoft.com/office/drawing/2014/main" id="{21901348-D6AB-40C0-ABC2-8F131BD419BF}"/>
              </a:ext>
            </a:extLst>
          </p:cNvPr>
          <p:cNvSpPr/>
          <p:nvPr/>
        </p:nvSpPr>
        <p:spPr>
          <a:xfrm>
            <a:off x="3322408" y="756745"/>
            <a:ext cx="1249592" cy="199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503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0"/>
            <a:ext cx="5397848" cy="6860438"/>
          </a:xfrm>
          <a:prstGeom prst="rect">
            <a:avLst/>
          </a:prstGeom>
        </p:spPr>
      </p:pic>
      <p:cxnSp>
        <p:nvCxnSpPr>
          <p:cNvPr id="5" name="Straight Arrow Connector 4">
            <a:extLst>
              <a:ext uri="{FF2B5EF4-FFF2-40B4-BE49-F238E27FC236}">
                <a16:creationId xmlns:a16="http://schemas.microsoft.com/office/drawing/2014/main" id="{9644BADA-6BEB-4A45-9319-42D88FDE6749}"/>
              </a:ext>
            </a:extLst>
          </p:cNvPr>
          <p:cNvCxnSpPr/>
          <p:nvPr/>
        </p:nvCxnSpPr>
        <p:spPr>
          <a:xfrm>
            <a:off x="82296" y="733958"/>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92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0"/>
            <a:ext cx="5397848" cy="6860438"/>
          </a:xfrm>
          <a:prstGeom prst="rect">
            <a:avLst/>
          </a:prstGeom>
        </p:spPr>
      </p:pic>
      <p:sp>
        <p:nvSpPr>
          <p:cNvPr id="5" name="Rectangle 4">
            <a:extLst>
              <a:ext uri="{FF2B5EF4-FFF2-40B4-BE49-F238E27FC236}">
                <a16:creationId xmlns:a16="http://schemas.microsoft.com/office/drawing/2014/main" id="{C365D864-D0D6-4C85-AD52-6BB4431BF071}"/>
              </a:ext>
            </a:extLst>
          </p:cNvPr>
          <p:cNvSpPr/>
          <p:nvPr/>
        </p:nvSpPr>
        <p:spPr>
          <a:xfrm>
            <a:off x="3561147" y="2154622"/>
            <a:ext cx="874219" cy="220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889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0"/>
            <a:ext cx="5397848" cy="6860438"/>
          </a:xfrm>
          <a:prstGeom prst="rect">
            <a:avLst/>
          </a:prstGeom>
        </p:spPr>
      </p:pic>
      <p:sp>
        <p:nvSpPr>
          <p:cNvPr id="6" name="Rectangle 5">
            <a:extLst>
              <a:ext uri="{FF2B5EF4-FFF2-40B4-BE49-F238E27FC236}">
                <a16:creationId xmlns:a16="http://schemas.microsoft.com/office/drawing/2014/main" id="{C5CC86E9-1270-4003-A499-9E0ED8559E81}"/>
              </a:ext>
            </a:extLst>
          </p:cNvPr>
          <p:cNvSpPr/>
          <p:nvPr/>
        </p:nvSpPr>
        <p:spPr>
          <a:xfrm>
            <a:off x="84084" y="2480441"/>
            <a:ext cx="4624550" cy="35945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417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0"/>
            <a:ext cx="5397848" cy="6860438"/>
          </a:xfrm>
          <a:prstGeom prst="rect">
            <a:avLst/>
          </a:prstGeom>
        </p:spPr>
      </p:pic>
      <p:sp>
        <p:nvSpPr>
          <p:cNvPr id="5" name="Rectangle 4">
            <a:extLst>
              <a:ext uri="{FF2B5EF4-FFF2-40B4-BE49-F238E27FC236}">
                <a16:creationId xmlns:a16="http://schemas.microsoft.com/office/drawing/2014/main" id="{FA6566FF-A758-46DA-8233-493D746FF24F}"/>
              </a:ext>
            </a:extLst>
          </p:cNvPr>
          <p:cNvSpPr/>
          <p:nvPr/>
        </p:nvSpPr>
        <p:spPr>
          <a:xfrm>
            <a:off x="3262009" y="2832193"/>
            <a:ext cx="1215615" cy="2958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47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0"/>
            <a:ext cx="5397848" cy="6860438"/>
          </a:xfrm>
          <a:prstGeom prst="rect">
            <a:avLst/>
          </a:prstGeom>
        </p:spPr>
      </p:pic>
      <p:sp>
        <p:nvSpPr>
          <p:cNvPr id="5" name="Rectangle 4">
            <a:extLst>
              <a:ext uri="{FF2B5EF4-FFF2-40B4-BE49-F238E27FC236}">
                <a16:creationId xmlns:a16="http://schemas.microsoft.com/office/drawing/2014/main" id="{1AFD4613-BB13-4CEB-AD8F-8EE6CB59173E}"/>
              </a:ext>
            </a:extLst>
          </p:cNvPr>
          <p:cNvSpPr/>
          <p:nvPr/>
        </p:nvSpPr>
        <p:spPr>
          <a:xfrm>
            <a:off x="340145" y="2832193"/>
            <a:ext cx="1215615" cy="2958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267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4BB194-1CF8-4988-9DB7-C55C1477B85D}"/>
              </a:ext>
            </a:extLst>
          </p:cNvPr>
          <p:cNvPicPr>
            <a:picLocks noChangeAspect="1"/>
          </p:cNvPicPr>
          <p:nvPr/>
        </p:nvPicPr>
        <p:blipFill rotWithShape="1">
          <a:blip r:embed="rId3"/>
          <a:srcRect l="37981" t="20666" r="38100" b="25289"/>
          <a:stretch/>
        </p:blipFill>
        <p:spPr>
          <a:xfrm>
            <a:off x="0" y="-2438"/>
            <a:ext cx="5397848" cy="6860438"/>
          </a:xfrm>
          <a:prstGeom prst="rect">
            <a:avLst/>
          </a:prstGeom>
        </p:spPr>
      </p:pic>
      <p:sp>
        <p:nvSpPr>
          <p:cNvPr id="5" name="Rectangle 4">
            <a:extLst>
              <a:ext uri="{FF2B5EF4-FFF2-40B4-BE49-F238E27FC236}">
                <a16:creationId xmlns:a16="http://schemas.microsoft.com/office/drawing/2014/main" id="{252B07BA-9BDB-4533-ACB0-310181215BCF}"/>
              </a:ext>
            </a:extLst>
          </p:cNvPr>
          <p:cNvSpPr/>
          <p:nvPr/>
        </p:nvSpPr>
        <p:spPr>
          <a:xfrm>
            <a:off x="3466555" y="6453352"/>
            <a:ext cx="853198" cy="24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59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5ABB4-4883-4A03-A2B5-58777D44B4CD}"/>
              </a:ext>
            </a:extLst>
          </p:cNvPr>
          <p:cNvPicPr>
            <a:picLocks noChangeAspect="1"/>
          </p:cNvPicPr>
          <p:nvPr/>
        </p:nvPicPr>
        <p:blipFill rotWithShape="1">
          <a:blip r:embed="rId3"/>
          <a:srcRect l="38000" t="20845" r="38100" b="25289"/>
          <a:stretch/>
        </p:blipFill>
        <p:spPr>
          <a:xfrm>
            <a:off x="0" y="0"/>
            <a:ext cx="5414636" cy="6864580"/>
          </a:xfrm>
          <a:prstGeom prst="rect">
            <a:avLst/>
          </a:prstGeom>
        </p:spPr>
      </p:pic>
      <p:sp>
        <p:nvSpPr>
          <p:cNvPr id="7" name="Rectangle 6">
            <a:extLst>
              <a:ext uri="{FF2B5EF4-FFF2-40B4-BE49-F238E27FC236}">
                <a16:creationId xmlns:a16="http://schemas.microsoft.com/office/drawing/2014/main" id="{4802171F-A125-4E2B-8632-47E19BCF1D4C}"/>
              </a:ext>
            </a:extLst>
          </p:cNvPr>
          <p:cNvSpPr/>
          <p:nvPr/>
        </p:nvSpPr>
        <p:spPr>
          <a:xfrm>
            <a:off x="94593" y="346842"/>
            <a:ext cx="4593021" cy="2459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396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5ABB4-4883-4A03-A2B5-58777D44B4CD}"/>
              </a:ext>
            </a:extLst>
          </p:cNvPr>
          <p:cNvPicPr>
            <a:picLocks noChangeAspect="1"/>
          </p:cNvPicPr>
          <p:nvPr/>
        </p:nvPicPr>
        <p:blipFill rotWithShape="1">
          <a:blip r:embed="rId3"/>
          <a:srcRect l="38000" t="20845" r="38100" b="25289"/>
          <a:stretch/>
        </p:blipFill>
        <p:spPr>
          <a:xfrm>
            <a:off x="0" y="-6580"/>
            <a:ext cx="5414636" cy="6864580"/>
          </a:xfrm>
          <a:prstGeom prst="rect">
            <a:avLst/>
          </a:prstGeom>
        </p:spPr>
      </p:pic>
      <p:sp>
        <p:nvSpPr>
          <p:cNvPr id="6" name="Rectangle 5">
            <a:extLst>
              <a:ext uri="{FF2B5EF4-FFF2-40B4-BE49-F238E27FC236}">
                <a16:creationId xmlns:a16="http://schemas.microsoft.com/office/drawing/2014/main" id="{0C9976B4-7D8E-4C09-8DB4-94F39F57C666}"/>
              </a:ext>
            </a:extLst>
          </p:cNvPr>
          <p:cNvSpPr/>
          <p:nvPr/>
        </p:nvSpPr>
        <p:spPr>
          <a:xfrm>
            <a:off x="3466555" y="6453352"/>
            <a:ext cx="853198" cy="241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449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7E64D8-EB29-404C-8338-D465DB29F282}"/>
              </a:ext>
            </a:extLst>
          </p:cNvPr>
          <p:cNvPicPr>
            <a:picLocks noChangeAspect="1"/>
          </p:cNvPicPr>
          <p:nvPr/>
        </p:nvPicPr>
        <p:blipFill rotWithShape="1">
          <a:blip r:embed="rId3"/>
          <a:srcRect l="17601" t="18355" r="799" b="13555"/>
          <a:stretch/>
        </p:blipFill>
        <p:spPr>
          <a:xfrm>
            <a:off x="0" y="0"/>
            <a:ext cx="9144000" cy="4291853"/>
          </a:xfrm>
          <a:prstGeom prst="rect">
            <a:avLst/>
          </a:prstGeom>
        </p:spPr>
      </p:pic>
      <p:sp>
        <p:nvSpPr>
          <p:cNvPr id="5" name="Rectangle 4">
            <a:extLst>
              <a:ext uri="{FF2B5EF4-FFF2-40B4-BE49-F238E27FC236}">
                <a16:creationId xmlns:a16="http://schemas.microsoft.com/office/drawing/2014/main" id="{0C3683A8-55CF-4524-B3AF-6E3DD93AB4F7}"/>
              </a:ext>
            </a:extLst>
          </p:cNvPr>
          <p:cNvSpPr/>
          <p:nvPr/>
        </p:nvSpPr>
        <p:spPr>
          <a:xfrm>
            <a:off x="7964424" y="0"/>
            <a:ext cx="1179576" cy="4291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934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EF2981-6779-46B2-8D33-9C002D4F7D82}"/>
              </a:ext>
            </a:extLst>
          </p:cNvPr>
          <p:cNvPicPr>
            <a:picLocks noChangeAspect="1"/>
          </p:cNvPicPr>
          <p:nvPr/>
        </p:nvPicPr>
        <p:blipFill rotWithShape="1">
          <a:blip r:embed="rId3"/>
          <a:srcRect l="17600" t="18534" r="700" b="13912"/>
          <a:stretch/>
        </p:blipFill>
        <p:spPr>
          <a:xfrm>
            <a:off x="0" y="25122"/>
            <a:ext cx="9144000" cy="4253023"/>
          </a:xfrm>
          <a:prstGeom prst="rect">
            <a:avLst/>
          </a:prstGeom>
        </p:spPr>
      </p:pic>
    </p:spTree>
    <p:extLst>
      <p:ext uri="{BB962C8B-B14F-4D97-AF65-F5344CB8AC3E}">
        <p14:creationId xmlns:p14="http://schemas.microsoft.com/office/powerpoint/2010/main" val="215769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030E0-60BE-47F4-B0FB-4306B411692C}"/>
              </a:ext>
            </a:extLst>
          </p:cNvPr>
          <p:cNvPicPr>
            <a:picLocks noChangeAspect="1"/>
          </p:cNvPicPr>
          <p:nvPr/>
        </p:nvPicPr>
        <p:blipFill rotWithShape="1">
          <a:blip r:embed="rId3"/>
          <a:srcRect l="37200" t="17823" r="37200" b="22622"/>
          <a:stretch/>
        </p:blipFill>
        <p:spPr>
          <a:xfrm>
            <a:off x="0" y="-8966"/>
            <a:ext cx="5247591" cy="6866966"/>
          </a:xfrm>
          <a:prstGeom prst="rect">
            <a:avLst/>
          </a:prstGeom>
        </p:spPr>
      </p:pic>
      <p:sp>
        <p:nvSpPr>
          <p:cNvPr id="5" name="Rectangle 4">
            <a:extLst>
              <a:ext uri="{FF2B5EF4-FFF2-40B4-BE49-F238E27FC236}">
                <a16:creationId xmlns:a16="http://schemas.microsoft.com/office/drawing/2014/main" id="{F67ED10F-C64D-4C2D-AE5A-4ADC6FB8592E}"/>
              </a:ext>
            </a:extLst>
          </p:cNvPr>
          <p:cNvSpPr/>
          <p:nvPr/>
        </p:nvSpPr>
        <p:spPr>
          <a:xfrm>
            <a:off x="3480061" y="6537435"/>
            <a:ext cx="755607" cy="21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7060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EF2981-6779-46B2-8D33-9C002D4F7D82}"/>
              </a:ext>
            </a:extLst>
          </p:cNvPr>
          <p:cNvPicPr>
            <a:picLocks noChangeAspect="1"/>
          </p:cNvPicPr>
          <p:nvPr/>
        </p:nvPicPr>
        <p:blipFill rotWithShape="1">
          <a:blip r:embed="rId3"/>
          <a:srcRect l="17600" t="18534" r="700" b="13912"/>
          <a:stretch/>
        </p:blipFill>
        <p:spPr>
          <a:xfrm>
            <a:off x="0" y="25122"/>
            <a:ext cx="9144000" cy="4253023"/>
          </a:xfrm>
          <a:prstGeom prst="rect">
            <a:avLst/>
          </a:prstGeom>
        </p:spPr>
      </p:pic>
      <p:sp>
        <p:nvSpPr>
          <p:cNvPr id="10" name="Rectangle 9">
            <a:extLst>
              <a:ext uri="{FF2B5EF4-FFF2-40B4-BE49-F238E27FC236}">
                <a16:creationId xmlns:a16="http://schemas.microsoft.com/office/drawing/2014/main" id="{2711B1B1-9657-4641-B8F4-5C8526936827}"/>
              </a:ext>
            </a:extLst>
          </p:cNvPr>
          <p:cNvSpPr/>
          <p:nvPr/>
        </p:nvSpPr>
        <p:spPr>
          <a:xfrm>
            <a:off x="2852928" y="0"/>
            <a:ext cx="1179576" cy="4291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704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EF2981-6779-46B2-8D33-9C002D4F7D82}"/>
              </a:ext>
            </a:extLst>
          </p:cNvPr>
          <p:cNvPicPr>
            <a:picLocks noChangeAspect="1"/>
          </p:cNvPicPr>
          <p:nvPr/>
        </p:nvPicPr>
        <p:blipFill rotWithShape="1">
          <a:blip r:embed="rId3"/>
          <a:srcRect l="17600" t="18534" r="700" b="13912"/>
          <a:stretch/>
        </p:blipFill>
        <p:spPr>
          <a:xfrm>
            <a:off x="0" y="25122"/>
            <a:ext cx="9144000" cy="4253023"/>
          </a:xfrm>
          <a:prstGeom prst="rect">
            <a:avLst/>
          </a:prstGeom>
        </p:spPr>
      </p:pic>
      <p:sp>
        <p:nvSpPr>
          <p:cNvPr id="10" name="Rectangle 9">
            <a:extLst>
              <a:ext uri="{FF2B5EF4-FFF2-40B4-BE49-F238E27FC236}">
                <a16:creationId xmlns:a16="http://schemas.microsoft.com/office/drawing/2014/main" id="{2711B1B1-9657-4641-B8F4-5C8526936827}"/>
              </a:ext>
            </a:extLst>
          </p:cNvPr>
          <p:cNvSpPr/>
          <p:nvPr/>
        </p:nvSpPr>
        <p:spPr>
          <a:xfrm>
            <a:off x="0" y="3983420"/>
            <a:ext cx="220717" cy="168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04A16F-1F96-44A2-B6AC-DD6A95CB6AD6}"/>
              </a:ext>
            </a:extLst>
          </p:cNvPr>
          <p:cNvSpPr txBox="1"/>
          <p:nvPr/>
        </p:nvSpPr>
        <p:spPr>
          <a:xfrm>
            <a:off x="367862" y="4393758"/>
            <a:ext cx="2856423" cy="400110"/>
          </a:xfrm>
          <a:prstGeom prst="rect">
            <a:avLst/>
          </a:prstGeom>
          <a:noFill/>
        </p:spPr>
        <p:txBody>
          <a:bodyPr wrap="none" rtlCol="0">
            <a:spAutoFit/>
          </a:bodyPr>
          <a:lstStyle/>
          <a:p>
            <a:r>
              <a:rPr lang="en-US" sz="2000" dirty="0"/>
              <a:t>Double Click ECG Channel</a:t>
            </a:r>
          </a:p>
        </p:txBody>
      </p:sp>
      <p:cxnSp>
        <p:nvCxnSpPr>
          <p:cNvPr id="4" name="Straight Arrow Connector 3">
            <a:extLst>
              <a:ext uri="{FF2B5EF4-FFF2-40B4-BE49-F238E27FC236}">
                <a16:creationId xmlns:a16="http://schemas.microsoft.com/office/drawing/2014/main" id="{0730401E-743A-4F85-8B36-1E5D30AC3394}"/>
              </a:ext>
            </a:extLst>
          </p:cNvPr>
          <p:cNvCxnSpPr>
            <a:stCxn id="2" idx="1"/>
            <a:endCxn id="10" idx="2"/>
          </p:cNvCxnSpPr>
          <p:nvPr/>
        </p:nvCxnSpPr>
        <p:spPr>
          <a:xfrm flipH="1" flipV="1">
            <a:off x="110359" y="4151585"/>
            <a:ext cx="257503" cy="4422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079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75A79-855C-4A05-B9C2-1C3A23F7412B}"/>
              </a:ext>
            </a:extLst>
          </p:cNvPr>
          <p:cNvPicPr>
            <a:picLocks noChangeAspect="1"/>
          </p:cNvPicPr>
          <p:nvPr/>
        </p:nvPicPr>
        <p:blipFill rotWithShape="1">
          <a:blip r:embed="rId3"/>
          <a:srcRect l="17800" t="18711" r="700" b="13733"/>
          <a:stretch/>
        </p:blipFill>
        <p:spPr>
          <a:xfrm>
            <a:off x="0" y="23903"/>
            <a:ext cx="9144000" cy="4263460"/>
          </a:xfrm>
          <a:prstGeom prst="rect">
            <a:avLst/>
          </a:prstGeom>
        </p:spPr>
      </p:pic>
      <p:sp>
        <p:nvSpPr>
          <p:cNvPr id="6" name="Rectangle 5">
            <a:extLst>
              <a:ext uri="{FF2B5EF4-FFF2-40B4-BE49-F238E27FC236}">
                <a16:creationId xmlns:a16="http://schemas.microsoft.com/office/drawing/2014/main" id="{D9FD0029-3619-41CE-A0C7-C477272D6830}"/>
              </a:ext>
            </a:extLst>
          </p:cNvPr>
          <p:cNvSpPr/>
          <p:nvPr/>
        </p:nvSpPr>
        <p:spPr>
          <a:xfrm>
            <a:off x="2852928" y="0"/>
            <a:ext cx="1179576" cy="4291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677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C75A79-855C-4A05-B9C2-1C3A23F7412B}"/>
              </a:ext>
            </a:extLst>
          </p:cNvPr>
          <p:cNvPicPr>
            <a:picLocks noChangeAspect="1"/>
          </p:cNvPicPr>
          <p:nvPr/>
        </p:nvPicPr>
        <p:blipFill rotWithShape="1">
          <a:blip r:embed="rId3"/>
          <a:srcRect l="17800" t="18711" r="700" b="13733"/>
          <a:stretch/>
        </p:blipFill>
        <p:spPr>
          <a:xfrm>
            <a:off x="0" y="23903"/>
            <a:ext cx="9144000" cy="4263460"/>
          </a:xfrm>
          <a:prstGeom prst="rect">
            <a:avLst/>
          </a:prstGeom>
        </p:spPr>
      </p:pic>
      <p:sp>
        <p:nvSpPr>
          <p:cNvPr id="4" name="Rectangle 3">
            <a:extLst>
              <a:ext uri="{FF2B5EF4-FFF2-40B4-BE49-F238E27FC236}">
                <a16:creationId xmlns:a16="http://schemas.microsoft.com/office/drawing/2014/main" id="{29A85520-E4A8-4E12-A793-4813FB5B92B3}"/>
              </a:ext>
            </a:extLst>
          </p:cNvPr>
          <p:cNvSpPr/>
          <p:nvPr/>
        </p:nvSpPr>
        <p:spPr>
          <a:xfrm>
            <a:off x="7971996" y="2115722"/>
            <a:ext cx="1115567" cy="1426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441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94021-51FB-4AE3-9D8F-2D8718AB29F1}"/>
              </a:ext>
            </a:extLst>
          </p:cNvPr>
          <p:cNvPicPr>
            <a:picLocks noChangeAspect="1"/>
          </p:cNvPicPr>
          <p:nvPr/>
        </p:nvPicPr>
        <p:blipFill rotWithShape="1">
          <a:blip r:embed="rId3"/>
          <a:srcRect l="17699" t="18177" r="801" b="14267"/>
          <a:stretch/>
        </p:blipFill>
        <p:spPr>
          <a:xfrm>
            <a:off x="0" y="0"/>
            <a:ext cx="9168904" cy="4275072"/>
          </a:xfrm>
          <a:prstGeom prst="rect">
            <a:avLst/>
          </a:prstGeom>
        </p:spPr>
      </p:pic>
      <p:sp>
        <p:nvSpPr>
          <p:cNvPr id="5" name="Rectangle 4">
            <a:extLst>
              <a:ext uri="{FF2B5EF4-FFF2-40B4-BE49-F238E27FC236}">
                <a16:creationId xmlns:a16="http://schemas.microsoft.com/office/drawing/2014/main" id="{F9729351-4A3D-4ADF-BA53-208ECF82E3C2}"/>
              </a:ext>
            </a:extLst>
          </p:cNvPr>
          <p:cNvSpPr/>
          <p:nvPr/>
        </p:nvSpPr>
        <p:spPr>
          <a:xfrm>
            <a:off x="8028430" y="2265006"/>
            <a:ext cx="868143" cy="126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6AC1F0-2D0F-43AD-9E4B-5121FB0EB3F6}"/>
              </a:ext>
            </a:extLst>
          </p:cNvPr>
          <p:cNvSpPr txBox="1"/>
          <p:nvPr/>
        </p:nvSpPr>
        <p:spPr>
          <a:xfrm>
            <a:off x="6159062" y="4261923"/>
            <a:ext cx="1471878" cy="400110"/>
          </a:xfrm>
          <a:prstGeom prst="rect">
            <a:avLst/>
          </a:prstGeom>
          <a:noFill/>
        </p:spPr>
        <p:txBody>
          <a:bodyPr wrap="none" rtlCol="0">
            <a:spAutoFit/>
          </a:bodyPr>
          <a:lstStyle/>
          <a:p>
            <a:r>
              <a:rPr lang="en-US" sz="2000" dirty="0"/>
              <a:t>Double Click</a:t>
            </a:r>
          </a:p>
        </p:txBody>
      </p:sp>
      <p:cxnSp>
        <p:nvCxnSpPr>
          <p:cNvPr id="7" name="Straight Arrow Connector 6">
            <a:extLst>
              <a:ext uri="{FF2B5EF4-FFF2-40B4-BE49-F238E27FC236}">
                <a16:creationId xmlns:a16="http://schemas.microsoft.com/office/drawing/2014/main" id="{AEDCB6BA-099F-4864-BE72-35E0716E3DC7}"/>
              </a:ext>
            </a:extLst>
          </p:cNvPr>
          <p:cNvCxnSpPr>
            <a:cxnSpLocks/>
            <a:stCxn id="6" idx="0"/>
            <a:endCxn id="5" idx="1"/>
          </p:cNvCxnSpPr>
          <p:nvPr/>
        </p:nvCxnSpPr>
        <p:spPr>
          <a:xfrm flipV="1">
            <a:off x="6895001" y="2328207"/>
            <a:ext cx="1133429" cy="19337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0249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94021-51FB-4AE3-9D8F-2D8718AB29F1}"/>
              </a:ext>
            </a:extLst>
          </p:cNvPr>
          <p:cNvPicPr>
            <a:picLocks noChangeAspect="1"/>
          </p:cNvPicPr>
          <p:nvPr/>
        </p:nvPicPr>
        <p:blipFill rotWithShape="1">
          <a:blip r:embed="rId3"/>
          <a:srcRect l="17699" t="18177" r="801" b="14267"/>
          <a:stretch/>
        </p:blipFill>
        <p:spPr>
          <a:xfrm>
            <a:off x="-24904" y="0"/>
            <a:ext cx="9168904" cy="4275072"/>
          </a:xfrm>
          <a:prstGeom prst="rect">
            <a:avLst/>
          </a:prstGeom>
        </p:spPr>
      </p:pic>
      <p:sp>
        <p:nvSpPr>
          <p:cNvPr id="5" name="Rectangle 4">
            <a:extLst>
              <a:ext uri="{FF2B5EF4-FFF2-40B4-BE49-F238E27FC236}">
                <a16:creationId xmlns:a16="http://schemas.microsoft.com/office/drawing/2014/main" id="{F9729351-4A3D-4ADF-BA53-208ECF82E3C2}"/>
              </a:ext>
            </a:extLst>
          </p:cNvPr>
          <p:cNvSpPr/>
          <p:nvPr/>
        </p:nvSpPr>
        <p:spPr>
          <a:xfrm>
            <a:off x="8003526" y="2265006"/>
            <a:ext cx="868143" cy="126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FB8274-1AC3-4BAD-8297-CF0E8E620630}"/>
              </a:ext>
            </a:extLst>
          </p:cNvPr>
          <p:cNvSpPr/>
          <p:nvPr/>
        </p:nvSpPr>
        <p:spPr>
          <a:xfrm>
            <a:off x="3516512" y="-735"/>
            <a:ext cx="1179576" cy="42918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924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94021-51FB-4AE3-9D8F-2D8718AB29F1}"/>
              </a:ext>
            </a:extLst>
          </p:cNvPr>
          <p:cNvPicPr>
            <a:picLocks noChangeAspect="1"/>
          </p:cNvPicPr>
          <p:nvPr/>
        </p:nvPicPr>
        <p:blipFill rotWithShape="1">
          <a:blip r:embed="rId3"/>
          <a:srcRect l="17699" t="18177" r="801" b="14267"/>
          <a:stretch/>
        </p:blipFill>
        <p:spPr>
          <a:xfrm>
            <a:off x="-24904" y="0"/>
            <a:ext cx="9168904" cy="4275072"/>
          </a:xfrm>
          <a:prstGeom prst="rect">
            <a:avLst/>
          </a:prstGeom>
        </p:spPr>
      </p:pic>
      <p:sp>
        <p:nvSpPr>
          <p:cNvPr id="5" name="Rectangle 4">
            <a:extLst>
              <a:ext uri="{FF2B5EF4-FFF2-40B4-BE49-F238E27FC236}">
                <a16:creationId xmlns:a16="http://schemas.microsoft.com/office/drawing/2014/main" id="{F9729351-4A3D-4ADF-BA53-208ECF82E3C2}"/>
              </a:ext>
            </a:extLst>
          </p:cNvPr>
          <p:cNvSpPr/>
          <p:nvPr/>
        </p:nvSpPr>
        <p:spPr>
          <a:xfrm>
            <a:off x="8124497" y="4120054"/>
            <a:ext cx="462456" cy="155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4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6CA62-A06F-48D5-9AEF-850CF7A2EA74}"/>
              </a:ext>
            </a:extLst>
          </p:cNvPr>
          <p:cNvPicPr>
            <a:picLocks noChangeAspect="1"/>
          </p:cNvPicPr>
          <p:nvPr/>
        </p:nvPicPr>
        <p:blipFill rotWithShape="1">
          <a:blip r:embed="rId3"/>
          <a:srcRect l="39500" t="43778" r="39400" b="42889"/>
          <a:stretch/>
        </p:blipFill>
        <p:spPr>
          <a:xfrm>
            <a:off x="1382085" y="1580966"/>
            <a:ext cx="6379830" cy="2267712"/>
          </a:xfrm>
          <a:prstGeom prst="rect">
            <a:avLst/>
          </a:prstGeom>
        </p:spPr>
      </p:pic>
    </p:spTree>
    <p:extLst>
      <p:ext uri="{BB962C8B-B14F-4D97-AF65-F5344CB8AC3E}">
        <p14:creationId xmlns:p14="http://schemas.microsoft.com/office/powerpoint/2010/main" val="3754216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429E3-4C2D-4B19-B484-C1241CBDB889}"/>
              </a:ext>
            </a:extLst>
          </p:cNvPr>
          <p:cNvPicPr>
            <a:picLocks noChangeAspect="1"/>
          </p:cNvPicPr>
          <p:nvPr/>
        </p:nvPicPr>
        <p:blipFill rotWithShape="1">
          <a:blip r:embed="rId3"/>
          <a:srcRect l="1" t="74" r="47595" b="86978"/>
          <a:stretch/>
        </p:blipFill>
        <p:spPr>
          <a:xfrm>
            <a:off x="-1" y="746234"/>
            <a:ext cx="9144001" cy="1270800"/>
          </a:xfrm>
          <a:prstGeom prst="rect">
            <a:avLst/>
          </a:prstGeom>
        </p:spPr>
      </p:pic>
      <p:sp>
        <p:nvSpPr>
          <p:cNvPr id="3" name="Rectangle 2">
            <a:extLst>
              <a:ext uri="{FF2B5EF4-FFF2-40B4-BE49-F238E27FC236}">
                <a16:creationId xmlns:a16="http://schemas.microsoft.com/office/drawing/2014/main" id="{E3D9378E-E0C1-459B-89FC-9B16D290C25B}"/>
              </a:ext>
            </a:extLst>
          </p:cNvPr>
          <p:cNvSpPr/>
          <p:nvPr/>
        </p:nvSpPr>
        <p:spPr>
          <a:xfrm>
            <a:off x="1628213" y="987971"/>
            <a:ext cx="915286" cy="235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024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429E3-4C2D-4B19-B484-C1241CBDB889}"/>
              </a:ext>
            </a:extLst>
          </p:cNvPr>
          <p:cNvPicPr>
            <a:picLocks noChangeAspect="1"/>
          </p:cNvPicPr>
          <p:nvPr/>
        </p:nvPicPr>
        <p:blipFill rotWithShape="1">
          <a:blip r:embed="rId3"/>
          <a:srcRect l="1" t="-32" r="47595" b="86978"/>
          <a:stretch/>
        </p:blipFill>
        <p:spPr>
          <a:xfrm>
            <a:off x="-1" y="735724"/>
            <a:ext cx="9144001" cy="1281309"/>
          </a:xfrm>
          <a:prstGeom prst="rect">
            <a:avLst/>
          </a:prstGeom>
        </p:spPr>
      </p:pic>
      <p:sp>
        <p:nvSpPr>
          <p:cNvPr id="3" name="Rectangle 2">
            <a:extLst>
              <a:ext uri="{FF2B5EF4-FFF2-40B4-BE49-F238E27FC236}">
                <a16:creationId xmlns:a16="http://schemas.microsoft.com/office/drawing/2014/main" id="{3AB52203-76B0-4B33-8017-A78DD7443E05}"/>
              </a:ext>
            </a:extLst>
          </p:cNvPr>
          <p:cNvSpPr/>
          <p:nvPr/>
        </p:nvSpPr>
        <p:spPr>
          <a:xfrm>
            <a:off x="3552497" y="1208690"/>
            <a:ext cx="767255" cy="231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95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F54BF-1AF7-4002-9F70-5332724C1A96}"/>
              </a:ext>
            </a:extLst>
          </p:cNvPr>
          <p:cNvPicPr>
            <a:picLocks noChangeAspect="1"/>
          </p:cNvPicPr>
          <p:nvPr/>
        </p:nvPicPr>
        <p:blipFill rotWithShape="1">
          <a:blip r:embed="rId3"/>
          <a:srcRect l="37200" t="17822" r="37200" b="22444"/>
          <a:stretch/>
        </p:blipFill>
        <p:spPr>
          <a:xfrm>
            <a:off x="0" y="0"/>
            <a:ext cx="5256058" cy="6898577"/>
          </a:xfrm>
          <a:prstGeom prst="rect">
            <a:avLst/>
          </a:prstGeom>
        </p:spPr>
      </p:pic>
      <p:cxnSp>
        <p:nvCxnSpPr>
          <p:cNvPr id="5" name="Straight Arrow Connector 4">
            <a:extLst>
              <a:ext uri="{FF2B5EF4-FFF2-40B4-BE49-F238E27FC236}">
                <a16:creationId xmlns:a16="http://schemas.microsoft.com/office/drawing/2014/main" id="{AE6314AA-353C-42BB-86E7-025BE6C486A2}"/>
              </a:ext>
            </a:extLst>
          </p:cNvPr>
          <p:cNvCxnSpPr/>
          <p:nvPr/>
        </p:nvCxnSpPr>
        <p:spPr>
          <a:xfrm>
            <a:off x="-91440" y="774193"/>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388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429E3-4C2D-4B19-B484-C1241CBDB889}"/>
              </a:ext>
            </a:extLst>
          </p:cNvPr>
          <p:cNvPicPr>
            <a:picLocks noChangeAspect="1"/>
          </p:cNvPicPr>
          <p:nvPr/>
        </p:nvPicPr>
        <p:blipFill rotWithShape="1">
          <a:blip r:embed="rId3"/>
          <a:srcRect l="1" t="-32" r="47595" b="86978"/>
          <a:stretch/>
        </p:blipFill>
        <p:spPr>
          <a:xfrm>
            <a:off x="-1" y="735724"/>
            <a:ext cx="9144001" cy="1281309"/>
          </a:xfrm>
          <a:prstGeom prst="rect">
            <a:avLst/>
          </a:prstGeom>
        </p:spPr>
      </p:pic>
      <p:sp>
        <p:nvSpPr>
          <p:cNvPr id="6" name="Rectangle 5">
            <a:extLst>
              <a:ext uri="{FF2B5EF4-FFF2-40B4-BE49-F238E27FC236}">
                <a16:creationId xmlns:a16="http://schemas.microsoft.com/office/drawing/2014/main" id="{606EAB0B-010D-4A06-9356-6DA6DB722599}"/>
              </a:ext>
            </a:extLst>
          </p:cNvPr>
          <p:cNvSpPr/>
          <p:nvPr/>
        </p:nvSpPr>
        <p:spPr>
          <a:xfrm>
            <a:off x="3563007" y="1450428"/>
            <a:ext cx="1271752" cy="220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087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89F0EF-9ADF-4B11-935E-B09E364F82C2}"/>
              </a:ext>
            </a:extLst>
          </p:cNvPr>
          <p:cNvPicPr>
            <a:picLocks noChangeAspect="1"/>
          </p:cNvPicPr>
          <p:nvPr/>
        </p:nvPicPr>
        <p:blipFill rotWithShape="1">
          <a:blip r:embed="rId3"/>
          <a:srcRect l="30500" t="25822" r="30600" b="31512"/>
          <a:stretch/>
        </p:blipFill>
        <p:spPr>
          <a:xfrm>
            <a:off x="0" y="0"/>
            <a:ext cx="9144000" cy="5641542"/>
          </a:xfrm>
          <a:prstGeom prst="rect">
            <a:avLst/>
          </a:prstGeom>
        </p:spPr>
      </p:pic>
      <p:cxnSp>
        <p:nvCxnSpPr>
          <p:cNvPr id="6" name="Straight Arrow Connector 5">
            <a:extLst>
              <a:ext uri="{FF2B5EF4-FFF2-40B4-BE49-F238E27FC236}">
                <a16:creationId xmlns:a16="http://schemas.microsoft.com/office/drawing/2014/main" id="{B9A1EDFE-76BD-46F3-8B6E-73BB94C1AD40}"/>
              </a:ext>
            </a:extLst>
          </p:cNvPr>
          <p:cNvCxnSpPr/>
          <p:nvPr/>
        </p:nvCxnSpPr>
        <p:spPr>
          <a:xfrm>
            <a:off x="-1" y="2369894"/>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12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89F0EF-9ADF-4B11-935E-B09E364F82C2}"/>
              </a:ext>
            </a:extLst>
          </p:cNvPr>
          <p:cNvPicPr>
            <a:picLocks noChangeAspect="1"/>
          </p:cNvPicPr>
          <p:nvPr/>
        </p:nvPicPr>
        <p:blipFill rotWithShape="1">
          <a:blip r:embed="rId3"/>
          <a:srcRect l="30500" t="25822" r="30600" b="31512"/>
          <a:stretch/>
        </p:blipFill>
        <p:spPr>
          <a:xfrm>
            <a:off x="0" y="0"/>
            <a:ext cx="9144000" cy="5641542"/>
          </a:xfrm>
          <a:prstGeom prst="rect">
            <a:avLst/>
          </a:prstGeom>
        </p:spPr>
      </p:pic>
      <p:sp>
        <p:nvSpPr>
          <p:cNvPr id="5" name="Rectangle 4">
            <a:extLst>
              <a:ext uri="{FF2B5EF4-FFF2-40B4-BE49-F238E27FC236}">
                <a16:creationId xmlns:a16="http://schemas.microsoft.com/office/drawing/2014/main" id="{CB1747D3-0E23-45D1-9AA7-27644A6C6E43}"/>
              </a:ext>
            </a:extLst>
          </p:cNvPr>
          <p:cNvSpPr/>
          <p:nvPr/>
        </p:nvSpPr>
        <p:spPr>
          <a:xfrm>
            <a:off x="2564525" y="2259724"/>
            <a:ext cx="966951" cy="231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26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89F0EF-9ADF-4B11-935E-B09E364F82C2}"/>
              </a:ext>
            </a:extLst>
          </p:cNvPr>
          <p:cNvPicPr>
            <a:picLocks noChangeAspect="1"/>
          </p:cNvPicPr>
          <p:nvPr/>
        </p:nvPicPr>
        <p:blipFill rotWithShape="1">
          <a:blip r:embed="rId3"/>
          <a:srcRect l="30500" t="25822" r="30600" b="31512"/>
          <a:stretch/>
        </p:blipFill>
        <p:spPr>
          <a:xfrm>
            <a:off x="0" y="0"/>
            <a:ext cx="9144000" cy="5641542"/>
          </a:xfrm>
          <a:prstGeom prst="rect">
            <a:avLst/>
          </a:prstGeom>
        </p:spPr>
      </p:pic>
      <p:sp>
        <p:nvSpPr>
          <p:cNvPr id="5" name="Rectangle 4">
            <a:extLst>
              <a:ext uri="{FF2B5EF4-FFF2-40B4-BE49-F238E27FC236}">
                <a16:creationId xmlns:a16="http://schemas.microsoft.com/office/drawing/2014/main" id="{8BF1598A-0C3A-4C88-A926-EB97E87F026E}"/>
              </a:ext>
            </a:extLst>
          </p:cNvPr>
          <p:cNvSpPr/>
          <p:nvPr/>
        </p:nvSpPr>
        <p:spPr>
          <a:xfrm>
            <a:off x="7147035" y="5328745"/>
            <a:ext cx="893379" cy="252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9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F54BF-1AF7-4002-9F70-5332724C1A96}"/>
              </a:ext>
            </a:extLst>
          </p:cNvPr>
          <p:cNvPicPr>
            <a:picLocks noChangeAspect="1"/>
          </p:cNvPicPr>
          <p:nvPr/>
        </p:nvPicPr>
        <p:blipFill rotWithShape="1">
          <a:blip r:embed="rId3"/>
          <a:srcRect l="37200" t="17822" r="37200" b="22444"/>
          <a:stretch/>
        </p:blipFill>
        <p:spPr>
          <a:xfrm>
            <a:off x="0" y="0"/>
            <a:ext cx="5256058" cy="6898577"/>
          </a:xfrm>
          <a:prstGeom prst="rect">
            <a:avLst/>
          </a:prstGeom>
        </p:spPr>
      </p:pic>
      <p:cxnSp>
        <p:nvCxnSpPr>
          <p:cNvPr id="6" name="Straight Arrow Connector 5">
            <a:extLst>
              <a:ext uri="{FF2B5EF4-FFF2-40B4-BE49-F238E27FC236}">
                <a16:creationId xmlns:a16="http://schemas.microsoft.com/office/drawing/2014/main" id="{6B402BDA-47C6-4464-9E65-412DDB26D5E2}"/>
              </a:ext>
            </a:extLst>
          </p:cNvPr>
          <p:cNvCxnSpPr/>
          <p:nvPr/>
        </p:nvCxnSpPr>
        <p:spPr>
          <a:xfrm>
            <a:off x="-91440" y="1560577"/>
            <a:ext cx="2377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13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F54BF-1AF7-4002-9F70-5332724C1A96}"/>
              </a:ext>
            </a:extLst>
          </p:cNvPr>
          <p:cNvPicPr>
            <a:picLocks noChangeAspect="1"/>
          </p:cNvPicPr>
          <p:nvPr/>
        </p:nvPicPr>
        <p:blipFill rotWithShape="1">
          <a:blip r:embed="rId3"/>
          <a:srcRect l="37200" t="17822" r="37200" b="22444"/>
          <a:stretch/>
        </p:blipFill>
        <p:spPr>
          <a:xfrm>
            <a:off x="0" y="0"/>
            <a:ext cx="5256058" cy="6898577"/>
          </a:xfrm>
          <a:prstGeom prst="rect">
            <a:avLst/>
          </a:prstGeom>
        </p:spPr>
      </p:pic>
      <p:sp>
        <p:nvSpPr>
          <p:cNvPr id="7" name="Rectangle 6">
            <a:extLst>
              <a:ext uri="{FF2B5EF4-FFF2-40B4-BE49-F238E27FC236}">
                <a16:creationId xmlns:a16="http://schemas.microsoft.com/office/drawing/2014/main" id="{B4FD9907-3536-4E96-8322-50F152CFB8B7}"/>
              </a:ext>
            </a:extLst>
          </p:cNvPr>
          <p:cNvSpPr/>
          <p:nvPr/>
        </p:nvSpPr>
        <p:spPr>
          <a:xfrm>
            <a:off x="105103" y="1839309"/>
            <a:ext cx="5002926"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444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1483</Words>
  <Application>Microsoft Office PowerPoint</Application>
  <PresentationFormat>Letter Paper (8.5x11 in)</PresentationFormat>
  <Paragraphs>158</Paragraphs>
  <Slides>73</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Bae, Jihye</dc:creator>
  <cp:lastModifiedBy>Bae, Jihye</cp:lastModifiedBy>
  <cp:revision>55</cp:revision>
  <dcterms:created xsi:type="dcterms:W3CDTF">2022-03-14T18:56:15Z</dcterms:created>
  <dcterms:modified xsi:type="dcterms:W3CDTF">2023-04-29T08:31:34Z</dcterms:modified>
</cp:coreProperties>
</file>