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6" r:id="rId5"/>
    <p:sldId id="267" r:id="rId6"/>
    <p:sldId id="268" r:id="rId7"/>
    <p:sldId id="270" r:id="rId8"/>
    <p:sldId id="269" r:id="rId9"/>
    <p:sldId id="259" r:id="rId10"/>
    <p:sldId id="260" r:id="rId11"/>
    <p:sldId id="277" r:id="rId12"/>
    <p:sldId id="272" r:id="rId13"/>
    <p:sldId id="273" r:id="rId14"/>
    <p:sldId id="274" r:id="rId15"/>
    <p:sldId id="275" r:id="rId16"/>
    <p:sldId id="276" r:id="rId17"/>
    <p:sldId id="263" r:id="rId18"/>
    <p:sldId id="264" r:id="rId19"/>
    <p:sldId id="265" r:id="rId20"/>
    <p:sldId id="278" r:id="rId21"/>
    <p:sldId id="279" r:id="rId22"/>
    <p:sldId id="287" r:id="rId23"/>
    <p:sldId id="280" r:id="rId24"/>
    <p:sldId id="288" r:id="rId25"/>
    <p:sldId id="281" r:id="rId26"/>
    <p:sldId id="289" r:id="rId27"/>
    <p:sldId id="282" r:id="rId28"/>
    <p:sldId id="290" r:id="rId29"/>
    <p:sldId id="283" r:id="rId30"/>
    <p:sldId id="291" r:id="rId31"/>
    <p:sldId id="284" r:id="rId32"/>
    <p:sldId id="292" r:id="rId33"/>
    <p:sldId id="285" r:id="rId34"/>
    <p:sldId id="296" r:id="rId35"/>
    <p:sldId id="286" r:id="rId36"/>
    <p:sldId id="2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5CDA-E5D8-4E57-8517-561175FB3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05C27-1EFD-40F6-96F3-822936CD1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B982-22C2-457A-9557-8D28DEECA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96538-779D-45F6-9ABA-078C0F53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3A113-D23A-4DB6-A3BB-D9B8D3DE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6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25FC5-43FD-4AA1-86D7-D68A4066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A6EA3-72E3-473E-9A53-6CCDD2E29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A488B-EF09-4EDF-AA6E-57666BE6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56271-3215-4D9D-B36B-4B04843E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BB13-F9D6-465F-B9C5-5AEE0B30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1D69A6-694B-49A6-8C19-486AA6F2C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7408F-8F16-4EB2-94A6-93F1761B4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3C61B-E789-4709-A751-CDAF354DA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55497-244E-406D-A2C1-9B30ABCD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5660A-5F71-4FA4-9F8F-A0668C13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1C15-5DC8-423D-9464-EA23DE1ED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CD1FF-67C2-42DA-A31A-59EEF8EE6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ADDD9-7074-4D40-B774-DA314D27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E847-22CA-44B3-8AC7-0C7F218C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DCB18-D0E5-49C7-BBB7-CBD37A63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6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89C7-AC10-43E6-8B6B-BCEF50A1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363CD-9402-45FE-8F7B-60D2DD05E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45300-908D-41AB-9434-49328AD4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47093-CD9B-4AE5-8538-26C8E4C8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DCA2E-67CB-40AF-8D55-392D5241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5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EFFD-CCDB-4B9C-A7DE-ED63E29E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5B72-6C41-4FD7-90D4-9C24A756F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46AF3-2496-41E1-AFE0-7E717344D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0219D-F82B-49B0-BF23-84147F019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035CF-29D6-4D5C-9B64-3051E5AB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8E9CC-F6A8-48B3-BBB4-379C002A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CECB-B1A7-48BC-A822-1DECE77B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A7052-9EBC-45CC-877A-CB40319E2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23037-1B13-4090-889C-616F8C519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77E29-9A1A-42F8-846D-684822F0C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6CDBB-AB4C-4E05-B496-1095B9499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AEADC7-9F9F-4898-B87D-59FEEAED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41B613-EEBA-4803-97F5-204603F5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373C1-9474-4B1C-8D32-3BACA85A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5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DE62-D4E7-40F2-B568-B0787C7A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DDC1-38B5-450F-89C8-2C73ECE7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7C05A-4945-4C82-AE78-C988F360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75186-F62A-4B0D-A25C-A495E4EA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3C57E-5B9B-4C05-AD9C-C60994F4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AB9BD0-1CD1-4907-A69F-883F1407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CA3C3-44D2-4840-8579-166AF3F7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5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BDEC-11A0-4344-A2D5-BF171C2A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8838E-C227-4509-AE2B-3CDE0798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5C970-2302-49AC-A1C6-FAEB7791E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8EC6D-5EC4-491A-B363-64D1FACB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B9F30-6514-4DF5-98EE-B128FA05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34460-FC05-4B00-B35E-DE748BB9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1493-A1BB-4875-BEC0-F3B5D06D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EC5A8E-E860-48D6-A061-F4DB30709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0DFB0-553C-49BA-8ABA-4C0FB2417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FB04F-788E-4230-B32A-00C3A351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B2282-AE33-4EAD-AD38-B2B3A43D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0D058-1BC9-4F43-9530-DD2A4443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7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37BFE-EBF3-4BD6-8EBD-54AA5D66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DC4B2-8467-4846-84FB-F4B961B5D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83F0F-BD19-4B14-A933-8F9F460B4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CE86-0372-4D47-955B-4DE25DC54BE1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C2346-EA09-4F1B-9A20-3D62D1CBE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79D9F-8079-4BB6-B50B-EBFC86C48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77E40-DDAD-4808-8F4A-12154C8F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7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DDB5C747-3C57-4F06-9568-D475C17C6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6"/>
          <a:stretch/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6BAB89-81FA-401A-8C9A-667287567330}"/>
              </a:ext>
            </a:extLst>
          </p:cNvPr>
          <p:cNvSpPr/>
          <p:nvPr/>
        </p:nvSpPr>
        <p:spPr>
          <a:xfrm>
            <a:off x="-1" y="197224"/>
            <a:ext cx="286871" cy="179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0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115DA98-BC2D-4461-A22E-199EA361C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6"/>
          <a:stretch/>
        </p:blipFill>
        <p:spPr>
          <a:xfrm>
            <a:off x="0" y="0"/>
            <a:ext cx="12192000" cy="64187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F7F55-754E-457E-9F82-8846389AE3F3}"/>
              </a:ext>
            </a:extLst>
          </p:cNvPr>
          <p:cNvSpPr/>
          <p:nvPr/>
        </p:nvSpPr>
        <p:spPr>
          <a:xfrm>
            <a:off x="215154" y="815788"/>
            <a:ext cx="3567952" cy="8785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8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115DA98-BC2D-4461-A22E-199EA361C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6"/>
          <a:stretch/>
        </p:blipFill>
        <p:spPr>
          <a:xfrm>
            <a:off x="0" y="0"/>
            <a:ext cx="12192000" cy="64187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F7F55-754E-457E-9F82-8846389AE3F3}"/>
              </a:ext>
            </a:extLst>
          </p:cNvPr>
          <p:cNvSpPr/>
          <p:nvPr/>
        </p:nvSpPr>
        <p:spPr>
          <a:xfrm>
            <a:off x="5342966" y="959224"/>
            <a:ext cx="690282" cy="179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115DA98-BC2D-4461-A22E-199EA361C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6"/>
          <a:stretch/>
        </p:blipFill>
        <p:spPr>
          <a:xfrm>
            <a:off x="0" y="0"/>
            <a:ext cx="12192000" cy="64187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A30F9-1937-4E3D-AEF7-2FB5F62D5F5A}"/>
              </a:ext>
            </a:extLst>
          </p:cNvPr>
          <p:cNvSpPr/>
          <p:nvPr/>
        </p:nvSpPr>
        <p:spPr>
          <a:xfrm>
            <a:off x="7413813" y="932329"/>
            <a:ext cx="753034" cy="179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9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115DA98-BC2D-4461-A22E-199EA361C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6"/>
          <a:stretch/>
        </p:blipFill>
        <p:spPr>
          <a:xfrm>
            <a:off x="0" y="0"/>
            <a:ext cx="12192000" cy="64187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E7546D-0EB2-4B65-AB8A-74E88F0A889C}"/>
              </a:ext>
            </a:extLst>
          </p:cNvPr>
          <p:cNvSpPr/>
          <p:nvPr/>
        </p:nvSpPr>
        <p:spPr>
          <a:xfrm>
            <a:off x="5351929" y="1335742"/>
            <a:ext cx="690283" cy="1434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7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115DA98-BC2D-4461-A22E-199EA361C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6"/>
          <a:stretch/>
        </p:blipFill>
        <p:spPr>
          <a:xfrm>
            <a:off x="0" y="0"/>
            <a:ext cx="12192000" cy="64187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F7F55-754E-457E-9F82-8846389AE3F3}"/>
              </a:ext>
            </a:extLst>
          </p:cNvPr>
          <p:cNvSpPr/>
          <p:nvPr/>
        </p:nvSpPr>
        <p:spPr>
          <a:xfrm>
            <a:off x="7422777" y="1335741"/>
            <a:ext cx="735105" cy="170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4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115DA98-BC2D-4461-A22E-199EA361C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6"/>
          <a:stretch/>
        </p:blipFill>
        <p:spPr>
          <a:xfrm>
            <a:off x="0" y="0"/>
            <a:ext cx="12192000" cy="64187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F7F55-754E-457E-9F82-8846389AE3F3}"/>
              </a:ext>
            </a:extLst>
          </p:cNvPr>
          <p:cNvSpPr/>
          <p:nvPr/>
        </p:nvSpPr>
        <p:spPr>
          <a:xfrm>
            <a:off x="7413813" y="1595718"/>
            <a:ext cx="735105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1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115DA98-BC2D-4461-A22E-199EA361C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6"/>
          <a:stretch/>
        </p:blipFill>
        <p:spPr>
          <a:xfrm>
            <a:off x="0" y="0"/>
            <a:ext cx="12192000" cy="64187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F7F55-754E-457E-9F82-8846389AE3F3}"/>
              </a:ext>
            </a:extLst>
          </p:cNvPr>
          <p:cNvSpPr/>
          <p:nvPr/>
        </p:nvSpPr>
        <p:spPr>
          <a:xfrm>
            <a:off x="6813177" y="6221506"/>
            <a:ext cx="753035" cy="179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03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63607A-DEBD-4EE7-A621-784AF2D39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6"/>
          <a:stretch/>
        </p:blipFill>
        <p:spPr>
          <a:xfrm>
            <a:off x="0" y="0"/>
            <a:ext cx="12192000" cy="64187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2527E7-5A14-4B7C-91AD-1B6B26567F4E}"/>
              </a:ext>
            </a:extLst>
          </p:cNvPr>
          <p:cNvSpPr/>
          <p:nvPr/>
        </p:nvSpPr>
        <p:spPr>
          <a:xfrm>
            <a:off x="6813177" y="6221506"/>
            <a:ext cx="753035" cy="179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2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A9390F-CF3C-49AB-9791-C50ECD7AA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74"/>
          <a:stretch/>
        </p:blipFill>
        <p:spPr>
          <a:xfrm>
            <a:off x="0" y="0"/>
            <a:ext cx="12192000" cy="64276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C0C536-6EE8-4E68-A226-BC205D8566A4}"/>
              </a:ext>
            </a:extLst>
          </p:cNvPr>
          <p:cNvSpPr/>
          <p:nvPr/>
        </p:nvSpPr>
        <p:spPr>
          <a:xfrm>
            <a:off x="6813177" y="6221506"/>
            <a:ext cx="753035" cy="179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26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DCC961B-C049-42BB-826A-5C19B43CC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5"/>
          <a:stretch/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020848-80CB-463A-A6A6-AE1A81372905}"/>
              </a:ext>
            </a:extLst>
          </p:cNvPr>
          <p:cNvSpPr/>
          <p:nvPr/>
        </p:nvSpPr>
        <p:spPr>
          <a:xfrm>
            <a:off x="1237130" y="3666564"/>
            <a:ext cx="4751294" cy="17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9203DB6-5397-4E47-8382-F85D926A8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3677" t="24314" r="56250" b="66928"/>
          <a:stretch/>
        </p:blipFill>
        <p:spPr>
          <a:xfrm>
            <a:off x="1631576" y="1649506"/>
            <a:ext cx="3666566" cy="6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1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349BA3B6-C9F8-4DE1-BE7D-3A6E7004D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5"/>
          <a:stretch/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71E121-0023-41BB-AF1F-C9413E2AA489}"/>
              </a:ext>
            </a:extLst>
          </p:cNvPr>
          <p:cNvSpPr/>
          <p:nvPr/>
        </p:nvSpPr>
        <p:spPr>
          <a:xfrm>
            <a:off x="0" y="367553"/>
            <a:ext cx="1658471" cy="2599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91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DCC961B-C049-42BB-826A-5C19B43CC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5"/>
          <a:stretch/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020848-80CB-463A-A6A6-AE1A81372905}"/>
              </a:ext>
            </a:extLst>
          </p:cNvPr>
          <p:cNvSpPr/>
          <p:nvPr/>
        </p:nvSpPr>
        <p:spPr>
          <a:xfrm>
            <a:off x="4078942" y="4545105"/>
            <a:ext cx="869576" cy="259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9203DB6-5397-4E47-8382-F85D926A8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3677" t="24314" r="56250" b="66928"/>
          <a:stretch/>
        </p:blipFill>
        <p:spPr>
          <a:xfrm>
            <a:off x="1631576" y="1649506"/>
            <a:ext cx="3666566" cy="60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45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B74E96B-392B-4E65-88D1-EE7C6E6F0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61950"/>
            <a:ext cx="9953625" cy="61341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F683320-C724-49F1-980E-DB3F1DEC4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6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B74E96B-392B-4E65-88D1-EE7C6E6F0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61950"/>
            <a:ext cx="9953625" cy="61341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F683320-C724-49F1-980E-DB3F1DEC4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2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D261654-94A7-4D50-85AB-B76C423A8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352425"/>
            <a:ext cx="9972675" cy="615315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55B412C-7BCF-4819-986A-3B2438F910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63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D261654-94A7-4D50-85AB-B76C423A8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352425"/>
            <a:ext cx="9972675" cy="615315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55B412C-7BCF-4819-986A-3B2438F910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9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37152EA-DE86-4587-B51B-68450B6FC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61950"/>
            <a:ext cx="9953625" cy="61341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E91439C-57C6-4422-89A5-F527031D6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01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37152EA-DE86-4587-B51B-68450B6FC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61950"/>
            <a:ext cx="9953625" cy="61341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E91439C-57C6-4422-89A5-F527031D6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15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795709C-113C-48DE-8D2F-EE2E65B81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357187"/>
            <a:ext cx="9963150" cy="6143625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3E929B3-861F-4237-8906-1AB998836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94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795709C-113C-48DE-8D2F-EE2E65B81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357187"/>
            <a:ext cx="9963150" cy="6143625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3E929B3-861F-4237-8906-1AB998836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2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272B42C-E646-4517-B1FD-DFAACE50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352425"/>
            <a:ext cx="9972675" cy="615315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4C6AE3E-EC2F-4B71-9E45-8D43942742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0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62DDA14-85C5-444B-9291-CBF848AA5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5"/>
          <a:stretch/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FE680F-6008-44B1-9176-920427947F2E}"/>
              </a:ext>
            </a:extLst>
          </p:cNvPr>
          <p:cNvSpPr/>
          <p:nvPr/>
        </p:nvSpPr>
        <p:spPr>
          <a:xfrm>
            <a:off x="3272119" y="1013012"/>
            <a:ext cx="753036" cy="237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45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272B42C-E646-4517-B1FD-DFAACE50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352425"/>
            <a:ext cx="9972675" cy="615315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4C6AE3E-EC2F-4B71-9E45-8D43942742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72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763AE3C-8766-46FD-AA93-4BF7D24B8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347662"/>
            <a:ext cx="9972675" cy="6162675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64B7AE-9106-4B15-8C1E-380329BFE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08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763AE3C-8766-46FD-AA93-4BF7D24B8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" y="347662"/>
            <a:ext cx="9972675" cy="6162675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264B7AE-9106-4B15-8C1E-380329BFE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96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021973C-55DC-45A2-B63C-440DC6CC9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352425"/>
            <a:ext cx="9963150" cy="615315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CF1641C-B58F-44A4-93A9-C1E56229C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218246" y="426299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67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021973C-55DC-45A2-B63C-440DC6CC9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352425"/>
            <a:ext cx="9963150" cy="615315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CF1641C-B58F-44A4-93A9-C1E56229C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218246" y="426299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14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413D1C-C210-481D-945E-14518A2AC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57187"/>
            <a:ext cx="9953625" cy="6143625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705F60-5677-4C37-A9FD-EA8191C88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77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C413D1C-C210-481D-945E-14518A2AC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357187"/>
            <a:ext cx="9953625" cy="6143625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705F60-5677-4C37-A9FD-EA8191C88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" t="1260" r="42898" b="95223"/>
          <a:stretch/>
        </p:blipFill>
        <p:spPr>
          <a:xfrm>
            <a:off x="1192305" y="439270"/>
            <a:ext cx="5610571" cy="21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62DDA14-85C5-444B-9291-CBF848AA5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5"/>
          <a:stretch/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FE680F-6008-44B1-9176-920427947F2E}"/>
              </a:ext>
            </a:extLst>
          </p:cNvPr>
          <p:cNvSpPr/>
          <p:nvPr/>
        </p:nvSpPr>
        <p:spPr>
          <a:xfrm>
            <a:off x="1111624" y="1048870"/>
            <a:ext cx="2008094" cy="219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3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62DDA14-85C5-444B-9291-CBF848AA5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5"/>
          <a:stretch/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FE680F-6008-44B1-9176-920427947F2E}"/>
              </a:ext>
            </a:extLst>
          </p:cNvPr>
          <p:cNvSpPr/>
          <p:nvPr/>
        </p:nvSpPr>
        <p:spPr>
          <a:xfrm>
            <a:off x="806825" y="1748118"/>
            <a:ext cx="1084728" cy="2106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5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62DDA14-85C5-444B-9291-CBF848AA5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5"/>
          <a:stretch/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FE680F-6008-44B1-9176-920427947F2E}"/>
              </a:ext>
            </a:extLst>
          </p:cNvPr>
          <p:cNvSpPr/>
          <p:nvPr/>
        </p:nvSpPr>
        <p:spPr>
          <a:xfrm>
            <a:off x="1299883" y="2017060"/>
            <a:ext cx="591670" cy="170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8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62DDA14-85C5-444B-9291-CBF848AA5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5"/>
          <a:stretch/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FE680F-6008-44B1-9176-920427947F2E}"/>
              </a:ext>
            </a:extLst>
          </p:cNvPr>
          <p:cNvSpPr/>
          <p:nvPr/>
        </p:nvSpPr>
        <p:spPr>
          <a:xfrm>
            <a:off x="421341" y="2483224"/>
            <a:ext cx="3603811" cy="179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62DDA14-85C5-444B-9291-CBF848AA5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35"/>
          <a:stretch/>
        </p:blipFill>
        <p:spPr>
          <a:xfrm>
            <a:off x="0" y="0"/>
            <a:ext cx="12192000" cy="64097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FE680F-6008-44B1-9176-920427947F2E}"/>
              </a:ext>
            </a:extLst>
          </p:cNvPr>
          <p:cNvSpPr/>
          <p:nvPr/>
        </p:nvSpPr>
        <p:spPr>
          <a:xfrm>
            <a:off x="2581836" y="2967318"/>
            <a:ext cx="753036" cy="2375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8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FAE336-8EEF-48F1-B69B-7D734E69A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6"/>
          <a:stretch/>
        </p:blipFill>
        <p:spPr>
          <a:xfrm>
            <a:off x="0" y="0"/>
            <a:ext cx="12192000" cy="64187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0A6397-D179-4E39-8717-F2716B30FF3B}"/>
              </a:ext>
            </a:extLst>
          </p:cNvPr>
          <p:cNvSpPr/>
          <p:nvPr/>
        </p:nvSpPr>
        <p:spPr>
          <a:xfrm>
            <a:off x="242047" y="439271"/>
            <a:ext cx="1568824" cy="170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Bae, Jihye</dc:creator>
  <cp:lastModifiedBy>Bae, Jihye</cp:lastModifiedBy>
  <cp:revision>6</cp:revision>
  <dcterms:created xsi:type="dcterms:W3CDTF">2023-04-28T15:46:51Z</dcterms:created>
  <dcterms:modified xsi:type="dcterms:W3CDTF">2023-04-28T19:25:16Z</dcterms:modified>
</cp:coreProperties>
</file>