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31" r:id="rId5"/>
    <p:sldId id="260" r:id="rId6"/>
    <p:sldId id="332" r:id="rId7"/>
    <p:sldId id="262" r:id="rId8"/>
    <p:sldId id="333" r:id="rId9"/>
    <p:sldId id="264" r:id="rId10"/>
    <p:sldId id="336" r:id="rId11"/>
    <p:sldId id="266" r:id="rId12"/>
    <p:sldId id="337" r:id="rId13"/>
    <p:sldId id="268" r:id="rId14"/>
    <p:sldId id="338" r:id="rId15"/>
    <p:sldId id="340" r:id="rId16"/>
    <p:sldId id="339" r:id="rId17"/>
    <p:sldId id="341" r:id="rId18"/>
    <p:sldId id="342" r:id="rId19"/>
    <p:sldId id="343" r:id="rId20"/>
    <p:sldId id="346" r:id="rId21"/>
    <p:sldId id="344" r:id="rId22"/>
    <p:sldId id="345" r:id="rId23"/>
    <p:sldId id="347" r:id="rId24"/>
    <p:sldId id="350" r:id="rId25"/>
    <p:sldId id="348" r:id="rId26"/>
    <p:sldId id="349" r:id="rId27"/>
    <p:sldId id="351" r:id="rId28"/>
    <p:sldId id="352" r:id="rId29"/>
    <p:sldId id="353" r:id="rId30"/>
    <p:sldId id="354" r:id="rId31"/>
    <p:sldId id="355" r:id="rId32"/>
    <p:sldId id="356" r:id="rId33"/>
    <p:sldId id="357" r:id="rId34"/>
    <p:sldId id="358" r:id="rId35"/>
    <p:sldId id="363" r:id="rId36"/>
    <p:sldId id="359" r:id="rId37"/>
    <p:sldId id="360" r:id="rId38"/>
    <p:sldId id="361" r:id="rId39"/>
    <p:sldId id="324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329" r:id="rId48"/>
    <p:sldId id="330" r:id="rId49"/>
    <p:sldId id="364" r:id="rId50"/>
    <p:sldId id="277" r:id="rId51"/>
    <p:sldId id="278" r:id="rId52"/>
    <p:sldId id="279" r:id="rId53"/>
    <p:sldId id="280" r:id="rId54"/>
    <p:sldId id="281" r:id="rId55"/>
    <p:sldId id="282" r:id="rId56"/>
    <p:sldId id="283" r:id="rId57"/>
    <p:sldId id="284" r:id="rId58"/>
    <p:sldId id="365" r:id="rId59"/>
    <p:sldId id="285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>
        <p:scale>
          <a:sx n="100" d="100"/>
          <a:sy n="100" d="100"/>
        </p:scale>
        <p:origin x="76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16DBA-7184-4857-BC86-4C180C6DA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31810B-9357-478A-84DD-D2A345FF6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2C167-20A3-4177-A1F7-CCB8014F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6469B-AE8F-4DA9-B016-9F95E532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EE19C-8F1C-434D-9B5D-D68810A4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2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8A428-8944-48C2-B7AC-5CC13F862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6F3429-E875-40AC-9ED9-57186294D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72779-CED5-4675-B73E-0642FCCE1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794E9-EDA2-4128-9889-09F588E25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966B5-5B7A-4A8F-9882-A31E7E0D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F49254-3627-41FF-B9FE-1889DB5F9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8D0F34-48B5-45E2-B39E-CA281A69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E15BE-88E2-4FCF-882F-B43C85B0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AFB06-B7D7-4CA2-88E0-91072325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7E4EC-EA3C-4615-827C-180AD1696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68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072B-87C1-4DCF-94C4-CB2FDF423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374DF-2BD5-4E68-A8DB-2289D2ACE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E53C1-4E0A-4439-9A09-B91AA8580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D9A03-0365-46D2-AC06-E7B9D7CE2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6E4E8-CD1C-4385-8539-F7875DFB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49C00-1A42-42BD-97C9-0922844AD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A83D3-D8F5-46FF-AF18-50CC35E8C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92BF4-A95D-4AAF-A8B6-9B3F77FD6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4F047-FD48-443B-BA38-0CF45F5DE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173B-AEB5-477A-A133-0DB20FBC2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4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8861-130E-4C45-A6E3-4AF2CDB8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9E6C-FFB0-4296-AF2D-DC282733A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362F4-4095-474B-8558-45CC00102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7B827-0C33-40B2-B2D8-5A02EE79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8B4B6-BE4D-4F3C-9E35-C8EA4EEF3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99847-3B76-4D94-8EF6-71A171A1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88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864B2-B9BB-4174-9C74-A9034B7CF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425A5-085B-4724-9EC7-388E33A18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B46ED-165D-4D7A-9DAD-530C7271D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A17E2A-14A1-4A10-941C-DE9D8EE97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882244-DB19-46B7-9254-7DDBE4532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1BCB83-77A4-45F0-AF5E-3760B902F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98D69C-8D0A-415A-8747-9A224B87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9A0ED-565B-4FB8-BE33-A35E4092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4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8CF9-7F04-4DC5-96E9-AAAEBE78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5386CA-6310-4865-ADF3-F62F4336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7FF98-B0DF-4CB6-8571-E11D6B88F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99B4D-0350-4CF4-922B-B42ECE8F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5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23DF4D-0401-4BE3-8D05-159D43690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6763C-8606-4545-917D-5D6D0A35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3BE16-BEB4-486E-878E-F365F1E3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49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1B597-8663-4DC6-BB69-4A5A102C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1C905-B000-4B6C-AC7E-0F7CA0552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7334A-1543-400B-98B7-052F58F65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21582-2E65-4EAD-9D08-E2F6E39D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21892-17E2-424A-8AB4-20C35E3C5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5DE65-8155-49C8-8F67-5C49B322A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3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4F1B-37EA-4A29-A930-2A772AAF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6A490D-B46C-48CB-9159-379A06056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2C7FF-B50E-4231-BC19-E4D6D24EF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F1A81-AAD9-49C6-9CA8-F54B128FA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FB21F-EB65-42B4-A2BB-E0A2DF08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D605F-C6D0-4252-9374-B633AC2D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70890F-42D5-47B6-AFC2-67405B5B5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BB8A5-EEA5-4FF3-BDDA-0760DF26E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C555F-81F6-4AB1-AA42-359DF2AA49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85E19-2E66-4270-B78A-8154D9103A53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79138-583F-4E19-8F7B-58A598799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338A5-6B21-490D-B3F1-A23FCB865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A29E-28A9-4872-958E-8299BCBB6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5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569ED1-F3CE-4902-B90F-2A044BE0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E57CDB-4A3E-41C5-9FC0-EA745562D954}"/>
              </a:ext>
            </a:extLst>
          </p:cNvPr>
          <p:cNvSpPr/>
          <p:nvPr/>
        </p:nvSpPr>
        <p:spPr>
          <a:xfrm>
            <a:off x="7952875" y="136360"/>
            <a:ext cx="721893" cy="6817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02530B-0C4D-41FA-92B2-7B658F6AF298}"/>
              </a:ext>
            </a:extLst>
          </p:cNvPr>
          <p:cNvSpPr/>
          <p:nvPr/>
        </p:nvSpPr>
        <p:spPr>
          <a:xfrm>
            <a:off x="649707" y="1363581"/>
            <a:ext cx="794082" cy="3449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725C46-121C-4AE0-B46C-6E68E07E3226}"/>
              </a:ext>
            </a:extLst>
          </p:cNvPr>
          <p:cNvSpPr/>
          <p:nvPr/>
        </p:nvSpPr>
        <p:spPr>
          <a:xfrm>
            <a:off x="590539" y="0"/>
            <a:ext cx="302430" cy="1166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F4185-C3FB-4001-A166-C29D43E45F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2" t="95789" r="5156" b="-397"/>
          <a:stretch/>
        </p:blipFill>
        <p:spPr>
          <a:xfrm>
            <a:off x="10444843" y="6475354"/>
            <a:ext cx="906576" cy="41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95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EAC07-257D-4B0F-B9B1-EAD47E5B7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F7AEC9-86D0-4B0E-81E0-A6A69A267CE6}"/>
              </a:ext>
            </a:extLst>
          </p:cNvPr>
          <p:cNvSpPr/>
          <p:nvPr/>
        </p:nvSpPr>
        <p:spPr>
          <a:xfrm>
            <a:off x="5543551" y="4090307"/>
            <a:ext cx="1102178" cy="449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751D45-B852-40F9-9BB4-C5C3D2B112EE}"/>
              </a:ext>
            </a:extLst>
          </p:cNvPr>
          <p:cNvSpPr/>
          <p:nvPr/>
        </p:nvSpPr>
        <p:spPr>
          <a:xfrm>
            <a:off x="3850106" y="2637065"/>
            <a:ext cx="1701607" cy="408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41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F851A-F21D-44A6-91D4-8F9FAC34B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9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A012C4-3CAA-4182-8E5C-3ACB2C4EC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F7AEC9-86D0-4B0E-81E0-A6A69A267CE6}"/>
              </a:ext>
            </a:extLst>
          </p:cNvPr>
          <p:cNvSpPr/>
          <p:nvPr/>
        </p:nvSpPr>
        <p:spPr>
          <a:xfrm>
            <a:off x="5543551" y="4090307"/>
            <a:ext cx="1102178" cy="449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A1BFBC-CB05-4729-A426-C7B12B7B8AB8}"/>
              </a:ext>
            </a:extLst>
          </p:cNvPr>
          <p:cNvSpPr/>
          <p:nvPr/>
        </p:nvSpPr>
        <p:spPr>
          <a:xfrm>
            <a:off x="3850106" y="2637065"/>
            <a:ext cx="1701607" cy="408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5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803B83-986C-4E75-9331-FD5D2B92C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531CDC-4952-496F-A4EB-E5DF71E3AAF8}"/>
              </a:ext>
            </a:extLst>
          </p:cNvPr>
          <p:cNvSpPr/>
          <p:nvPr/>
        </p:nvSpPr>
        <p:spPr>
          <a:xfrm>
            <a:off x="11249528" y="6380750"/>
            <a:ext cx="794082" cy="3449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03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FFC7E-3F31-4992-BE7D-1011C5529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237B50-B6D9-451A-9DA1-25AF2B8C4FFD}"/>
              </a:ext>
            </a:extLst>
          </p:cNvPr>
          <p:cNvSpPr/>
          <p:nvPr/>
        </p:nvSpPr>
        <p:spPr>
          <a:xfrm>
            <a:off x="3249386" y="1151164"/>
            <a:ext cx="644978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09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068AD-073A-46BD-8F49-D0A49C53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74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18265-471C-463E-8330-0EB121705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8B2AD7-80AB-4942-8F90-BBF5ED9ED9D1}"/>
              </a:ext>
            </a:extLst>
          </p:cNvPr>
          <p:cNvSpPr/>
          <p:nvPr/>
        </p:nvSpPr>
        <p:spPr>
          <a:xfrm>
            <a:off x="6033407" y="1151164"/>
            <a:ext cx="1191985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47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B1386-EA1A-4B93-9094-1783A5CA0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9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630E54-EB50-499C-9EA1-A3CB0DEC5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317932-A5B4-465F-894B-5E8F64435838}"/>
              </a:ext>
            </a:extLst>
          </p:cNvPr>
          <p:cNvSpPr/>
          <p:nvPr/>
        </p:nvSpPr>
        <p:spPr>
          <a:xfrm>
            <a:off x="10091057" y="2996292"/>
            <a:ext cx="432707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37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91B0F-3613-4625-958D-90D50DC3B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71C33D-530F-4E78-88C0-6083D4726CED}"/>
              </a:ext>
            </a:extLst>
          </p:cNvPr>
          <p:cNvSpPr/>
          <p:nvPr/>
        </p:nvSpPr>
        <p:spPr>
          <a:xfrm>
            <a:off x="10091057" y="3257548"/>
            <a:ext cx="432707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1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660948EA-A7C9-4E59-9761-7D180DEA2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F28E20-B21C-45DA-83A6-6AADBD94F0E3}"/>
              </a:ext>
            </a:extLst>
          </p:cNvPr>
          <p:cNvSpPr/>
          <p:nvPr/>
        </p:nvSpPr>
        <p:spPr>
          <a:xfrm>
            <a:off x="3850106" y="2637065"/>
            <a:ext cx="1701607" cy="408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541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DBC8E-61C9-49A0-82EB-68B0D0975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39297E-5DE3-4DBE-8559-A981E5061014}"/>
              </a:ext>
            </a:extLst>
          </p:cNvPr>
          <p:cNvSpPr/>
          <p:nvPr/>
        </p:nvSpPr>
        <p:spPr>
          <a:xfrm>
            <a:off x="10091057" y="3257550"/>
            <a:ext cx="432707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47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94C74-265A-4A19-AED5-990817C92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BFB3D3-258C-4DB2-9A51-82BE511DA118}"/>
              </a:ext>
            </a:extLst>
          </p:cNvPr>
          <p:cNvSpPr/>
          <p:nvPr/>
        </p:nvSpPr>
        <p:spPr>
          <a:xfrm>
            <a:off x="10091057" y="3257550"/>
            <a:ext cx="432707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28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45C8A4-C7FC-4B43-AD67-67A014C3E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9C39F7-0ACE-4BF3-ABBB-01BB001744CA}"/>
              </a:ext>
            </a:extLst>
          </p:cNvPr>
          <p:cNvSpPr/>
          <p:nvPr/>
        </p:nvSpPr>
        <p:spPr>
          <a:xfrm>
            <a:off x="9666515" y="6457955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10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CFE2C-FF4A-4C09-BBEF-A2546CB43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B758AF-2D11-45CF-8253-C9FAB7E64E33}"/>
              </a:ext>
            </a:extLst>
          </p:cNvPr>
          <p:cNvSpPr/>
          <p:nvPr/>
        </p:nvSpPr>
        <p:spPr>
          <a:xfrm>
            <a:off x="11209565" y="6376310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87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0BA07-322D-49EB-A3A1-F6E1F6DFD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B35B45-AC49-465A-81F6-FABEA3AAE73C}"/>
              </a:ext>
            </a:extLst>
          </p:cNvPr>
          <p:cNvSpPr/>
          <p:nvPr/>
        </p:nvSpPr>
        <p:spPr>
          <a:xfrm>
            <a:off x="2645229" y="1894117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82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C929B-50FF-4449-9D53-26CAFE7C2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412003-6CE4-4E0D-AE8A-529FFB00BD65}"/>
              </a:ext>
            </a:extLst>
          </p:cNvPr>
          <p:cNvSpPr/>
          <p:nvPr/>
        </p:nvSpPr>
        <p:spPr>
          <a:xfrm>
            <a:off x="2645229" y="1894117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83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D07675-C37A-4148-94F2-28A1ABAE6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9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45641-FE7F-4D08-BF89-BC53D4111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8A7FDE-3671-480C-BB17-24C43C3676E4}"/>
              </a:ext>
            </a:extLst>
          </p:cNvPr>
          <p:cNvSpPr/>
          <p:nvPr/>
        </p:nvSpPr>
        <p:spPr>
          <a:xfrm>
            <a:off x="3445327" y="1894117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64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E90020-62E7-420C-91C9-B03D12712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46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28862-A512-4010-B08D-ADAC66C06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3263A3-D8D4-4E36-B5DA-E01541ACF88A}"/>
              </a:ext>
            </a:extLst>
          </p:cNvPr>
          <p:cNvSpPr/>
          <p:nvPr/>
        </p:nvSpPr>
        <p:spPr>
          <a:xfrm>
            <a:off x="4302580" y="1894117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9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0F0187-975A-46E6-A26B-A334A1F63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80E626-5EB2-4CDA-8777-DE615CEA225B}"/>
              </a:ext>
            </a:extLst>
          </p:cNvPr>
          <p:cNvSpPr/>
          <p:nvPr/>
        </p:nvSpPr>
        <p:spPr>
          <a:xfrm>
            <a:off x="3850106" y="2637065"/>
            <a:ext cx="1701607" cy="408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99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B71DE-A186-4414-A43C-A2C79F2E1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26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94DBF-3094-4D78-87B1-48ABE085A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B18AA2-D7D7-42C8-9874-8912DE7D96E9}"/>
              </a:ext>
            </a:extLst>
          </p:cNvPr>
          <p:cNvSpPr/>
          <p:nvPr/>
        </p:nvSpPr>
        <p:spPr>
          <a:xfrm>
            <a:off x="5053693" y="1894117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60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A7430-B61F-460D-BA29-ED08927C7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9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3C749-560A-43DD-9ECA-F5D0250D4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97C62D-6BE6-4CD3-8B8E-E1CBA6A98D2A}"/>
              </a:ext>
            </a:extLst>
          </p:cNvPr>
          <p:cNvSpPr/>
          <p:nvPr/>
        </p:nvSpPr>
        <p:spPr>
          <a:xfrm>
            <a:off x="5910946" y="1894117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86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EE9DD-AEBE-46F9-AB2F-B63CAC14B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1154C3-F4F9-495F-8AE8-334A5C633D7D}"/>
              </a:ext>
            </a:extLst>
          </p:cNvPr>
          <p:cNvSpPr/>
          <p:nvPr/>
        </p:nvSpPr>
        <p:spPr>
          <a:xfrm>
            <a:off x="11209565" y="6376310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55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63E44-91AA-4DC9-BC83-582548627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672CA7-CCE5-49C3-8EFC-1B30BF4BFEB1}"/>
              </a:ext>
            </a:extLst>
          </p:cNvPr>
          <p:cNvSpPr/>
          <p:nvPr/>
        </p:nvSpPr>
        <p:spPr>
          <a:xfrm>
            <a:off x="11209565" y="6376310"/>
            <a:ext cx="857250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72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23697-31B7-4A68-B22F-08B81328F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8F2435-456D-4E2B-885C-099B068AC4C6}"/>
              </a:ext>
            </a:extLst>
          </p:cNvPr>
          <p:cNvSpPr/>
          <p:nvPr/>
        </p:nvSpPr>
        <p:spPr>
          <a:xfrm>
            <a:off x="6531430" y="1502229"/>
            <a:ext cx="1649184" cy="17961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01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517CB5-34A3-4E04-BC4A-85B785951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E30E9E-0EC6-4ABE-A4D0-18E20098595E}"/>
              </a:ext>
            </a:extLst>
          </p:cNvPr>
          <p:cNvSpPr/>
          <p:nvPr/>
        </p:nvSpPr>
        <p:spPr>
          <a:xfrm>
            <a:off x="6490607" y="2890160"/>
            <a:ext cx="1698171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5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C0101-926C-487B-A5FF-F6DE8EE5E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34D9DD-3CF0-45C9-A49C-A14998E33FF8}"/>
              </a:ext>
            </a:extLst>
          </p:cNvPr>
          <p:cNvSpPr/>
          <p:nvPr/>
        </p:nvSpPr>
        <p:spPr>
          <a:xfrm>
            <a:off x="6490607" y="2090060"/>
            <a:ext cx="1698171" cy="367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192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589EBE-838A-4BFF-93DD-109379D61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32031F-EBD8-4151-9DE4-92F95A7C3146}"/>
              </a:ext>
            </a:extLst>
          </p:cNvPr>
          <p:cNvSpPr/>
          <p:nvPr/>
        </p:nvSpPr>
        <p:spPr>
          <a:xfrm>
            <a:off x="423512" y="6426469"/>
            <a:ext cx="1453415" cy="243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ACD9C-8A31-42DE-B7A1-9CACCB6BC729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80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1E9B9A-FBE5-4C9E-AF0B-8C43694BF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F7AEC9-86D0-4B0E-81E0-A6A69A267CE6}"/>
              </a:ext>
            </a:extLst>
          </p:cNvPr>
          <p:cNvSpPr/>
          <p:nvPr/>
        </p:nvSpPr>
        <p:spPr>
          <a:xfrm>
            <a:off x="5543551" y="4090307"/>
            <a:ext cx="1102178" cy="449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27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FEB11E-1918-479C-8FED-C67CEF09F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07A3EC-A59B-4A44-90FD-A7594C8D1171}"/>
              </a:ext>
            </a:extLst>
          </p:cNvPr>
          <p:cNvSpPr/>
          <p:nvPr/>
        </p:nvSpPr>
        <p:spPr>
          <a:xfrm>
            <a:off x="452389" y="4077905"/>
            <a:ext cx="490888" cy="359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F56915-684F-4703-A824-A5BE52CDEEF7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67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3F71B-821B-4787-838C-E1E95F641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463F0F-E19F-4BD7-ADAF-EAC69E8E271B}"/>
              </a:ext>
            </a:extLst>
          </p:cNvPr>
          <p:cNvSpPr/>
          <p:nvPr/>
        </p:nvSpPr>
        <p:spPr>
          <a:xfrm>
            <a:off x="885525" y="4077905"/>
            <a:ext cx="471637" cy="3593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D3BFD7-2473-4AB1-81D2-78A9A5A4B6A6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88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BF925D-D4EE-49D3-A6AD-3472F0844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770711-7B14-48B5-8154-8AEC3534FE7F}"/>
              </a:ext>
            </a:extLst>
          </p:cNvPr>
          <p:cNvSpPr/>
          <p:nvPr/>
        </p:nvSpPr>
        <p:spPr>
          <a:xfrm>
            <a:off x="1337912" y="4058654"/>
            <a:ext cx="452387" cy="3593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6CBE3E-48B5-4F3F-A702-6FD0C8EBF272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17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5A0E67-6B9E-4A97-B48D-2D9D4B157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AC12A4-C7AE-4A6F-BFDA-E73B082EEBD2}"/>
              </a:ext>
            </a:extLst>
          </p:cNvPr>
          <p:cNvSpPr/>
          <p:nvPr/>
        </p:nvSpPr>
        <p:spPr>
          <a:xfrm>
            <a:off x="423512" y="6426469"/>
            <a:ext cx="1453415" cy="243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015D7-4BAE-461E-8C96-6B5FE74E71BE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70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822B2-8DBC-40BB-AC6E-0489C281C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F2995D-75C5-45BE-A00B-54E4A59C01B2}"/>
              </a:ext>
            </a:extLst>
          </p:cNvPr>
          <p:cNvSpPr/>
          <p:nvPr/>
        </p:nvSpPr>
        <p:spPr>
          <a:xfrm>
            <a:off x="847024" y="5139891"/>
            <a:ext cx="683393" cy="2502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97A2CF-C80F-457B-8724-53EA3ABFB7A5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55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4BE81-0ADF-4FDB-B001-89954EB1F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849204-63F6-461A-8309-F547D2A9A285}"/>
              </a:ext>
            </a:extLst>
          </p:cNvPr>
          <p:cNvSpPr/>
          <p:nvPr/>
        </p:nvSpPr>
        <p:spPr>
          <a:xfrm>
            <a:off x="866275" y="5688530"/>
            <a:ext cx="625641" cy="250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BF5DBF-4EA7-4204-8126-F715C42EE6FC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30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0FBC3-1A55-4DC5-B13F-A8A76AE97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CFFAC-A586-44D8-937F-20787C6EA6D5}"/>
              </a:ext>
            </a:extLst>
          </p:cNvPr>
          <p:cNvSpPr/>
          <p:nvPr/>
        </p:nvSpPr>
        <p:spPr>
          <a:xfrm>
            <a:off x="794558" y="4800600"/>
            <a:ext cx="361889" cy="37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40FD2-AC63-46A7-9485-7C3FD8366D4C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62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115A8-3E87-4E90-8421-31431C0FA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5208D8-813C-439F-8D31-4C6228DFFF64}"/>
              </a:ext>
            </a:extLst>
          </p:cNvPr>
          <p:cNvSpPr/>
          <p:nvPr/>
        </p:nvSpPr>
        <p:spPr>
          <a:xfrm>
            <a:off x="383720" y="1420584"/>
            <a:ext cx="2465613" cy="228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932A22-696A-45D5-9AEC-21902C3E80BE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97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0BF0D5-B3FC-43F7-B4F5-1C3A62C1E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381103-B5D3-4275-9E4B-54F5E5C38E23}"/>
              </a:ext>
            </a:extLst>
          </p:cNvPr>
          <p:cNvSpPr/>
          <p:nvPr/>
        </p:nvSpPr>
        <p:spPr>
          <a:xfrm>
            <a:off x="383720" y="1592036"/>
            <a:ext cx="2465613" cy="228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8E1AFF-EBD1-4451-8553-13A117CFB7B2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31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0BF0D5-B3FC-43F7-B4F5-1C3A62C1E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381103-B5D3-4275-9E4B-54F5E5C38E23}"/>
              </a:ext>
            </a:extLst>
          </p:cNvPr>
          <p:cNvSpPr/>
          <p:nvPr/>
        </p:nvSpPr>
        <p:spPr>
          <a:xfrm>
            <a:off x="1600201" y="742950"/>
            <a:ext cx="351064" cy="342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CBD324-28BC-4EC9-927B-F61D8897FAB9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47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977D74-CF2C-41B9-8CFB-747CFAD95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80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EADC7-A34C-45B2-AFD6-BE7C44977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1BE9EE-5D67-4B97-BE07-DD68D1498A46}"/>
              </a:ext>
            </a:extLst>
          </p:cNvPr>
          <p:cNvSpPr/>
          <p:nvPr/>
        </p:nvSpPr>
        <p:spPr>
          <a:xfrm>
            <a:off x="119888" y="6219097"/>
            <a:ext cx="1559292" cy="243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8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7FEC4-039C-42DF-813F-57DAFFCC1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F0E011-5346-4477-A8C9-07D0D6C28542}"/>
              </a:ext>
            </a:extLst>
          </p:cNvPr>
          <p:cNvSpPr/>
          <p:nvPr/>
        </p:nvSpPr>
        <p:spPr>
          <a:xfrm>
            <a:off x="11446328" y="6477633"/>
            <a:ext cx="615101" cy="2438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285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6F1AB-72EF-4BD9-B940-B5C593C20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E6F03F-F50E-4769-A410-3CB134CF13C9}"/>
              </a:ext>
            </a:extLst>
          </p:cNvPr>
          <p:cNvSpPr/>
          <p:nvPr/>
        </p:nvSpPr>
        <p:spPr>
          <a:xfrm>
            <a:off x="4642586" y="1864094"/>
            <a:ext cx="593558" cy="522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3368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0EAF85-E9E0-432A-B573-BD0993285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F0C5DA-E72D-4128-8D8C-39BF263C62A7}"/>
              </a:ext>
            </a:extLst>
          </p:cNvPr>
          <p:cNvSpPr/>
          <p:nvPr/>
        </p:nvSpPr>
        <p:spPr>
          <a:xfrm>
            <a:off x="6487428" y="1171075"/>
            <a:ext cx="558266" cy="12448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115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61CB1-C676-42AE-A176-1A1D9B25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72C4D9-FC25-4D24-88D1-2E3951CDAC9B}"/>
              </a:ext>
            </a:extLst>
          </p:cNvPr>
          <p:cNvSpPr/>
          <p:nvPr/>
        </p:nvSpPr>
        <p:spPr>
          <a:xfrm>
            <a:off x="5813660" y="1122949"/>
            <a:ext cx="731520" cy="14084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75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52AF9B-E626-4735-825D-3F489AF71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F61A8C-ECEF-4D9A-BD40-4C8D587ACF64}"/>
              </a:ext>
            </a:extLst>
          </p:cNvPr>
          <p:cNvSpPr/>
          <p:nvPr/>
        </p:nvSpPr>
        <p:spPr>
          <a:xfrm>
            <a:off x="4642586" y="3429000"/>
            <a:ext cx="651310" cy="555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715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0BAA6-1EBC-427A-9109-790437614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1CD18A-FE0A-4BB9-B265-91B7197D7615}"/>
              </a:ext>
            </a:extLst>
          </p:cNvPr>
          <p:cNvSpPr/>
          <p:nvPr/>
        </p:nvSpPr>
        <p:spPr>
          <a:xfrm>
            <a:off x="11157686" y="6433458"/>
            <a:ext cx="900964" cy="3272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845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46B19-EC11-490B-8245-9707E1C5A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FA3C06-2011-4491-8528-39E8FF3737FE}"/>
              </a:ext>
            </a:extLst>
          </p:cNvPr>
          <p:cNvSpPr/>
          <p:nvPr/>
        </p:nvSpPr>
        <p:spPr>
          <a:xfrm>
            <a:off x="381000" y="1758616"/>
            <a:ext cx="2460171" cy="240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FC6438-C77C-4935-A04A-D874AF933C54}"/>
              </a:ext>
            </a:extLst>
          </p:cNvPr>
          <p:cNvSpPr/>
          <p:nvPr/>
        </p:nvSpPr>
        <p:spPr>
          <a:xfrm>
            <a:off x="794558" y="4800600"/>
            <a:ext cx="361889" cy="375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B8759F-AEB7-4F3E-8F69-9F0C7705DDD9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800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46B19-EC11-490B-8245-9707E1C5A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429835-1464-4DCA-804F-47E9AAB00E20}"/>
              </a:ext>
            </a:extLst>
          </p:cNvPr>
          <p:cNvSpPr/>
          <p:nvPr/>
        </p:nvSpPr>
        <p:spPr>
          <a:xfrm>
            <a:off x="3820886" y="577516"/>
            <a:ext cx="1249135" cy="240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B7E2C0-D1D2-4220-9FCF-AC994BFA60A1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44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D8FD96-635E-40A4-BE68-1B15ACDEF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FA3F1C-CCF1-4F85-AEB0-00AF5D1FE3B2}"/>
              </a:ext>
            </a:extLst>
          </p:cNvPr>
          <p:cNvSpPr/>
          <p:nvPr/>
        </p:nvSpPr>
        <p:spPr>
          <a:xfrm>
            <a:off x="4248753" y="807989"/>
            <a:ext cx="277528" cy="228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95CD0-1B22-4373-B12A-F0512EAF09E7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6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90AF7-2F8F-4D00-BEC9-DBB16981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F7AEC9-86D0-4B0E-81E0-A6A69A267CE6}"/>
              </a:ext>
            </a:extLst>
          </p:cNvPr>
          <p:cNvSpPr/>
          <p:nvPr/>
        </p:nvSpPr>
        <p:spPr>
          <a:xfrm>
            <a:off x="5543551" y="4090307"/>
            <a:ext cx="1102178" cy="449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74F665-D095-4E53-99C3-8D163F5904CD}"/>
              </a:ext>
            </a:extLst>
          </p:cNvPr>
          <p:cNvSpPr/>
          <p:nvPr/>
        </p:nvSpPr>
        <p:spPr>
          <a:xfrm>
            <a:off x="3850106" y="2637065"/>
            <a:ext cx="1701607" cy="408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693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C07F5-D88B-4C2F-9CA6-EBD59DEDE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8C4A6A-0A95-4335-B5C0-6E34E5FF80A9}"/>
              </a:ext>
            </a:extLst>
          </p:cNvPr>
          <p:cNvSpPr/>
          <p:nvPr/>
        </p:nvSpPr>
        <p:spPr>
          <a:xfrm>
            <a:off x="4714241" y="797829"/>
            <a:ext cx="223520" cy="2438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0CC64-1FE9-4E6B-8EDF-93C7306ED105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135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14636-12B7-4E88-A6DB-F0A6C3EB8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5CC5B8-B969-40A4-A5AA-6183E8B7BB6A}"/>
              </a:ext>
            </a:extLst>
          </p:cNvPr>
          <p:cNvSpPr/>
          <p:nvPr/>
        </p:nvSpPr>
        <p:spPr>
          <a:xfrm>
            <a:off x="3143986" y="1310909"/>
            <a:ext cx="1453415" cy="1462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04039D-DC86-4910-8CBB-8C75E90AC919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086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A70322-0654-4D7A-BA06-6C229E639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88AD20-3585-4831-8865-331E3F0F974E}"/>
              </a:ext>
            </a:extLst>
          </p:cNvPr>
          <p:cNvSpPr/>
          <p:nvPr/>
        </p:nvSpPr>
        <p:spPr>
          <a:xfrm>
            <a:off x="4627345" y="1895109"/>
            <a:ext cx="137695" cy="299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C4667D-DED3-491A-86D7-12726706C92A}"/>
              </a:ext>
            </a:extLst>
          </p:cNvPr>
          <p:cNvSpPr/>
          <p:nvPr/>
        </p:nvSpPr>
        <p:spPr>
          <a:xfrm>
            <a:off x="5465547" y="2885709"/>
            <a:ext cx="406934" cy="167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3A6D05-D0BF-45E4-9A2E-336B3C238B03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8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EC2297-B8D4-49D2-BECA-ED56E2DEB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EB30A2-8BE5-43F0-846D-730524234AD8}"/>
              </a:ext>
            </a:extLst>
          </p:cNvPr>
          <p:cNvSpPr/>
          <p:nvPr/>
        </p:nvSpPr>
        <p:spPr>
          <a:xfrm>
            <a:off x="4967706" y="1813829"/>
            <a:ext cx="1453415" cy="9496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4CE5F3-6E5F-40F4-BD2C-28223A064EFB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29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B73EC6-4018-44A0-A8BB-844983942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62A5C9-B94C-4A0A-942E-0FB09B9B88C1}"/>
              </a:ext>
            </a:extLst>
          </p:cNvPr>
          <p:cNvSpPr/>
          <p:nvPr/>
        </p:nvSpPr>
        <p:spPr>
          <a:xfrm>
            <a:off x="7267030" y="2885243"/>
            <a:ext cx="394399" cy="1864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B9CBE9-AF75-4081-9D5E-0D22AFE01ADA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387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D57FAF-C7F8-4A37-A87D-CD9017E5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6D91E9-7365-4758-8210-E4C2DBEBC39B}"/>
              </a:ext>
            </a:extLst>
          </p:cNvPr>
          <p:cNvSpPr/>
          <p:nvPr/>
        </p:nvSpPr>
        <p:spPr>
          <a:xfrm>
            <a:off x="4710260" y="834498"/>
            <a:ext cx="252358" cy="1598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1CA66D-5CDC-4570-9DC9-0B53312A327E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068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DEA2A2-EB26-4ED5-B84F-739E76AC3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39BD3B-4DA0-49EF-8BDB-3553504514DB}"/>
              </a:ext>
            </a:extLst>
          </p:cNvPr>
          <p:cNvCxnSpPr>
            <a:cxnSpLocks/>
          </p:cNvCxnSpPr>
          <p:nvPr/>
        </p:nvCxnSpPr>
        <p:spPr>
          <a:xfrm flipH="1" flipV="1">
            <a:off x="7599285" y="2201662"/>
            <a:ext cx="621634" cy="1449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65F2439-D541-44CC-A1DC-628F329501E7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0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015C86-C51A-40A6-895F-1AA38E2B2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FA1AAA-E5CC-44ED-96E0-AA4769713234}"/>
              </a:ext>
            </a:extLst>
          </p:cNvPr>
          <p:cNvSpPr/>
          <p:nvPr/>
        </p:nvSpPr>
        <p:spPr>
          <a:xfrm>
            <a:off x="8163674" y="1855430"/>
            <a:ext cx="207969" cy="355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73FE6-CBC9-460B-8D6A-EE5F28E02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0D7D17-ABF7-42F5-BF37-72C98F9D7299}"/>
              </a:ext>
            </a:extLst>
          </p:cNvPr>
          <p:cNvSpPr/>
          <p:nvPr/>
        </p:nvSpPr>
        <p:spPr>
          <a:xfrm>
            <a:off x="8163674" y="1837675"/>
            <a:ext cx="207969" cy="355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5DC767-7611-4A54-A36B-BED8C9E0ADAD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38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13DA6-59E4-402F-A106-806A55DF6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49E4C7-FD5B-4088-A6A3-27CC9282EAB5}"/>
              </a:ext>
            </a:extLst>
          </p:cNvPr>
          <p:cNvSpPr/>
          <p:nvPr/>
        </p:nvSpPr>
        <p:spPr>
          <a:xfrm>
            <a:off x="4710260" y="834498"/>
            <a:ext cx="252358" cy="1598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8E9FA-ECF8-49FB-91A2-15A3EAE4C556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87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7A367-C260-4DDA-B9CE-35BA83B44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2B9BFE-F94B-4E4F-BD65-A9602EDC6025}"/>
              </a:ext>
            </a:extLst>
          </p:cNvPr>
          <p:cNvCxnSpPr>
            <a:cxnSpLocks/>
          </p:cNvCxnSpPr>
          <p:nvPr/>
        </p:nvCxnSpPr>
        <p:spPr>
          <a:xfrm flipV="1">
            <a:off x="9110749" y="2543695"/>
            <a:ext cx="0" cy="6118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FFB0EAB-C081-4B02-B5DA-4FA80C25D2CB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6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29831-7AEE-4154-8B8B-A0B71C752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338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D86F6-FEE5-46AE-AB5E-28DE06B30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B34F4E-7E4F-44CE-A676-536EF5C11120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683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38B8A-9FD5-48E8-8287-CA4E6E48B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68F1FE-3791-4BFA-81A4-469AF401B9C7}"/>
              </a:ext>
            </a:extLst>
          </p:cNvPr>
          <p:cNvSpPr/>
          <p:nvPr/>
        </p:nvSpPr>
        <p:spPr>
          <a:xfrm>
            <a:off x="4710260" y="834498"/>
            <a:ext cx="252358" cy="1598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64AC97-5405-4FA0-8228-7ECB3AA8F3F8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862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FA0CE-E372-4C9C-8EE1-B5DE243CC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EFDF79-A016-40DD-8A84-2298386252E5}"/>
              </a:ext>
            </a:extLst>
          </p:cNvPr>
          <p:cNvCxnSpPr>
            <a:cxnSpLocks/>
          </p:cNvCxnSpPr>
          <p:nvPr/>
        </p:nvCxnSpPr>
        <p:spPr>
          <a:xfrm flipV="1">
            <a:off x="3657600" y="4572000"/>
            <a:ext cx="0" cy="574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73EB653-FAAE-47AC-B2A9-1F05EB415823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502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3570B-CB39-45BF-AC95-991673BF5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39A16B-4413-48F4-947F-50D980D60FD4}"/>
              </a:ext>
            </a:extLst>
          </p:cNvPr>
          <p:cNvSpPr/>
          <p:nvPr/>
        </p:nvSpPr>
        <p:spPr>
          <a:xfrm>
            <a:off x="4606875" y="3688399"/>
            <a:ext cx="137695" cy="299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6E3BAD-2A15-41DB-969E-E9DAB832E7CA}"/>
              </a:ext>
            </a:extLst>
          </p:cNvPr>
          <p:cNvSpPr/>
          <p:nvPr/>
        </p:nvSpPr>
        <p:spPr>
          <a:xfrm>
            <a:off x="5445077" y="4678999"/>
            <a:ext cx="406934" cy="167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5520A6-11DD-43E1-A099-CBB3589B1685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290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39743-6902-4A85-A68D-D26F1A4EC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16731E-0084-4603-89E4-B2DEDD3D418F}"/>
              </a:ext>
            </a:extLst>
          </p:cNvPr>
          <p:cNvSpPr/>
          <p:nvPr/>
        </p:nvSpPr>
        <p:spPr>
          <a:xfrm>
            <a:off x="4921558" y="794279"/>
            <a:ext cx="254123" cy="253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99CA27-970B-47FC-86E8-C24587FDCDBD}"/>
              </a:ext>
            </a:extLst>
          </p:cNvPr>
          <p:cNvSpPr/>
          <p:nvPr/>
        </p:nvSpPr>
        <p:spPr>
          <a:xfrm>
            <a:off x="5606474" y="3737965"/>
            <a:ext cx="599018" cy="620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3A272A-9761-4B51-9B86-C9237EED1F1E}"/>
              </a:ext>
            </a:extLst>
          </p:cNvPr>
          <p:cNvSpPr txBox="1"/>
          <p:nvPr/>
        </p:nvSpPr>
        <p:spPr>
          <a:xfrm>
            <a:off x="4545811" y="4863392"/>
            <a:ext cx="331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Draw two selections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BFB1AF-00BF-40CA-9AD4-A43A24740C06}"/>
              </a:ext>
            </a:extLst>
          </p:cNvPr>
          <p:cNvSpPr/>
          <p:nvPr/>
        </p:nvSpPr>
        <p:spPr>
          <a:xfrm>
            <a:off x="4921558" y="3737965"/>
            <a:ext cx="676038" cy="620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28306F-5625-48FD-82D9-7E2B9CC5F2D3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810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F4135-0435-4A81-8835-ADF71597E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DC5C18-4EA1-477B-B8F0-90D50746A45B}"/>
              </a:ext>
            </a:extLst>
          </p:cNvPr>
          <p:cNvSpPr/>
          <p:nvPr/>
        </p:nvSpPr>
        <p:spPr>
          <a:xfrm>
            <a:off x="7229488" y="4732266"/>
            <a:ext cx="406934" cy="167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F09B1-7D1F-4788-ACE2-1B7007865517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98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D292F-6F21-4895-8D61-3ECFD5ECC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5E5D60E-2DA2-4C3B-9925-A939E89E6582}"/>
              </a:ext>
            </a:extLst>
          </p:cNvPr>
          <p:cNvCxnSpPr>
            <a:cxnSpLocks/>
          </p:cNvCxnSpPr>
          <p:nvPr/>
        </p:nvCxnSpPr>
        <p:spPr>
          <a:xfrm flipV="1">
            <a:off x="3816766" y="4543550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ACC479A-C13C-4F8E-9493-E54F53FABC1E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3E0BEE9-671D-469F-AF8C-A03EA608EED3}"/>
              </a:ext>
            </a:extLst>
          </p:cNvPr>
          <p:cNvCxnSpPr>
            <a:cxnSpLocks/>
          </p:cNvCxnSpPr>
          <p:nvPr/>
        </p:nvCxnSpPr>
        <p:spPr>
          <a:xfrm flipV="1">
            <a:off x="5332602" y="4548991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F53BFE-6AF4-4A2F-BAEE-42DAFAB84788}"/>
              </a:ext>
            </a:extLst>
          </p:cNvPr>
          <p:cNvCxnSpPr>
            <a:cxnSpLocks/>
          </p:cNvCxnSpPr>
          <p:nvPr/>
        </p:nvCxnSpPr>
        <p:spPr>
          <a:xfrm flipV="1">
            <a:off x="5958530" y="4546269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F9331A-14E7-4EF9-A96F-41A1D986E503}"/>
              </a:ext>
            </a:extLst>
          </p:cNvPr>
          <p:cNvCxnSpPr>
            <a:cxnSpLocks/>
          </p:cNvCxnSpPr>
          <p:nvPr/>
        </p:nvCxnSpPr>
        <p:spPr>
          <a:xfrm flipV="1">
            <a:off x="6987232" y="4546271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9BCC947-6B19-4F21-9020-A824CB22AC3C}"/>
              </a:ext>
            </a:extLst>
          </p:cNvPr>
          <p:cNvCxnSpPr>
            <a:cxnSpLocks/>
          </p:cNvCxnSpPr>
          <p:nvPr/>
        </p:nvCxnSpPr>
        <p:spPr>
          <a:xfrm flipV="1">
            <a:off x="7613160" y="4543549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8096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824A5-3FE5-477C-814E-8E1A4910D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09DA66E-872F-4E38-9CFC-C23EC99E48A3}"/>
              </a:ext>
            </a:extLst>
          </p:cNvPr>
          <p:cNvSpPr/>
          <p:nvPr/>
        </p:nvSpPr>
        <p:spPr>
          <a:xfrm>
            <a:off x="10313348" y="1755983"/>
            <a:ext cx="406934" cy="167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C0323B-F72E-4DBB-B279-66A09080B9B8}"/>
              </a:ext>
            </a:extLst>
          </p:cNvPr>
          <p:cNvSpPr/>
          <p:nvPr/>
        </p:nvSpPr>
        <p:spPr>
          <a:xfrm>
            <a:off x="10739718" y="1755982"/>
            <a:ext cx="484094" cy="1673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1DCFD6-9D03-4024-A4FA-BD7ED8608E92}"/>
              </a:ext>
            </a:extLst>
          </p:cNvPr>
          <p:cNvSpPr/>
          <p:nvPr/>
        </p:nvSpPr>
        <p:spPr>
          <a:xfrm>
            <a:off x="435758" y="0"/>
            <a:ext cx="230992" cy="10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6DA11C-696D-4106-99DB-48E5B812EB03}"/>
              </a:ext>
            </a:extLst>
          </p:cNvPr>
          <p:cNvSpPr/>
          <p:nvPr/>
        </p:nvSpPr>
        <p:spPr>
          <a:xfrm>
            <a:off x="3441259" y="4185259"/>
            <a:ext cx="518420" cy="2724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E072CD-E90B-4173-934D-6CBAEF189C1F}"/>
              </a:ext>
            </a:extLst>
          </p:cNvPr>
          <p:cNvSpPr/>
          <p:nvPr/>
        </p:nvSpPr>
        <p:spPr>
          <a:xfrm>
            <a:off x="5046902" y="3912819"/>
            <a:ext cx="518420" cy="2724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066372-FF5C-4596-A6BD-FFACBAA02E12}"/>
              </a:ext>
            </a:extLst>
          </p:cNvPr>
          <p:cNvSpPr/>
          <p:nvPr/>
        </p:nvSpPr>
        <p:spPr>
          <a:xfrm>
            <a:off x="5708209" y="3912819"/>
            <a:ext cx="488484" cy="2724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750CA-E9C2-4949-8C5A-059A74AFD701}"/>
              </a:ext>
            </a:extLst>
          </p:cNvPr>
          <p:cNvSpPr/>
          <p:nvPr/>
        </p:nvSpPr>
        <p:spPr>
          <a:xfrm>
            <a:off x="7343112" y="4152603"/>
            <a:ext cx="488484" cy="2724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74E19A-FADC-4546-9C81-A97B74D99CCB}"/>
              </a:ext>
            </a:extLst>
          </p:cNvPr>
          <p:cNvSpPr/>
          <p:nvPr/>
        </p:nvSpPr>
        <p:spPr>
          <a:xfrm>
            <a:off x="6744397" y="4168931"/>
            <a:ext cx="488484" cy="2724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4AFC5D-57A3-4ADE-9409-63A378BAE56A}"/>
              </a:ext>
            </a:extLst>
          </p:cNvPr>
          <p:cNvCxnSpPr>
            <a:cxnSpLocks/>
          </p:cNvCxnSpPr>
          <p:nvPr/>
        </p:nvCxnSpPr>
        <p:spPr>
          <a:xfrm flipV="1">
            <a:off x="3816766" y="4543550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8F1166-F44C-42CE-B732-B97276564840}"/>
              </a:ext>
            </a:extLst>
          </p:cNvPr>
          <p:cNvCxnSpPr>
            <a:cxnSpLocks/>
          </p:cNvCxnSpPr>
          <p:nvPr/>
        </p:nvCxnSpPr>
        <p:spPr>
          <a:xfrm flipV="1">
            <a:off x="5332602" y="4548991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49C3B9D-A1AC-453A-AF01-B3EE1FD1A925}"/>
              </a:ext>
            </a:extLst>
          </p:cNvPr>
          <p:cNvCxnSpPr>
            <a:cxnSpLocks/>
          </p:cNvCxnSpPr>
          <p:nvPr/>
        </p:nvCxnSpPr>
        <p:spPr>
          <a:xfrm flipV="1">
            <a:off x="5958530" y="4546269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1A28BC-4137-4F91-99F7-37F95C0D63AC}"/>
              </a:ext>
            </a:extLst>
          </p:cNvPr>
          <p:cNvCxnSpPr>
            <a:cxnSpLocks/>
          </p:cNvCxnSpPr>
          <p:nvPr/>
        </p:nvCxnSpPr>
        <p:spPr>
          <a:xfrm flipV="1">
            <a:off x="6987232" y="4546271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DDEB54-8818-45F1-BC23-BBDE7EBF077F}"/>
              </a:ext>
            </a:extLst>
          </p:cNvPr>
          <p:cNvCxnSpPr>
            <a:cxnSpLocks/>
          </p:cNvCxnSpPr>
          <p:nvPr/>
        </p:nvCxnSpPr>
        <p:spPr>
          <a:xfrm flipV="1">
            <a:off x="7613160" y="4543549"/>
            <a:ext cx="0" cy="599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742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773CD7-EF35-4517-9A98-69B4E052E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F7AEC9-86D0-4B0E-81E0-A6A69A267CE6}"/>
              </a:ext>
            </a:extLst>
          </p:cNvPr>
          <p:cNvSpPr/>
          <p:nvPr/>
        </p:nvSpPr>
        <p:spPr>
          <a:xfrm>
            <a:off x="5543551" y="4090307"/>
            <a:ext cx="1102178" cy="449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605BE-020B-4B64-A84B-3F019C512053}"/>
              </a:ext>
            </a:extLst>
          </p:cNvPr>
          <p:cNvSpPr/>
          <p:nvPr/>
        </p:nvSpPr>
        <p:spPr>
          <a:xfrm>
            <a:off x="3850106" y="2637065"/>
            <a:ext cx="1701607" cy="408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7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E51F7-B198-424F-A55A-23E4B23AA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38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4584</TotalTime>
  <Words>9</Words>
  <Application>Microsoft Office PowerPoint</Application>
  <PresentationFormat>Widescreen</PresentationFormat>
  <Paragraphs>7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Bermea</dc:creator>
  <cp:lastModifiedBy>Sylvie T. Rousseau</cp:lastModifiedBy>
  <cp:revision>52</cp:revision>
  <dcterms:created xsi:type="dcterms:W3CDTF">2022-09-01T19:43:06Z</dcterms:created>
  <dcterms:modified xsi:type="dcterms:W3CDTF">2022-09-06T19:21:14Z</dcterms:modified>
</cp:coreProperties>
</file>