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9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0E17E-B1D8-4CBC-8081-6F86CB1E6E7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D7F06-F169-4950-BEC3-D22118E14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15E3-7D63-CC67-ED1B-EB2BC4C2E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E4AA6-4A00-9B9C-9863-0013DF251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DC0CC-166F-55B5-334C-33A8A9FA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0DDAA-C8BD-2CDD-D18E-3E35A9A8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8D085-AE01-55B9-7AA4-5FF81618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5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E325-7A27-3FD8-73E3-5EEB4EF6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C8D74-F259-0255-3ED7-D54350ABC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A8A5-FD68-9E21-B9E1-3C237CDD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AE9B9-6D36-C0F7-3421-BEEDF2AD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4F1D-3CE4-0B47-EBC0-68CA4676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7DA98-00F0-C416-353D-5C5DF8D37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3F9B9-FF9F-D276-8198-B09628787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99504-6D77-DECD-DB55-B95FAA54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FBBC9-DD7E-F28A-D1D7-91853AFD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95F59-07C7-7346-0116-988434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49AE-0067-D55D-8C6C-D31AAE8A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A882E-DEC9-22B9-0082-8D3C18AA2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C73DE-7BB6-270C-9AED-C6E83EED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FA00A-B855-F8B3-85D0-AB05C750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9F13F-D385-F820-E02E-BA18F4A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A143-BDB0-72A7-7B7F-BBD7789CD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7D3A9-6499-14DC-F386-750F7D53E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B9479-3611-E563-5CF3-5DA16414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6FA18-6A92-54E9-26E6-B0CB5D12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89AF-2355-DD21-476D-A5F7C04D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58B0D-51B6-AD48-A568-EB60C26A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4050-F08C-9B40-04E1-FA4518408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63CF-ADFB-A564-C718-EF9DBAC18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DCD21-E458-7A8A-84A0-A5015050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AEA85-4986-D1FF-CB4A-24EEFB9F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65463-B72D-031D-DC9A-EA73FA61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BFE8-1136-89BE-347E-3146B1EF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CB182-36BE-D54E-F06A-663FC0EC5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57960-49BB-22CE-8843-BBC674F89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4BF1F3-0AAC-BE3A-0859-5149BAF03D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3173FD-DC4F-04BD-A556-47F24E129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F6F41-22DE-B42B-B341-AFE5C0ECB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115F04-E0E2-D6AC-4957-A1D84F86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B78FC-1E9C-4A78-2AA3-3D6FB218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6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975D-102E-6808-EFD7-02859115C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FBE43-D688-9F2E-E38D-8C78AB66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7B060-BB70-B149-2B9A-9C8440CC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0EA62-BE27-D66D-8B65-5275B1E0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0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22C89-1219-B31B-DA61-30F082BC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82DC7-B999-3AD8-390F-927E637C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5028D-B3EC-A1E6-6CAB-EEC235BD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3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FDA1-EEEF-7EE5-633E-D742D85E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0B27-AFA0-6F76-B4E3-6532A2389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872F6-3A86-CA34-8B92-8B47E7D59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74797-DFB5-2508-BE72-D2980CD56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AD52A-DFC0-511D-1210-70EEA536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FBF26-82A7-2667-1345-3EAE2B8C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4AB6E-C9C6-94ED-5AA9-1C09782C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78BB8-A960-1F7F-576E-F6E61E050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BEA3C-C765-146E-2B2F-061E88B1B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7FC23-20ED-C0AF-09BB-72A62188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54EF3-0EB2-D586-4A99-E0A60B5B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6F30F-8CDF-8567-A1C8-34239D3B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4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6D944-0C3F-8277-DE68-D6C18D80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44C9A-A704-F299-B7B7-E3A31DEB4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20985-65D6-522F-2B24-2DC553194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7740-2878-4A9D-82C1-1F533232A9D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07335-365F-2531-F082-24A2FF74D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6D113-8A43-A94A-DE8C-8303B5415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B3A4D-1232-4954-89B6-E61CAF86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5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2CB5-3901-4DD7-BFC4-B7297D69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RV3 Chamber View </a:t>
            </a:r>
          </a:p>
        </p:txBody>
      </p:sp>
      <p:pic>
        <p:nvPicPr>
          <p:cNvPr id="3" name="RV FAC">
            <a:hlinkClick r:id="" action="ppaction://media"/>
            <a:extLst>
              <a:ext uri="{FF2B5EF4-FFF2-40B4-BE49-F238E27FC236}">
                <a16:creationId xmlns:a16="http://schemas.microsoft.com/office/drawing/2014/main" id="{73B44848-B4CC-4511-B92D-08F4A840B2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1408" y="1325563"/>
            <a:ext cx="6984780" cy="48673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37C66A-6CAB-4A71-A2C9-97089EE52081}"/>
              </a:ext>
            </a:extLst>
          </p:cNvPr>
          <p:cNvSpPr/>
          <p:nvPr/>
        </p:nvSpPr>
        <p:spPr>
          <a:xfrm>
            <a:off x="2423019" y="1331537"/>
            <a:ext cx="1410750" cy="3946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28A082-C66C-4132-BE46-8750AE8B5191}"/>
              </a:ext>
            </a:extLst>
          </p:cNvPr>
          <p:cNvGrpSpPr/>
          <p:nvPr/>
        </p:nvGrpSpPr>
        <p:grpSpPr>
          <a:xfrm>
            <a:off x="3905598" y="2896126"/>
            <a:ext cx="4632676" cy="2021955"/>
            <a:chOff x="595603" y="1589830"/>
            <a:chExt cx="2925746" cy="12769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7DAA95-E8E5-4C84-B42F-FD71C54AE92B}"/>
                </a:ext>
              </a:extLst>
            </p:cNvPr>
            <p:cNvSpPr txBox="1"/>
            <p:nvPr/>
          </p:nvSpPr>
          <p:spPr>
            <a:xfrm>
              <a:off x="1856435" y="2334373"/>
              <a:ext cx="406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RV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636F9-1ABD-40B4-A021-10CB6CC0E694}"/>
                </a:ext>
              </a:extLst>
            </p:cNvPr>
            <p:cNvSpPr txBox="1"/>
            <p:nvPr/>
          </p:nvSpPr>
          <p:spPr>
            <a:xfrm>
              <a:off x="2009877" y="1589830"/>
              <a:ext cx="5054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Ao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B1F989-6283-4648-9848-19327CB08CB9}"/>
                </a:ext>
              </a:extLst>
            </p:cNvPr>
            <p:cNvSpPr txBox="1"/>
            <p:nvPr/>
          </p:nvSpPr>
          <p:spPr>
            <a:xfrm>
              <a:off x="2546932" y="1712941"/>
              <a:ext cx="5054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1443C97-86B2-43BC-B59A-509C4B2E6232}"/>
                </a:ext>
              </a:extLst>
            </p:cNvPr>
            <p:cNvSpPr txBox="1"/>
            <p:nvPr/>
          </p:nvSpPr>
          <p:spPr>
            <a:xfrm>
              <a:off x="1442586" y="1712941"/>
              <a:ext cx="5054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35FA8C-AB7C-40FB-8754-217F1C4923B8}"/>
                </a:ext>
              </a:extLst>
            </p:cNvPr>
            <p:cNvSpPr txBox="1"/>
            <p:nvPr/>
          </p:nvSpPr>
          <p:spPr>
            <a:xfrm>
              <a:off x="595603" y="2398169"/>
              <a:ext cx="8088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Tricuspid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FBD0B0-3E96-42F8-BC3D-95B333AF8519}"/>
                </a:ext>
              </a:extLst>
            </p:cNvPr>
            <p:cNvSpPr txBox="1"/>
            <p:nvPr/>
          </p:nvSpPr>
          <p:spPr>
            <a:xfrm>
              <a:off x="2712510" y="2466676"/>
              <a:ext cx="8088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Pulmonary Valve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7EC1762-E129-4F4A-B525-3C7589C185A4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1000023" y="1969728"/>
              <a:ext cx="533575" cy="428441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628C2BC-1D00-4B3C-BECF-1EC060D6E4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0328" y="2117267"/>
              <a:ext cx="219316" cy="349409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38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RV3 Chamber View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RV3 Chamber View</dc:title>
  <dc:creator>Chatmethakul, Trassanee   (HSC)</dc:creator>
  <cp:lastModifiedBy>Chatmethakul, Trassanee   (HSC)</cp:lastModifiedBy>
  <cp:revision>5</cp:revision>
  <dcterms:created xsi:type="dcterms:W3CDTF">2024-03-12T18:25:59Z</dcterms:created>
  <dcterms:modified xsi:type="dcterms:W3CDTF">2024-03-12T18:59:07Z</dcterms:modified>
</cp:coreProperties>
</file>