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1" r:id="rId2"/>
  </p:sldIdLst>
  <p:sldSz cx="9144000" cy="457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0FA00"/>
    <a:srgbClr val="73FEFF"/>
    <a:srgbClr val="0432FF"/>
    <a:srgbClr val="FF7E79"/>
    <a:srgbClr val="FF8AD8"/>
    <a:srgbClr val="FF40FF"/>
    <a:srgbClr val="9900FF"/>
    <a:srgbClr val="FF9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197" d="100"/>
          <a:sy n="197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48242"/>
            <a:ext cx="6858000" cy="1591733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01359"/>
            <a:ext cx="6858000" cy="1103841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7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43417"/>
            <a:ext cx="1971675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43417"/>
            <a:ext cx="5800725" cy="38745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98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39826"/>
            <a:ext cx="7886700" cy="19018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59642"/>
            <a:ext cx="7886700" cy="10001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17083"/>
            <a:ext cx="38862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17083"/>
            <a:ext cx="38862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0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43417"/>
            <a:ext cx="7886700" cy="8837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20775"/>
            <a:ext cx="3868340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70050"/>
            <a:ext cx="3868340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20775"/>
            <a:ext cx="3887391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670050"/>
            <a:ext cx="3887391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9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5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0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800"/>
            <a:ext cx="2949178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658284"/>
            <a:ext cx="4629150" cy="324908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371600"/>
            <a:ext cx="2949178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4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800"/>
            <a:ext cx="2949178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658284"/>
            <a:ext cx="4629150" cy="3249083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371600"/>
            <a:ext cx="2949178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8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43417"/>
            <a:ext cx="788670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7083"/>
            <a:ext cx="788670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237567"/>
            <a:ext cx="2057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FA777-97E9-45BF-8EF9-F941C16DD366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237567"/>
            <a:ext cx="30861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237567"/>
            <a:ext cx="2057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34980-6834-440D-A1F7-E7ECF03EA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1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E128A89-1B8E-4261-96CC-6943C006F038}"/>
              </a:ext>
            </a:extLst>
          </p:cNvPr>
          <p:cNvGrpSpPr/>
          <p:nvPr/>
        </p:nvGrpSpPr>
        <p:grpSpPr>
          <a:xfrm>
            <a:off x="2483090" y="264304"/>
            <a:ext cx="3906808" cy="3977291"/>
            <a:chOff x="5115338" y="407165"/>
            <a:chExt cx="8048295" cy="81934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6AE36E-79F5-DA1E-9165-85E6EC089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5338" y="407165"/>
              <a:ext cx="8048295" cy="8193496"/>
            </a:xfrm>
            <a:prstGeom prst="rect">
              <a:avLst/>
            </a:prstGeom>
          </p:spPr>
        </p:pic>
        <p:pic>
          <p:nvPicPr>
            <p:cNvPr id="4" name="SI Video 1_all_2">
              <a:hlinkClick r:id="" action="ppaction://media"/>
              <a:extLst>
                <a:ext uri="{FF2B5EF4-FFF2-40B4-BE49-F238E27FC236}">
                  <a16:creationId xmlns:a16="http://schemas.microsoft.com/office/drawing/2014/main" id="{BE06A5D4-025D-0FEE-2667-BAE15E83115C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5526155" y="1092510"/>
              <a:ext cx="6958979" cy="6958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293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19834</TotalTime>
  <Words>0</Words>
  <Application>Microsoft Macintosh PowerPoint</Application>
  <PresentationFormat>Custom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Sheung</dc:creator>
  <cp:lastModifiedBy>Microsoft Office User</cp:lastModifiedBy>
  <cp:revision>65</cp:revision>
  <dcterms:created xsi:type="dcterms:W3CDTF">2021-11-26T23:39:39Z</dcterms:created>
  <dcterms:modified xsi:type="dcterms:W3CDTF">2023-01-15T04:43:02Z</dcterms:modified>
</cp:coreProperties>
</file>