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0" d="100"/>
          <a:sy n="80" d="100"/>
        </p:scale>
        <p:origin x="298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0A2F-2496-4F19-9FF8-837DC563F842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6CD11-95BC-45BD-8845-8C00F64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84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0A2F-2496-4F19-9FF8-837DC563F842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6CD11-95BC-45BD-8845-8C00F64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475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0A2F-2496-4F19-9FF8-837DC563F842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6CD11-95BC-45BD-8845-8C00F64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33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0A2F-2496-4F19-9FF8-837DC563F842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6CD11-95BC-45BD-8845-8C00F64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428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0A2F-2496-4F19-9FF8-837DC563F842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6CD11-95BC-45BD-8845-8C00F64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029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0A2F-2496-4F19-9FF8-837DC563F842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6CD11-95BC-45BD-8845-8C00F64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422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0A2F-2496-4F19-9FF8-837DC563F842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6CD11-95BC-45BD-8845-8C00F64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10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0A2F-2496-4F19-9FF8-837DC563F842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6CD11-95BC-45BD-8845-8C00F64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335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0A2F-2496-4F19-9FF8-837DC563F842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6CD11-95BC-45BD-8845-8C00F64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391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0A2F-2496-4F19-9FF8-837DC563F842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6CD11-95BC-45BD-8845-8C00F64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586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0A2F-2496-4F19-9FF8-837DC563F842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6CD11-95BC-45BD-8845-8C00F64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13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40A2F-2496-4F19-9FF8-837DC563F842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6CD11-95BC-45BD-8845-8C00F64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411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872C7E-258F-4679-A2EF-CA0656E2AB34}"/>
              </a:ext>
            </a:extLst>
          </p:cNvPr>
          <p:cNvSpPr txBox="1"/>
          <p:nvPr/>
        </p:nvSpPr>
        <p:spPr>
          <a:xfrm>
            <a:off x="937550" y="544005"/>
            <a:ext cx="1801893" cy="954107"/>
          </a:xfrm>
          <a:prstGeom prst="rect">
            <a:avLst/>
          </a:prstGeom>
          <a:noFill/>
          <a:ln w="381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  <a:p>
            <a:pPr algn="ctr"/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Genetic model</a:t>
            </a:r>
          </a:p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86E262-E287-4908-B417-8B83BB23E8F9}"/>
              </a:ext>
            </a:extLst>
          </p:cNvPr>
          <p:cNvSpPr txBox="1"/>
          <p:nvPr/>
        </p:nvSpPr>
        <p:spPr>
          <a:xfrm>
            <a:off x="3960478" y="545930"/>
            <a:ext cx="2104657" cy="954107"/>
          </a:xfrm>
          <a:prstGeom prst="rect">
            <a:avLst/>
          </a:prstGeom>
          <a:noFill/>
          <a:ln w="381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  <a:p>
            <a:pPr algn="ctr"/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Acquired model</a:t>
            </a:r>
          </a:p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C5ECD86-E770-4D02-AD57-C06BB88F9B4E}"/>
              </a:ext>
            </a:extLst>
          </p:cNvPr>
          <p:cNvSpPr txBox="1"/>
          <p:nvPr/>
        </p:nvSpPr>
        <p:spPr>
          <a:xfrm>
            <a:off x="927900" y="3150245"/>
            <a:ext cx="1801893" cy="1569660"/>
          </a:xfrm>
          <a:prstGeom prst="rect">
            <a:avLst/>
          </a:prstGeom>
          <a:noFill/>
          <a:ln w="381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  <a:p>
            <a:pPr algn="ctr"/>
            <a:r>
              <a:rPr lang="en-US" sz="2000" dirty="0"/>
              <a:t>Biweekly pilot studies at 8 weeks of age</a:t>
            </a:r>
          </a:p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589E71D-BEFF-4D35-BEFF-7759F2459217}"/>
              </a:ext>
            </a:extLst>
          </p:cNvPr>
          <p:cNvSpPr txBox="1"/>
          <p:nvPr/>
        </p:nvSpPr>
        <p:spPr>
          <a:xfrm>
            <a:off x="4124446" y="3152170"/>
            <a:ext cx="1801893" cy="1569660"/>
          </a:xfrm>
          <a:prstGeom prst="rect">
            <a:avLst/>
          </a:prstGeom>
          <a:noFill/>
          <a:ln w="381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  <a:p>
            <a:pPr algn="ctr"/>
            <a:r>
              <a:rPr lang="en-US" sz="2000" dirty="0"/>
              <a:t>Initial pilot studies at 12 weeks of age</a:t>
            </a:r>
          </a:p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EE656D-D13C-46CD-A2C2-D91A100C31EA}"/>
              </a:ext>
            </a:extLst>
          </p:cNvPr>
          <p:cNvSpPr txBox="1"/>
          <p:nvPr/>
        </p:nvSpPr>
        <p:spPr>
          <a:xfrm>
            <a:off x="2467893" y="1287425"/>
            <a:ext cx="1801893" cy="954107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  <a:p>
            <a:pPr algn="ctr"/>
            <a:r>
              <a:rPr lang="en-US" sz="2000" b="1" dirty="0"/>
              <a:t>Both sexes</a:t>
            </a:r>
          </a:p>
          <a:p>
            <a:pPr algn="ctr"/>
            <a:endParaRPr lang="en-US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456509C-01FC-4496-A6A4-CA7A080C7465}"/>
              </a:ext>
            </a:extLst>
          </p:cNvPr>
          <p:cNvCxnSpPr/>
          <p:nvPr/>
        </p:nvCxnSpPr>
        <p:spPr>
          <a:xfrm>
            <a:off x="1826921" y="1628336"/>
            <a:ext cx="0" cy="1365813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A09EA50-6DDB-48FA-85FB-F5377BCCD043}"/>
              </a:ext>
            </a:extLst>
          </p:cNvPr>
          <p:cNvCxnSpPr/>
          <p:nvPr/>
        </p:nvCxnSpPr>
        <p:spPr>
          <a:xfrm>
            <a:off x="5023464" y="1630261"/>
            <a:ext cx="0" cy="1365813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B2388E5D-7388-4EC1-A63E-DDDE9CEC86FC}"/>
              </a:ext>
            </a:extLst>
          </p:cNvPr>
          <p:cNvSpPr txBox="1"/>
          <p:nvPr/>
        </p:nvSpPr>
        <p:spPr>
          <a:xfrm>
            <a:off x="2247207" y="5382233"/>
            <a:ext cx="2340984" cy="1261884"/>
          </a:xfrm>
          <a:prstGeom prst="rect">
            <a:avLst/>
          </a:prstGeom>
          <a:noFill/>
          <a:ln w="381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  <a:p>
            <a:pPr algn="ctr"/>
            <a:r>
              <a:rPr lang="en-US" sz="2000" dirty="0"/>
              <a:t>Burst pacing and</a:t>
            </a:r>
          </a:p>
          <a:p>
            <a:pPr algn="ctr"/>
            <a:r>
              <a:rPr lang="en-US" sz="2000" dirty="0"/>
              <a:t>decremental pacing</a:t>
            </a:r>
          </a:p>
          <a:p>
            <a:pPr algn="ctr"/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85AFAE1-4F1C-4158-B84E-C9714CB29F8F}"/>
              </a:ext>
            </a:extLst>
          </p:cNvPr>
          <p:cNvSpPr txBox="1"/>
          <p:nvPr/>
        </p:nvSpPr>
        <p:spPr>
          <a:xfrm>
            <a:off x="2498248" y="7611865"/>
            <a:ext cx="1924388" cy="1261884"/>
          </a:xfrm>
          <a:prstGeom prst="rect">
            <a:avLst/>
          </a:prstGeom>
          <a:noFill/>
          <a:ln w="381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  <a:p>
            <a:pPr algn="ctr"/>
            <a:r>
              <a:rPr lang="en-US" sz="2000" dirty="0"/>
              <a:t>Definition of AF susceptibility</a:t>
            </a:r>
          </a:p>
          <a:p>
            <a:pPr algn="ctr"/>
            <a:endParaRPr lang="en-US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47E30D2-E0F7-4D96-8853-17548DA9DE48}"/>
              </a:ext>
            </a:extLst>
          </p:cNvPr>
          <p:cNvCxnSpPr/>
          <p:nvPr/>
        </p:nvCxnSpPr>
        <p:spPr>
          <a:xfrm>
            <a:off x="3424230" y="3935075"/>
            <a:ext cx="0" cy="1365813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D7E530B-A795-48A0-BBE8-75FB105E0D87}"/>
              </a:ext>
            </a:extLst>
          </p:cNvPr>
          <p:cNvCxnSpPr>
            <a:cxnSpLocks/>
          </p:cNvCxnSpPr>
          <p:nvPr/>
        </p:nvCxnSpPr>
        <p:spPr>
          <a:xfrm>
            <a:off x="2842792" y="3937000"/>
            <a:ext cx="1154912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378BE99-D9B5-468A-91AD-DE98E5FEFAE3}"/>
              </a:ext>
            </a:extLst>
          </p:cNvPr>
          <p:cNvCxnSpPr/>
          <p:nvPr/>
        </p:nvCxnSpPr>
        <p:spPr>
          <a:xfrm>
            <a:off x="3462367" y="6790323"/>
            <a:ext cx="0" cy="731520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87741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31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Murray, Katherine T (University)</dc:creator>
  <cp:lastModifiedBy>Murphy, Matthew</cp:lastModifiedBy>
  <cp:revision>2</cp:revision>
  <dcterms:created xsi:type="dcterms:W3CDTF">2022-06-20T15:41:20Z</dcterms:created>
  <dcterms:modified xsi:type="dcterms:W3CDTF">2022-06-28T14:48:53Z</dcterms:modified>
</cp:coreProperties>
</file>