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1" r:id="rId6"/>
    <p:sldId id="259" r:id="rId7"/>
    <p:sldId id="260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A85A7-D859-CC75-E366-038119B8D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79032B-2D64-51AA-2139-BADBD0445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2B5A6-D7D0-9CFE-2D09-6EF26BD9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48BE8-6008-62AA-C6D6-97E572719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6670F-2DE2-6192-9023-94A8E9FD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7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C66C-1898-EFCE-3BAB-AB642B3E0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C2ADC-2106-FD48-ECDC-13D54193B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F9073-BB3F-7478-262E-BDCD66EE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00829-F894-2562-BC3A-FD4349D8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C677B-E13A-F2EF-F586-A7C585F1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456DE-4414-5848-DE90-D5F74C5A1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DAF5B-6D08-E436-34DD-95990000C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137F7-46B7-E222-13CB-5954E2F0A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81F91-C6C4-565B-E775-B43C6AE2C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949CE-4D1E-9029-6D0D-5D232584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4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4CB2-A95C-CAC0-2DF8-130B6729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1805A-EFAC-E62B-860E-07FEFC9BA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1D9EF-DA33-027E-514D-2A86138F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9FBE8-67B2-821D-FB24-AA763A28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B402-65B8-27EA-59AA-1D82D517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1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63FBD-42AB-E68E-9BC5-606046C0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C3455-AC9F-E793-EC3E-F7B6502BE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D0A76-0D03-C4DE-D511-EBAFBD1F3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D2B46-7967-31CA-58DE-0154A3E3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AD9B9-AE04-DEDF-BE50-B075F2839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0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2623A-B0B0-3014-38C4-C6D4CFDF8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68C18-62DE-3943-740E-8C89C775E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E4247-E8DB-4425-6974-D101B43C1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F2BE1-D47E-2C85-259D-0BBDBA94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5B119-A5E1-8AFC-DB9D-0B87B3CB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B5737-26F4-0710-2DD4-82E19ABD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4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C6D19-34AE-6D95-FE99-B7D2A051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95E6B-2A10-9AE3-79AE-6C2E57AC3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1438A-6FDE-DD94-7A48-459F780B4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0631C-33B6-0B28-0BEF-60F383CA5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5EC6C0-FB9F-32E1-E7AD-D46AE0FB4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CFE34B-1936-43E4-7A2E-EED36044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EBDCF-B7AE-3B47-0334-A94EE3C5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05C17C-DEF7-D4E5-BBE6-8BA905AA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8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A365-B60A-78C0-213E-C4979E69F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73999-7612-114B-21B0-B936F5BF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9D7FE-0582-D0E4-5051-AF62CA096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1ED6D-2255-4A78-E44F-8BF3E3BB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9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B70F3-CF0C-4EBB-91A6-6E99E3825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67F66F-4F5F-285F-7759-0663F139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C2459-4683-5610-7A0B-7085E8A6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7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B10D-92B5-4DE2-7C27-DCF697FF8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0C27B-33E1-FC0C-2D41-5CD504329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40488-0AA5-46CE-7CF6-7D8031B3D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D657D-AE6C-3974-D074-834B40350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BE6CC-5D06-4AE8-2874-EBF4B695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0718D-850F-4840-E1C7-2FB4D23F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2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B0399-B576-FFBE-EA8E-EB88812C7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73CC83-12BB-339C-1147-4C1EAADB5F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01397-A5C2-4D61-125E-9C063854C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46FAC-BB92-05B6-08EB-956F5D7A8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2A8B-1E3D-DF41-0B45-E269A83F2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FEF71-1F64-0686-A5E8-EA5C3940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8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78F2B-105F-5004-6385-1987738A1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14EBE-79A1-8BF6-C4F5-16E725B33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BE1F5-4494-C379-490B-1E47482E7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978F6-93E5-7343-9C96-3C4F37DBCF8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81A27-8D3B-4CF7-020F-4522B764C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1DC45-699E-B16E-A0D3-578E28546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1F178-02AA-754F-BB4F-3914F8F4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3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504CB-FAC2-0601-760A-EE2E1F15F1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JoVE</a:t>
            </a:r>
            <a:r>
              <a:rPr lang="en-US" dirty="0"/>
              <a:t> #63839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13288-4ECD-92A3-47FE-E4DE7D221C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Video footage note</a:t>
            </a:r>
          </a:p>
        </p:txBody>
      </p:sp>
    </p:spTree>
    <p:extLst>
      <p:ext uri="{BB962C8B-B14F-4D97-AF65-F5344CB8AC3E}">
        <p14:creationId xmlns:p14="http://schemas.microsoft.com/office/powerpoint/2010/main" val="2409741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AAB372-302D-A93B-CC8A-9DE1E3FB1D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 3.92 and 3.93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6B3A769-07E2-1E3B-714A-8E0BEFB7E7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Systemic blood pressure recording</a:t>
            </a:r>
          </a:p>
        </p:txBody>
      </p:sp>
    </p:spTree>
    <p:extLst>
      <p:ext uri="{BB962C8B-B14F-4D97-AF65-F5344CB8AC3E}">
        <p14:creationId xmlns:p14="http://schemas.microsoft.com/office/powerpoint/2010/main" val="45098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EEA6EEE-D6D5-536E-3253-C709FAA37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38" y="128239"/>
            <a:ext cx="10631925" cy="660152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2AFE66-ED54-C321-1634-A99E7CD7750E}"/>
              </a:ext>
            </a:extLst>
          </p:cNvPr>
          <p:cNvCxnSpPr/>
          <p:nvPr/>
        </p:nvCxnSpPr>
        <p:spPr>
          <a:xfrm flipH="1">
            <a:off x="1210962" y="3954162"/>
            <a:ext cx="494270" cy="8031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6ACD191-059C-0D03-4710-A8B8E3927329}"/>
              </a:ext>
            </a:extLst>
          </p:cNvPr>
          <p:cNvSpPr txBox="1"/>
          <p:nvPr/>
        </p:nvSpPr>
        <p:spPr>
          <a:xfrm>
            <a:off x="1458097" y="3429000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Insert the catheter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9E56D5-FECF-A9A7-2FC9-08F848118E51}"/>
              </a:ext>
            </a:extLst>
          </p:cNvPr>
          <p:cNvCxnSpPr/>
          <p:nvPr/>
        </p:nvCxnSpPr>
        <p:spPr>
          <a:xfrm>
            <a:off x="9984259" y="3954162"/>
            <a:ext cx="889687" cy="7166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FEF871-F44B-4F1C-32EF-2DC6FA86AB40}"/>
              </a:ext>
            </a:extLst>
          </p:cNvPr>
          <p:cNvSpPr txBox="1"/>
          <p:nvPr/>
        </p:nvSpPr>
        <p:spPr>
          <a:xfrm>
            <a:off x="7671168" y="3429000"/>
            <a:ext cx="275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Catheter in correct position</a:t>
            </a:r>
          </a:p>
        </p:txBody>
      </p:sp>
    </p:spTree>
    <p:extLst>
      <p:ext uri="{BB962C8B-B14F-4D97-AF65-F5344CB8AC3E}">
        <p14:creationId xmlns:p14="http://schemas.microsoft.com/office/powerpoint/2010/main" val="2291222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4554265F-E100-6CF9-552B-8676C47E5A2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28016"/>
            <a:ext cx="10634472" cy="6601968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85792414-7172-DC78-2548-39B00886AFEF}"/>
              </a:ext>
            </a:extLst>
          </p:cNvPr>
          <p:cNvSpPr/>
          <p:nvPr/>
        </p:nvSpPr>
        <p:spPr>
          <a:xfrm rot="16200000">
            <a:off x="5955958" y="-2384857"/>
            <a:ext cx="611660" cy="887833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8EC31-8F40-F694-4B7D-D9FC9BD9AD42}"/>
              </a:ext>
            </a:extLst>
          </p:cNvPr>
          <p:cNvSpPr txBox="1"/>
          <p:nvPr/>
        </p:nvSpPr>
        <p:spPr>
          <a:xfrm>
            <a:off x="4025181" y="1285102"/>
            <a:ext cx="447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Very stable systemic blood pressure recording</a:t>
            </a:r>
          </a:p>
        </p:txBody>
      </p:sp>
    </p:spTree>
    <p:extLst>
      <p:ext uri="{BB962C8B-B14F-4D97-AF65-F5344CB8AC3E}">
        <p14:creationId xmlns:p14="http://schemas.microsoft.com/office/powerpoint/2010/main" val="181036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0467-E864-A4E6-8178-5E523CBD28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 3.13 – 3.15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E0A04-8919-C3BB-66D6-D01AD958F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Right ventricle blood pressure recording</a:t>
            </a:r>
          </a:p>
        </p:txBody>
      </p:sp>
    </p:spTree>
    <p:extLst>
      <p:ext uri="{BB962C8B-B14F-4D97-AF65-F5344CB8AC3E}">
        <p14:creationId xmlns:p14="http://schemas.microsoft.com/office/powerpoint/2010/main" val="1010805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BAFCF8B-E0D3-2E96-FC9D-25FCDE19F89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28016"/>
            <a:ext cx="10634472" cy="660196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D1D1318-E668-531A-DF58-6E02144A9E1D}"/>
              </a:ext>
            </a:extLst>
          </p:cNvPr>
          <p:cNvCxnSpPr/>
          <p:nvPr/>
        </p:nvCxnSpPr>
        <p:spPr>
          <a:xfrm flipH="1">
            <a:off x="1210962" y="4670854"/>
            <a:ext cx="494270" cy="8031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4CEF4C4-C503-2D0A-80A4-82F929D1395A}"/>
              </a:ext>
            </a:extLst>
          </p:cNvPr>
          <p:cNvSpPr txBox="1"/>
          <p:nvPr/>
        </p:nvSpPr>
        <p:spPr>
          <a:xfrm>
            <a:off x="1318054" y="4301522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Insert the catheter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20D5F04-94E0-8869-8C38-BDF5E5A2F96D}"/>
              </a:ext>
            </a:extLst>
          </p:cNvPr>
          <p:cNvCxnSpPr/>
          <p:nvPr/>
        </p:nvCxnSpPr>
        <p:spPr>
          <a:xfrm>
            <a:off x="8909221" y="4714102"/>
            <a:ext cx="889687" cy="7166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A61E4F-B970-6A85-18BF-702B82CD44D1}"/>
              </a:ext>
            </a:extLst>
          </p:cNvPr>
          <p:cNvSpPr txBox="1"/>
          <p:nvPr/>
        </p:nvSpPr>
        <p:spPr>
          <a:xfrm>
            <a:off x="6917405" y="4301522"/>
            <a:ext cx="258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Catheter in right ventricle</a:t>
            </a:r>
          </a:p>
        </p:txBody>
      </p:sp>
    </p:spTree>
    <p:extLst>
      <p:ext uri="{BB962C8B-B14F-4D97-AF65-F5344CB8AC3E}">
        <p14:creationId xmlns:p14="http://schemas.microsoft.com/office/powerpoint/2010/main" val="26969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A8C741-49A8-6939-19DB-F51516E6FBC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28016"/>
            <a:ext cx="10634472" cy="6601968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950D2C90-B2E6-0D8E-EEE8-BF6D574CB022}"/>
              </a:ext>
            </a:extLst>
          </p:cNvPr>
          <p:cNvSpPr/>
          <p:nvPr/>
        </p:nvSpPr>
        <p:spPr>
          <a:xfrm rot="16200000">
            <a:off x="8313024" y="996630"/>
            <a:ext cx="611660" cy="527630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5C37C-7065-5902-8183-F8485C437C85}"/>
              </a:ext>
            </a:extLst>
          </p:cNvPr>
          <p:cNvSpPr txBox="1"/>
          <p:nvPr/>
        </p:nvSpPr>
        <p:spPr>
          <a:xfrm>
            <a:off x="6366635" y="2804983"/>
            <a:ext cx="450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stable right ventricle blood pressure recording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58D767C-87F4-01A7-5BC4-D4443CB4C11F}"/>
              </a:ext>
            </a:extLst>
          </p:cNvPr>
          <p:cNvSpPr/>
          <p:nvPr/>
        </p:nvSpPr>
        <p:spPr>
          <a:xfrm rot="16200000">
            <a:off x="3206397" y="320228"/>
            <a:ext cx="611660" cy="4071921"/>
          </a:xfrm>
          <a:prstGeom prst="righ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03877-0C6D-E66B-156B-D4B7281337A0}"/>
              </a:ext>
            </a:extLst>
          </p:cNvPr>
          <p:cNvSpPr txBox="1"/>
          <p:nvPr/>
        </p:nvSpPr>
        <p:spPr>
          <a:xfrm>
            <a:off x="1346381" y="1543817"/>
            <a:ext cx="474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unstable</a:t>
            </a:r>
            <a:r>
              <a:rPr lang="en-US" dirty="0">
                <a:solidFill>
                  <a:srgbClr val="00B0F0"/>
                </a:solidFill>
              </a:rPr>
              <a:t> right ventricle blood pressure recording</a:t>
            </a:r>
          </a:p>
        </p:txBody>
      </p:sp>
    </p:spTree>
    <p:extLst>
      <p:ext uri="{BB962C8B-B14F-4D97-AF65-F5344CB8AC3E}">
        <p14:creationId xmlns:p14="http://schemas.microsoft.com/office/powerpoint/2010/main" val="278879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B55B61A-70DF-D961-21F4-502BFBB7061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28016"/>
            <a:ext cx="10634472" cy="6601968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FA3F61D8-C61A-D7AE-4288-FD5F3A679B7B}"/>
              </a:ext>
            </a:extLst>
          </p:cNvPr>
          <p:cNvSpPr/>
          <p:nvPr/>
        </p:nvSpPr>
        <p:spPr>
          <a:xfrm rot="16200000">
            <a:off x="7763905" y="-1554288"/>
            <a:ext cx="611660" cy="63860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D47919-F25B-65A2-3B18-186E01DA5A60}"/>
              </a:ext>
            </a:extLst>
          </p:cNvPr>
          <p:cNvSpPr txBox="1"/>
          <p:nvPr/>
        </p:nvSpPr>
        <p:spPr>
          <a:xfrm>
            <a:off x="6556207" y="864670"/>
            <a:ext cx="276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Slowly pull the catheter out</a:t>
            </a:r>
          </a:p>
        </p:txBody>
      </p:sp>
    </p:spTree>
    <p:extLst>
      <p:ext uri="{BB962C8B-B14F-4D97-AF65-F5344CB8AC3E}">
        <p14:creationId xmlns:p14="http://schemas.microsoft.com/office/powerpoint/2010/main" val="252016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D5150BC-9888-47C2-E297-67C1099B031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8764" y="128016"/>
            <a:ext cx="10634472" cy="6601968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EC56992D-91FB-57CE-FEB8-D33D919DCCD0}"/>
              </a:ext>
            </a:extLst>
          </p:cNvPr>
          <p:cNvSpPr/>
          <p:nvPr/>
        </p:nvSpPr>
        <p:spPr>
          <a:xfrm rot="16200000">
            <a:off x="3782918" y="-1933428"/>
            <a:ext cx="611660" cy="585073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CA252-C70F-8D8D-3144-CC6C6C5FC786}"/>
              </a:ext>
            </a:extLst>
          </p:cNvPr>
          <p:cNvSpPr txBox="1"/>
          <p:nvPr/>
        </p:nvSpPr>
        <p:spPr>
          <a:xfrm>
            <a:off x="2842851" y="217899"/>
            <a:ext cx="276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Slowly pull the catheter out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4AAF0B2-38CA-57D5-4185-0FF11E6B6D06}"/>
              </a:ext>
            </a:extLst>
          </p:cNvPr>
          <p:cNvSpPr/>
          <p:nvPr/>
        </p:nvSpPr>
        <p:spPr>
          <a:xfrm rot="16200000">
            <a:off x="8793565" y="1694494"/>
            <a:ext cx="611660" cy="4170556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46BA6-B761-6259-FD8D-CD03605776A9}"/>
              </a:ext>
            </a:extLst>
          </p:cNvPr>
          <p:cNvSpPr txBox="1"/>
          <p:nvPr/>
        </p:nvSpPr>
        <p:spPr>
          <a:xfrm>
            <a:off x="6553918" y="3014727"/>
            <a:ext cx="463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Catheter completely out- no pressure recording</a:t>
            </a:r>
          </a:p>
        </p:txBody>
      </p:sp>
    </p:spTree>
    <p:extLst>
      <p:ext uri="{BB962C8B-B14F-4D97-AF65-F5344CB8AC3E}">
        <p14:creationId xmlns:p14="http://schemas.microsoft.com/office/powerpoint/2010/main" val="2562128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71</Words>
  <Application>Microsoft Macintosh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JoVE #63839</vt:lpstr>
      <vt:lpstr>For 3.92 and 3.93</vt:lpstr>
      <vt:lpstr>PowerPoint Presentation</vt:lpstr>
      <vt:lpstr>PowerPoint Presentation</vt:lpstr>
      <vt:lpstr>For 3.13 – 3.15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JoVE #63839</dc:title>
  <dc:creator>Chen, Pei-Yu</dc:creator>
  <cp:lastModifiedBy>Chen, Pei-Yu</cp:lastModifiedBy>
  <cp:revision>7</cp:revision>
  <dcterms:created xsi:type="dcterms:W3CDTF">2023-01-22T17:11:55Z</dcterms:created>
  <dcterms:modified xsi:type="dcterms:W3CDTF">2023-01-22T18:02:59Z</dcterms:modified>
</cp:coreProperties>
</file>