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7" r:id="rId2"/>
  </p:sldIdLst>
  <p:sldSz cx="11201400" cy="5257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/>
    <p:restoredTop sz="94665"/>
  </p:normalViewPr>
  <p:slideViewPr>
    <p:cSldViewPr snapToGrid="0">
      <p:cViewPr varScale="1">
        <p:scale>
          <a:sx n="140" d="100"/>
          <a:sy n="140" d="100"/>
        </p:scale>
        <p:origin x="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96E75-F369-F046-916F-2F0981E4EE6A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1143000"/>
            <a:ext cx="6572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4B127-0520-064F-87C4-484FD03D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8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80516" rtl="0" eaLnBrk="1" latinLnBrk="0" hangingPunct="1">
      <a:defRPr sz="1024" kern="1200">
        <a:solidFill>
          <a:schemeClr val="tx1"/>
        </a:solidFill>
        <a:latin typeface="+mn-lt"/>
        <a:ea typeface="+mn-ea"/>
        <a:cs typeface="+mn-cs"/>
      </a:defRPr>
    </a:lvl1pPr>
    <a:lvl2pPr marL="390258" algn="l" defTabSz="780516" rtl="0" eaLnBrk="1" latinLnBrk="0" hangingPunct="1">
      <a:defRPr sz="1024" kern="1200">
        <a:solidFill>
          <a:schemeClr val="tx1"/>
        </a:solidFill>
        <a:latin typeface="+mn-lt"/>
        <a:ea typeface="+mn-ea"/>
        <a:cs typeface="+mn-cs"/>
      </a:defRPr>
    </a:lvl2pPr>
    <a:lvl3pPr marL="780516" algn="l" defTabSz="780516" rtl="0" eaLnBrk="1" latinLnBrk="0" hangingPunct="1">
      <a:defRPr sz="1024" kern="1200">
        <a:solidFill>
          <a:schemeClr val="tx1"/>
        </a:solidFill>
        <a:latin typeface="+mn-lt"/>
        <a:ea typeface="+mn-ea"/>
        <a:cs typeface="+mn-cs"/>
      </a:defRPr>
    </a:lvl3pPr>
    <a:lvl4pPr marL="1170774" algn="l" defTabSz="780516" rtl="0" eaLnBrk="1" latinLnBrk="0" hangingPunct="1">
      <a:defRPr sz="1024" kern="1200">
        <a:solidFill>
          <a:schemeClr val="tx1"/>
        </a:solidFill>
        <a:latin typeface="+mn-lt"/>
        <a:ea typeface="+mn-ea"/>
        <a:cs typeface="+mn-cs"/>
      </a:defRPr>
    </a:lvl4pPr>
    <a:lvl5pPr marL="1561032" algn="l" defTabSz="780516" rtl="0" eaLnBrk="1" latinLnBrk="0" hangingPunct="1">
      <a:defRPr sz="1024" kern="1200">
        <a:solidFill>
          <a:schemeClr val="tx1"/>
        </a:solidFill>
        <a:latin typeface="+mn-lt"/>
        <a:ea typeface="+mn-ea"/>
        <a:cs typeface="+mn-cs"/>
      </a:defRPr>
    </a:lvl5pPr>
    <a:lvl6pPr marL="1951290" algn="l" defTabSz="780516" rtl="0" eaLnBrk="1" latinLnBrk="0" hangingPunct="1">
      <a:defRPr sz="1024" kern="1200">
        <a:solidFill>
          <a:schemeClr val="tx1"/>
        </a:solidFill>
        <a:latin typeface="+mn-lt"/>
        <a:ea typeface="+mn-ea"/>
        <a:cs typeface="+mn-cs"/>
      </a:defRPr>
    </a:lvl6pPr>
    <a:lvl7pPr marL="2341549" algn="l" defTabSz="780516" rtl="0" eaLnBrk="1" latinLnBrk="0" hangingPunct="1">
      <a:defRPr sz="1024" kern="1200">
        <a:solidFill>
          <a:schemeClr val="tx1"/>
        </a:solidFill>
        <a:latin typeface="+mn-lt"/>
        <a:ea typeface="+mn-ea"/>
        <a:cs typeface="+mn-cs"/>
      </a:defRPr>
    </a:lvl7pPr>
    <a:lvl8pPr marL="2731807" algn="l" defTabSz="780516" rtl="0" eaLnBrk="1" latinLnBrk="0" hangingPunct="1">
      <a:defRPr sz="1024" kern="1200">
        <a:solidFill>
          <a:schemeClr val="tx1"/>
        </a:solidFill>
        <a:latin typeface="+mn-lt"/>
        <a:ea typeface="+mn-ea"/>
        <a:cs typeface="+mn-cs"/>
      </a:defRPr>
    </a:lvl8pPr>
    <a:lvl9pPr marL="3122065" algn="l" defTabSz="780516" rtl="0" eaLnBrk="1" latinLnBrk="0" hangingPunct="1">
      <a:defRPr sz="102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1143000"/>
            <a:ext cx="6572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4B127-0520-064F-87C4-484FD03D60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5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175" y="860478"/>
            <a:ext cx="8401050" cy="1830493"/>
          </a:xfrm>
        </p:spPr>
        <p:txBody>
          <a:bodyPr anchor="b"/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0175" y="2761562"/>
            <a:ext cx="8401050" cy="1269418"/>
          </a:xfrm>
        </p:spPr>
        <p:txBody>
          <a:bodyPr/>
          <a:lstStyle>
            <a:lvl1pPr marL="0" indent="0" algn="ctr">
              <a:buNone/>
              <a:defRPr sz="1840"/>
            </a:lvl1pPr>
            <a:lvl2pPr marL="350535" indent="0" algn="ctr">
              <a:buNone/>
              <a:defRPr sz="1533"/>
            </a:lvl2pPr>
            <a:lvl3pPr marL="701070" indent="0" algn="ctr">
              <a:buNone/>
              <a:defRPr sz="1380"/>
            </a:lvl3pPr>
            <a:lvl4pPr marL="1051606" indent="0" algn="ctr">
              <a:buNone/>
              <a:defRPr sz="1227"/>
            </a:lvl4pPr>
            <a:lvl5pPr marL="1402141" indent="0" algn="ctr">
              <a:buNone/>
              <a:defRPr sz="1227"/>
            </a:lvl5pPr>
            <a:lvl6pPr marL="1752676" indent="0" algn="ctr">
              <a:buNone/>
              <a:defRPr sz="1227"/>
            </a:lvl6pPr>
            <a:lvl7pPr marL="2103211" indent="0" algn="ctr">
              <a:buNone/>
              <a:defRPr sz="1227"/>
            </a:lvl7pPr>
            <a:lvl8pPr marL="2453747" indent="0" algn="ctr">
              <a:buNone/>
              <a:defRPr sz="1227"/>
            </a:lvl8pPr>
            <a:lvl9pPr marL="2804282" indent="0" algn="ctr">
              <a:buNone/>
              <a:defRPr sz="122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167B-5A4C-44E1-AAC9-C46A05993A34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CA93-73A7-4FD4-A089-612D6268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3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167B-5A4C-44E1-AAC9-C46A05993A34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CA93-73A7-4FD4-A089-612D6268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5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16002" y="279929"/>
            <a:ext cx="2415302" cy="44557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0096" y="279929"/>
            <a:ext cx="7105888" cy="44557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167B-5A4C-44E1-AAC9-C46A05993A34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CA93-73A7-4FD4-A089-612D6268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167B-5A4C-44E1-AAC9-C46A05993A34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CA93-73A7-4FD4-A089-612D6268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262" y="1310800"/>
            <a:ext cx="9661208" cy="2187098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262" y="3518589"/>
            <a:ext cx="9661208" cy="1150143"/>
          </a:xfrm>
        </p:spPr>
        <p:txBody>
          <a:bodyPr/>
          <a:lstStyle>
            <a:lvl1pPr marL="0" indent="0">
              <a:buNone/>
              <a:defRPr sz="1840">
                <a:solidFill>
                  <a:schemeClr val="tx1">
                    <a:tint val="75000"/>
                  </a:schemeClr>
                </a:solidFill>
              </a:defRPr>
            </a:lvl1pPr>
            <a:lvl2pPr marL="350535" indent="0">
              <a:buNone/>
              <a:defRPr sz="1533">
                <a:solidFill>
                  <a:schemeClr val="tx1">
                    <a:tint val="75000"/>
                  </a:schemeClr>
                </a:solidFill>
              </a:defRPr>
            </a:lvl2pPr>
            <a:lvl3pPr marL="701070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3pPr>
            <a:lvl4pPr marL="1051606" indent="0">
              <a:buNone/>
              <a:defRPr sz="1227">
                <a:solidFill>
                  <a:schemeClr val="tx1">
                    <a:tint val="75000"/>
                  </a:schemeClr>
                </a:solidFill>
              </a:defRPr>
            </a:lvl4pPr>
            <a:lvl5pPr marL="1402141" indent="0">
              <a:buNone/>
              <a:defRPr sz="1227">
                <a:solidFill>
                  <a:schemeClr val="tx1">
                    <a:tint val="75000"/>
                  </a:schemeClr>
                </a:solidFill>
              </a:defRPr>
            </a:lvl5pPr>
            <a:lvl6pPr marL="1752676" indent="0">
              <a:buNone/>
              <a:defRPr sz="1227">
                <a:solidFill>
                  <a:schemeClr val="tx1">
                    <a:tint val="75000"/>
                  </a:schemeClr>
                </a:solidFill>
              </a:defRPr>
            </a:lvl6pPr>
            <a:lvl7pPr marL="2103211" indent="0">
              <a:buNone/>
              <a:defRPr sz="1227">
                <a:solidFill>
                  <a:schemeClr val="tx1">
                    <a:tint val="75000"/>
                  </a:schemeClr>
                </a:solidFill>
              </a:defRPr>
            </a:lvl7pPr>
            <a:lvl8pPr marL="2453747" indent="0">
              <a:buNone/>
              <a:defRPr sz="1227">
                <a:solidFill>
                  <a:schemeClr val="tx1">
                    <a:tint val="75000"/>
                  </a:schemeClr>
                </a:solidFill>
              </a:defRPr>
            </a:lvl8pPr>
            <a:lvl9pPr marL="2804282" indent="0">
              <a:buNone/>
              <a:defRPr sz="12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167B-5A4C-44E1-AAC9-C46A05993A34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CA93-73A7-4FD4-A089-612D6268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8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0096" y="1399646"/>
            <a:ext cx="4760595" cy="33360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0709" y="1399646"/>
            <a:ext cx="4760595" cy="33360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167B-5A4C-44E1-AAC9-C46A05993A34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CA93-73A7-4FD4-A089-612D6268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4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55" y="279930"/>
            <a:ext cx="9661208" cy="10162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556" y="1288892"/>
            <a:ext cx="4738717" cy="631666"/>
          </a:xfrm>
        </p:spPr>
        <p:txBody>
          <a:bodyPr anchor="b"/>
          <a:lstStyle>
            <a:lvl1pPr marL="0" indent="0">
              <a:buNone/>
              <a:defRPr sz="1840" b="1"/>
            </a:lvl1pPr>
            <a:lvl2pPr marL="350535" indent="0">
              <a:buNone/>
              <a:defRPr sz="1533" b="1"/>
            </a:lvl2pPr>
            <a:lvl3pPr marL="701070" indent="0">
              <a:buNone/>
              <a:defRPr sz="1380" b="1"/>
            </a:lvl3pPr>
            <a:lvl4pPr marL="1051606" indent="0">
              <a:buNone/>
              <a:defRPr sz="1227" b="1"/>
            </a:lvl4pPr>
            <a:lvl5pPr marL="1402141" indent="0">
              <a:buNone/>
              <a:defRPr sz="1227" b="1"/>
            </a:lvl5pPr>
            <a:lvl6pPr marL="1752676" indent="0">
              <a:buNone/>
              <a:defRPr sz="1227" b="1"/>
            </a:lvl6pPr>
            <a:lvl7pPr marL="2103211" indent="0">
              <a:buNone/>
              <a:defRPr sz="1227" b="1"/>
            </a:lvl7pPr>
            <a:lvl8pPr marL="2453747" indent="0">
              <a:buNone/>
              <a:defRPr sz="1227" b="1"/>
            </a:lvl8pPr>
            <a:lvl9pPr marL="2804282" indent="0">
              <a:buNone/>
              <a:defRPr sz="12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556" y="1920557"/>
            <a:ext cx="4738717" cy="2824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0709" y="1288892"/>
            <a:ext cx="4762054" cy="631666"/>
          </a:xfrm>
        </p:spPr>
        <p:txBody>
          <a:bodyPr anchor="b"/>
          <a:lstStyle>
            <a:lvl1pPr marL="0" indent="0">
              <a:buNone/>
              <a:defRPr sz="1840" b="1"/>
            </a:lvl1pPr>
            <a:lvl2pPr marL="350535" indent="0">
              <a:buNone/>
              <a:defRPr sz="1533" b="1"/>
            </a:lvl2pPr>
            <a:lvl3pPr marL="701070" indent="0">
              <a:buNone/>
              <a:defRPr sz="1380" b="1"/>
            </a:lvl3pPr>
            <a:lvl4pPr marL="1051606" indent="0">
              <a:buNone/>
              <a:defRPr sz="1227" b="1"/>
            </a:lvl4pPr>
            <a:lvl5pPr marL="1402141" indent="0">
              <a:buNone/>
              <a:defRPr sz="1227" b="1"/>
            </a:lvl5pPr>
            <a:lvl6pPr marL="1752676" indent="0">
              <a:buNone/>
              <a:defRPr sz="1227" b="1"/>
            </a:lvl6pPr>
            <a:lvl7pPr marL="2103211" indent="0">
              <a:buNone/>
              <a:defRPr sz="1227" b="1"/>
            </a:lvl7pPr>
            <a:lvl8pPr marL="2453747" indent="0">
              <a:buNone/>
              <a:defRPr sz="1227" b="1"/>
            </a:lvl8pPr>
            <a:lvl9pPr marL="2804282" indent="0">
              <a:buNone/>
              <a:defRPr sz="12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0709" y="1920557"/>
            <a:ext cx="4762054" cy="2824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167B-5A4C-44E1-AAC9-C46A05993A34}" type="datetimeFigureOut">
              <a:rPr lang="en-US" smtClean="0"/>
              <a:t>5/3/22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CA93-73A7-4FD4-A089-612D6268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167B-5A4C-44E1-AAC9-C46A05993A34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CA93-73A7-4FD4-A089-612D6268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2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167B-5A4C-44E1-AAC9-C46A05993A34}" type="datetimeFigureOut">
              <a:rPr lang="en-US" smtClean="0"/>
              <a:t>5/3/22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CA93-73A7-4FD4-A089-612D6268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56" y="350520"/>
            <a:ext cx="3612743" cy="1226820"/>
          </a:xfrm>
        </p:spPr>
        <p:txBody>
          <a:bodyPr anchor="b"/>
          <a:lstStyle>
            <a:lvl1pPr>
              <a:defRPr sz="24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4" y="757026"/>
            <a:ext cx="5670709" cy="3736446"/>
          </a:xfrm>
        </p:spPr>
        <p:txBody>
          <a:bodyPr/>
          <a:lstStyle>
            <a:lvl1pPr>
              <a:defRPr sz="2453"/>
            </a:lvl1pPr>
            <a:lvl2pPr>
              <a:defRPr sz="2147"/>
            </a:lvl2pPr>
            <a:lvl3pPr>
              <a:defRPr sz="1840"/>
            </a:lvl3pPr>
            <a:lvl4pPr>
              <a:defRPr sz="1533"/>
            </a:lvl4pPr>
            <a:lvl5pPr>
              <a:defRPr sz="1533"/>
            </a:lvl5pPr>
            <a:lvl6pPr>
              <a:defRPr sz="1533"/>
            </a:lvl6pPr>
            <a:lvl7pPr>
              <a:defRPr sz="1533"/>
            </a:lvl7pPr>
            <a:lvl8pPr>
              <a:defRPr sz="1533"/>
            </a:lvl8pPr>
            <a:lvl9pPr>
              <a:defRPr sz="15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1556" y="1577340"/>
            <a:ext cx="3612743" cy="2922217"/>
          </a:xfrm>
        </p:spPr>
        <p:txBody>
          <a:bodyPr/>
          <a:lstStyle>
            <a:lvl1pPr marL="0" indent="0">
              <a:buNone/>
              <a:defRPr sz="1227"/>
            </a:lvl1pPr>
            <a:lvl2pPr marL="350535" indent="0">
              <a:buNone/>
              <a:defRPr sz="1073"/>
            </a:lvl2pPr>
            <a:lvl3pPr marL="701070" indent="0">
              <a:buNone/>
              <a:defRPr sz="920"/>
            </a:lvl3pPr>
            <a:lvl4pPr marL="1051606" indent="0">
              <a:buNone/>
              <a:defRPr sz="767"/>
            </a:lvl4pPr>
            <a:lvl5pPr marL="1402141" indent="0">
              <a:buNone/>
              <a:defRPr sz="767"/>
            </a:lvl5pPr>
            <a:lvl6pPr marL="1752676" indent="0">
              <a:buNone/>
              <a:defRPr sz="767"/>
            </a:lvl6pPr>
            <a:lvl7pPr marL="2103211" indent="0">
              <a:buNone/>
              <a:defRPr sz="767"/>
            </a:lvl7pPr>
            <a:lvl8pPr marL="2453747" indent="0">
              <a:buNone/>
              <a:defRPr sz="767"/>
            </a:lvl8pPr>
            <a:lvl9pPr marL="2804282" indent="0">
              <a:buNone/>
              <a:defRPr sz="7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167B-5A4C-44E1-AAC9-C46A05993A34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CA93-73A7-4FD4-A089-612D6268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9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56" y="350520"/>
            <a:ext cx="3612743" cy="1226820"/>
          </a:xfrm>
        </p:spPr>
        <p:txBody>
          <a:bodyPr anchor="b"/>
          <a:lstStyle>
            <a:lvl1pPr>
              <a:defRPr sz="24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62054" y="757026"/>
            <a:ext cx="5670709" cy="3736446"/>
          </a:xfrm>
        </p:spPr>
        <p:txBody>
          <a:bodyPr anchor="t"/>
          <a:lstStyle>
            <a:lvl1pPr marL="0" indent="0">
              <a:buNone/>
              <a:defRPr sz="2453"/>
            </a:lvl1pPr>
            <a:lvl2pPr marL="350535" indent="0">
              <a:buNone/>
              <a:defRPr sz="2147"/>
            </a:lvl2pPr>
            <a:lvl3pPr marL="701070" indent="0">
              <a:buNone/>
              <a:defRPr sz="1840"/>
            </a:lvl3pPr>
            <a:lvl4pPr marL="1051606" indent="0">
              <a:buNone/>
              <a:defRPr sz="1533"/>
            </a:lvl4pPr>
            <a:lvl5pPr marL="1402141" indent="0">
              <a:buNone/>
              <a:defRPr sz="1533"/>
            </a:lvl5pPr>
            <a:lvl6pPr marL="1752676" indent="0">
              <a:buNone/>
              <a:defRPr sz="1533"/>
            </a:lvl6pPr>
            <a:lvl7pPr marL="2103211" indent="0">
              <a:buNone/>
              <a:defRPr sz="1533"/>
            </a:lvl7pPr>
            <a:lvl8pPr marL="2453747" indent="0">
              <a:buNone/>
              <a:defRPr sz="1533"/>
            </a:lvl8pPr>
            <a:lvl9pPr marL="2804282" indent="0">
              <a:buNone/>
              <a:defRPr sz="15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1556" y="1577340"/>
            <a:ext cx="3612743" cy="2922217"/>
          </a:xfrm>
        </p:spPr>
        <p:txBody>
          <a:bodyPr/>
          <a:lstStyle>
            <a:lvl1pPr marL="0" indent="0">
              <a:buNone/>
              <a:defRPr sz="1227"/>
            </a:lvl1pPr>
            <a:lvl2pPr marL="350535" indent="0">
              <a:buNone/>
              <a:defRPr sz="1073"/>
            </a:lvl2pPr>
            <a:lvl3pPr marL="701070" indent="0">
              <a:buNone/>
              <a:defRPr sz="920"/>
            </a:lvl3pPr>
            <a:lvl4pPr marL="1051606" indent="0">
              <a:buNone/>
              <a:defRPr sz="767"/>
            </a:lvl4pPr>
            <a:lvl5pPr marL="1402141" indent="0">
              <a:buNone/>
              <a:defRPr sz="767"/>
            </a:lvl5pPr>
            <a:lvl6pPr marL="1752676" indent="0">
              <a:buNone/>
              <a:defRPr sz="767"/>
            </a:lvl6pPr>
            <a:lvl7pPr marL="2103211" indent="0">
              <a:buNone/>
              <a:defRPr sz="767"/>
            </a:lvl7pPr>
            <a:lvl8pPr marL="2453747" indent="0">
              <a:buNone/>
              <a:defRPr sz="767"/>
            </a:lvl8pPr>
            <a:lvl9pPr marL="2804282" indent="0">
              <a:buNone/>
              <a:defRPr sz="7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167B-5A4C-44E1-AAC9-C46A05993A34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CA93-73A7-4FD4-A089-612D6268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5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0096" y="279930"/>
            <a:ext cx="9661208" cy="1016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096" y="1399646"/>
            <a:ext cx="9661208" cy="3336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096" y="4873202"/>
            <a:ext cx="2520315" cy="27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167B-5A4C-44E1-AAC9-C46A05993A34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0464" y="4873202"/>
            <a:ext cx="3780473" cy="27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0989" y="4873202"/>
            <a:ext cx="2520315" cy="27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7CA93-73A7-4FD4-A089-612D6268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8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701070" rtl="0" eaLnBrk="1" latinLnBrk="0" hangingPunct="1">
        <a:lnSpc>
          <a:spcPct val="90000"/>
        </a:lnSpc>
        <a:spcBef>
          <a:spcPct val="0"/>
        </a:spcBef>
        <a:buNone/>
        <a:defRPr sz="33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8" indent="-175268" algn="l" defTabSz="701070" rtl="0" eaLnBrk="1" latinLnBrk="0" hangingPunct="1">
        <a:lnSpc>
          <a:spcPct val="90000"/>
        </a:lnSpc>
        <a:spcBef>
          <a:spcPts val="76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1pPr>
      <a:lvl2pPr marL="525803" indent="-175268" algn="l" defTabSz="70107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40" kern="1200">
          <a:solidFill>
            <a:schemeClr val="tx1"/>
          </a:solidFill>
          <a:latin typeface="+mn-lt"/>
          <a:ea typeface="+mn-ea"/>
          <a:cs typeface="+mn-cs"/>
        </a:defRPr>
      </a:lvl2pPr>
      <a:lvl3pPr marL="876338" indent="-175268" algn="l" defTabSz="70107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3" kern="1200">
          <a:solidFill>
            <a:schemeClr val="tx1"/>
          </a:solidFill>
          <a:latin typeface="+mn-lt"/>
          <a:ea typeface="+mn-ea"/>
          <a:cs typeface="+mn-cs"/>
        </a:defRPr>
      </a:lvl3pPr>
      <a:lvl4pPr marL="1226873" indent="-175268" algn="l" defTabSz="70107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7409" indent="-175268" algn="l" defTabSz="70107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7944" indent="-175268" algn="l" defTabSz="70107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8479" indent="-175268" algn="l" defTabSz="70107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9014" indent="-175268" algn="l" defTabSz="70107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9550" indent="-175268" algn="l" defTabSz="70107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10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50535" algn="l" defTabSz="7010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701070" algn="l" defTabSz="7010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51606" algn="l" defTabSz="7010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402141" algn="l" defTabSz="7010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52676" algn="l" defTabSz="7010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103211" algn="l" defTabSz="7010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53747" algn="l" defTabSz="7010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804282" algn="l" defTabSz="7010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83E99B4B-9983-374F-B84C-42D71E31E1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7" t="19624" r="43829" b="35550"/>
          <a:stretch/>
        </p:blipFill>
        <p:spPr>
          <a:xfrm>
            <a:off x="4665549" y="1315702"/>
            <a:ext cx="4356804" cy="3872539"/>
          </a:xfrm>
          <a:prstGeom prst="rect">
            <a:avLst/>
          </a:prstGeom>
        </p:spPr>
      </p:pic>
      <p:pic>
        <p:nvPicPr>
          <p:cNvPr id="6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983B7D54-C5ED-462C-A241-B066C2F58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6" t="18825" r="24978" b="35550"/>
          <a:stretch/>
        </p:blipFill>
        <p:spPr>
          <a:xfrm>
            <a:off x="9345879" y="1305173"/>
            <a:ext cx="1730809" cy="3886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ACFB2C-258A-4450-9E53-87CE705BB5D9}"/>
              </a:ext>
            </a:extLst>
          </p:cNvPr>
          <p:cNvSpPr txBox="1"/>
          <p:nvPr/>
        </p:nvSpPr>
        <p:spPr>
          <a:xfrm>
            <a:off x="9083355" y="3197"/>
            <a:ext cx="34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D0F6A-1CC2-49B5-9873-70D31090EBE5}"/>
              </a:ext>
            </a:extLst>
          </p:cNvPr>
          <p:cNvSpPr txBox="1"/>
          <p:nvPr/>
        </p:nvSpPr>
        <p:spPr>
          <a:xfrm>
            <a:off x="136655" y="2344012"/>
            <a:ext cx="34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966E77-4B2A-2241-888B-5EE3D74A89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2628" b="1"/>
          <a:stretch/>
        </p:blipFill>
        <p:spPr>
          <a:xfrm>
            <a:off x="389152" y="1305173"/>
            <a:ext cx="3959352" cy="109936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126CF14-27A9-E84D-B6BA-97641D865645}"/>
              </a:ext>
            </a:extLst>
          </p:cNvPr>
          <p:cNvSpPr txBox="1"/>
          <p:nvPr/>
        </p:nvSpPr>
        <p:spPr>
          <a:xfrm>
            <a:off x="134035" y="-1427"/>
            <a:ext cx="329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2B9E4C3-BAE9-6744-A19D-B26BBE1EEC86}"/>
              </a:ext>
            </a:extLst>
          </p:cNvPr>
          <p:cNvSpPr txBox="1"/>
          <p:nvPr/>
        </p:nvSpPr>
        <p:spPr>
          <a:xfrm>
            <a:off x="4397778" y="3197"/>
            <a:ext cx="34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89EA6CEF-C816-4C45-BFDE-4AD477322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940967"/>
              </p:ext>
            </p:extLst>
          </p:nvPr>
        </p:nvGraphicFramePr>
        <p:xfrm>
          <a:off x="382903" y="261033"/>
          <a:ext cx="3582686" cy="102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862">
                  <a:extLst>
                    <a:ext uri="{9D8B030D-6E8A-4147-A177-3AD203B41FA5}">
                      <a16:colId xmlns:a16="http://schemas.microsoft.com/office/drawing/2014/main" val="300727976"/>
                    </a:ext>
                  </a:extLst>
                </a:gridCol>
                <a:gridCol w="398228">
                  <a:extLst>
                    <a:ext uri="{9D8B030D-6E8A-4147-A177-3AD203B41FA5}">
                      <a16:colId xmlns:a16="http://schemas.microsoft.com/office/drawing/2014/main" val="556352537"/>
                    </a:ext>
                  </a:extLst>
                </a:gridCol>
                <a:gridCol w="398228">
                  <a:extLst>
                    <a:ext uri="{9D8B030D-6E8A-4147-A177-3AD203B41FA5}">
                      <a16:colId xmlns:a16="http://schemas.microsoft.com/office/drawing/2014/main" val="4177761604"/>
                    </a:ext>
                  </a:extLst>
                </a:gridCol>
                <a:gridCol w="398228">
                  <a:extLst>
                    <a:ext uri="{9D8B030D-6E8A-4147-A177-3AD203B41FA5}">
                      <a16:colId xmlns:a16="http://schemas.microsoft.com/office/drawing/2014/main" val="3635796338"/>
                    </a:ext>
                  </a:extLst>
                </a:gridCol>
                <a:gridCol w="398228">
                  <a:extLst>
                    <a:ext uri="{9D8B030D-6E8A-4147-A177-3AD203B41FA5}">
                      <a16:colId xmlns:a16="http://schemas.microsoft.com/office/drawing/2014/main" val="2460417649"/>
                    </a:ext>
                  </a:extLst>
                </a:gridCol>
                <a:gridCol w="398228">
                  <a:extLst>
                    <a:ext uri="{9D8B030D-6E8A-4147-A177-3AD203B41FA5}">
                      <a16:colId xmlns:a16="http://schemas.microsoft.com/office/drawing/2014/main" val="4139078300"/>
                    </a:ext>
                  </a:extLst>
                </a:gridCol>
                <a:gridCol w="398228">
                  <a:extLst>
                    <a:ext uri="{9D8B030D-6E8A-4147-A177-3AD203B41FA5}">
                      <a16:colId xmlns:a16="http://schemas.microsoft.com/office/drawing/2014/main" val="2708602417"/>
                    </a:ext>
                  </a:extLst>
                </a:gridCol>
                <a:gridCol w="398228">
                  <a:extLst>
                    <a:ext uri="{9D8B030D-6E8A-4147-A177-3AD203B41FA5}">
                      <a16:colId xmlns:a16="http://schemas.microsoft.com/office/drawing/2014/main" val="1074805259"/>
                    </a:ext>
                  </a:extLst>
                </a:gridCol>
                <a:gridCol w="398228">
                  <a:extLst>
                    <a:ext uri="{9D8B030D-6E8A-4147-A177-3AD203B41FA5}">
                      <a16:colId xmlns:a16="http://schemas.microsoft.com/office/drawing/2014/main" val="30088627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0394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68702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adults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78184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lysis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adult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adults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adult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adults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71896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211093D-E838-EF4C-86BE-5584C58D4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453651"/>
              </p:ext>
            </p:extLst>
          </p:nvPr>
        </p:nvGraphicFramePr>
        <p:xfrm>
          <a:off x="399021" y="2603196"/>
          <a:ext cx="2578608" cy="102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96">
                  <a:extLst>
                    <a:ext uri="{9D8B030D-6E8A-4147-A177-3AD203B41FA5}">
                      <a16:colId xmlns:a16="http://schemas.microsoft.com/office/drawing/2014/main" val="1188673608"/>
                    </a:ext>
                  </a:extLst>
                </a:gridCol>
                <a:gridCol w="283464">
                  <a:extLst>
                    <a:ext uri="{9D8B030D-6E8A-4147-A177-3AD203B41FA5}">
                      <a16:colId xmlns:a16="http://schemas.microsoft.com/office/drawing/2014/main" val="2474261747"/>
                    </a:ext>
                  </a:extLst>
                </a:gridCol>
                <a:gridCol w="283464">
                  <a:extLst>
                    <a:ext uri="{9D8B030D-6E8A-4147-A177-3AD203B41FA5}">
                      <a16:colId xmlns:a16="http://schemas.microsoft.com/office/drawing/2014/main" val="1856290708"/>
                    </a:ext>
                  </a:extLst>
                </a:gridCol>
                <a:gridCol w="283464">
                  <a:extLst>
                    <a:ext uri="{9D8B030D-6E8A-4147-A177-3AD203B41FA5}">
                      <a16:colId xmlns:a16="http://schemas.microsoft.com/office/drawing/2014/main" val="544461940"/>
                    </a:ext>
                  </a:extLst>
                </a:gridCol>
                <a:gridCol w="283464">
                  <a:extLst>
                    <a:ext uri="{9D8B030D-6E8A-4147-A177-3AD203B41FA5}">
                      <a16:colId xmlns:a16="http://schemas.microsoft.com/office/drawing/2014/main" val="676985516"/>
                    </a:ext>
                  </a:extLst>
                </a:gridCol>
                <a:gridCol w="283464">
                  <a:extLst>
                    <a:ext uri="{9D8B030D-6E8A-4147-A177-3AD203B41FA5}">
                      <a16:colId xmlns:a16="http://schemas.microsoft.com/office/drawing/2014/main" val="3111651153"/>
                    </a:ext>
                  </a:extLst>
                </a:gridCol>
                <a:gridCol w="283464">
                  <a:extLst>
                    <a:ext uri="{9D8B030D-6E8A-4147-A177-3AD203B41FA5}">
                      <a16:colId xmlns:a16="http://schemas.microsoft.com/office/drawing/2014/main" val="1312493124"/>
                    </a:ext>
                  </a:extLst>
                </a:gridCol>
                <a:gridCol w="283464">
                  <a:extLst>
                    <a:ext uri="{9D8B030D-6E8A-4147-A177-3AD203B41FA5}">
                      <a16:colId xmlns:a16="http://schemas.microsoft.com/office/drawing/2014/main" val="4076850458"/>
                    </a:ext>
                  </a:extLst>
                </a:gridCol>
                <a:gridCol w="283464">
                  <a:extLst>
                    <a:ext uri="{9D8B030D-6E8A-4147-A177-3AD203B41FA5}">
                      <a16:colId xmlns:a16="http://schemas.microsoft.com/office/drawing/2014/main" val="3278258402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20474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 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00261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78430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lysis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47914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2EBE4B25-B8CE-2342-8830-5D2747F33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589610"/>
              </p:ext>
            </p:extLst>
          </p:nvPr>
        </p:nvGraphicFramePr>
        <p:xfrm>
          <a:off x="9352959" y="265589"/>
          <a:ext cx="1673352" cy="102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92">
                  <a:extLst>
                    <a:ext uri="{9D8B030D-6E8A-4147-A177-3AD203B41FA5}">
                      <a16:colId xmlns:a16="http://schemas.microsoft.com/office/drawing/2014/main" val="1188673608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474261747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1856290708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54446194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676985516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20474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st.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54892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740370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lysis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4791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E3CCE1A-B7EC-A841-A8CA-02628CDE0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404757"/>
              </p:ext>
            </p:extLst>
          </p:nvPr>
        </p:nvGraphicFramePr>
        <p:xfrm>
          <a:off x="4660197" y="263937"/>
          <a:ext cx="1993392" cy="102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92">
                  <a:extLst>
                    <a:ext uri="{9D8B030D-6E8A-4147-A177-3AD203B41FA5}">
                      <a16:colId xmlns:a16="http://schemas.microsoft.com/office/drawing/2014/main" val="112730073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64675997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2441917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30650034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539247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1889319028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27044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st.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13722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17374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032990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B4DCF83D-0273-7141-8408-C1C6BD7E4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895335"/>
              </p:ext>
            </p:extLst>
          </p:nvPr>
        </p:nvGraphicFramePr>
        <p:xfrm>
          <a:off x="7353785" y="263937"/>
          <a:ext cx="1600200" cy="102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64675997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2441917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30650034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539247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1889319028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270445"/>
                  </a:ext>
                </a:extLst>
              </a:tr>
              <a:tr h="256032">
                <a:tc gridSpan="5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137221"/>
                  </a:ext>
                </a:extLst>
              </a:tr>
              <a:tr h="256032">
                <a:tc gridSpan="5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17374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03299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1470CCA-28E0-7F41-86D2-483B06ECC23C}"/>
              </a:ext>
            </a:extLst>
          </p:cNvPr>
          <p:cNvSpPr txBox="1"/>
          <p:nvPr/>
        </p:nvSpPr>
        <p:spPr>
          <a:xfrm>
            <a:off x="123208" y="150706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158E93A-ED58-5B44-874D-662B98BA96F8}"/>
              </a:ext>
            </a:extLst>
          </p:cNvPr>
          <p:cNvSpPr txBox="1"/>
          <p:nvPr/>
        </p:nvSpPr>
        <p:spPr>
          <a:xfrm>
            <a:off x="123208" y="1392883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6458DF2-2A71-B040-B048-E582EE0A209F}"/>
              </a:ext>
            </a:extLst>
          </p:cNvPr>
          <p:cNvSpPr txBox="1"/>
          <p:nvPr/>
        </p:nvSpPr>
        <p:spPr>
          <a:xfrm>
            <a:off x="6190" y="1901358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4201ED-59BC-9941-B2A1-B4CCFD213531}"/>
              </a:ext>
            </a:extLst>
          </p:cNvPr>
          <p:cNvCxnSpPr>
            <a:cxnSpLocks/>
          </p:cNvCxnSpPr>
          <p:nvPr/>
        </p:nvCxnSpPr>
        <p:spPr>
          <a:xfrm>
            <a:off x="302040" y="1532000"/>
            <a:ext cx="91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408DDFF-A8C1-C247-A7C6-9DB884848392}"/>
              </a:ext>
            </a:extLst>
          </p:cNvPr>
          <p:cNvCxnSpPr>
            <a:cxnSpLocks/>
          </p:cNvCxnSpPr>
          <p:nvPr/>
        </p:nvCxnSpPr>
        <p:spPr>
          <a:xfrm>
            <a:off x="302040" y="1634522"/>
            <a:ext cx="91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31B3662-BAC9-9743-A7DD-ADA2B0663422}"/>
              </a:ext>
            </a:extLst>
          </p:cNvPr>
          <p:cNvCxnSpPr>
            <a:cxnSpLocks/>
          </p:cNvCxnSpPr>
          <p:nvPr/>
        </p:nvCxnSpPr>
        <p:spPr>
          <a:xfrm>
            <a:off x="302040" y="2033537"/>
            <a:ext cx="91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D49EA27-B3D9-B448-8706-B9BB39586B6A}"/>
              </a:ext>
            </a:extLst>
          </p:cNvPr>
          <p:cNvSpPr txBox="1"/>
          <p:nvPr/>
        </p:nvSpPr>
        <p:spPr>
          <a:xfrm>
            <a:off x="123208" y="402383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3C1420B-B7A0-134B-9EED-2E0CA4F389C3}"/>
              </a:ext>
            </a:extLst>
          </p:cNvPr>
          <p:cNvSpPr txBox="1"/>
          <p:nvPr/>
        </p:nvSpPr>
        <p:spPr>
          <a:xfrm>
            <a:off x="123208" y="385147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4721D4C-200E-544E-99C4-71AF2E4544E3}"/>
              </a:ext>
            </a:extLst>
          </p:cNvPr>
          <p:cNvSpPr txBox="1"/>
          <p:nvPr/>
        </p:nvSpPr>
        <p:spPr>
          <a:xfrm>
            <a:off x="6190" y="4617639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783E582-71F8-6A44-BED3-884A21CC1655}"/>
              </a:ext>
            </a:extLst>
          </p:cNvPr>
          <p:cNvCxnSpPr>
            <a:cxnSpLocks/>
          </p:cNvCxnSpPr>
          <p:nvPr/>
        </p:nvCxnSpPr>
        <p:spPr>
          <a:xfrm>
            <a:off x="302040" y="3990587"/>
            <a:ext cx="91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7E06417-14D1-B64C-876E-6970F4B938AD}"/>
              </a:ext>
            </a:extLst>
          </p:cNvPr>
          <p:cNvCxnSpPr>
            <a:cxnSpLocks/>
          </p:cNvCxnSpPr>
          <p:nvPr/>
        </p:nvCxnSpPr>
        <p:spPr>
          <a:xfrm>
            <a:off x="302040" y="4151298"/>
            <a:ext cx="91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516B6B8-6646-FC4F-A567-8DA2DBD24981}"/>
              </a:ext>
            </a:extLst>
          </p:cNvPr>
          <p:cNvCxnSpPr>
            <a:cxnSpLocks/>
          </p:cNvCxnSpPr>
          <p:nvPr/>
        </p:nvCxnSpPr>
        <p:spPr>
          <a:xfrm>
            <a:off x="302040" y="4749818"/>
            <a:ext cx="91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925CFA3-0785-D442-8880-CF2953437D5D}"/>
              </a:ext>
            </a:extLst>
          </p:cNvPr>
          <p:cNvSpPr txBox="1"/>
          <p:nvPr/>
        </p:nvSpPr>
        <p:spPr>
          <a:xfrm>
            <a:off x="89635" y="1225482"/>
            <a:ext cx="333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7DDA47-781B-9641-8C3D-E3A844B9CCB3}"/>
              </a:ext>
            </a:extLst>
          </p:cNvPr>
          <p:cNvSpPr txBox="1"/>
          <p:nvPr/>
        </p:nvSpPr>
        <p:spPr>
          <a:xfrm>
            <a:off x="86598" y="3567699"/>
            <a:ext cx="333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B9A7BDA-2556-1D45-BA4C-094459D24DAD}"/>
              </a:ext>
            </a:extLst>
          </p:cNvPr>
          <p:cNvSpPr txBox="1"/>
          <p:nvPr/>
        </p:nvSpPr>
        <p:spPr>
          <a:xfrm>
            <a:off x="123208" y="172596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FC14A03-D163-8841-A29A-251D7F770E36}"/>
              </a:ext>
            </a:extLst>
          </p:cNvPr>
          <p:cNvCxnSpPr>
            <a:cxnSpLocks/>
          </p:cNvCxnSpPr>
          <p:nvPr/>
        </p:nvCxnSpPr>
        <p:spPr>
          <a:xfrm>
            <a:off x="302040" y="1853426"/>
            <a:ext cx="91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26797300-349F-0643-BDCC-A32044A3F99B}"/>
              </a:ext>
            </a:extLst>
          </p:cNvPr>
          <p:cNvSpPr txBox="1"/>
          <p:nvPr/>
        </p:nvSpPr>
        <p:spPr>
          <a:xfrm>
            <a:off x="123208" y="435080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E276991-84E5-F548-8F0F-1E2B84F16A9E}"/>
              </a:ext>
            </a:extLst>
          </p:cNvPr>
          <p:cNvCxnSpPr>
            <a:cxnSpLocks/>
          </p:cNvCxnSpPr>
          <p:nvPr/>
        </p:nvCxnSpPr>
        <p:spPr>
          <a:xfrm>
            <a:off x="302040" y="4478268"/>
            <a:ext cx="91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-up of a ruler&#10;&#10;Description automatically generated with low confidence">
            <a:extLst>
              <a:ext uri="{FF2B5EF4-FFF2-40B4-BE49-F238E27FC236}">
                <a16:creationId xmlns:a16="http://schemas.microsoft.com/office/drawing/2014/main" id="{7DCC4E4A-6909-B448-9C98-5DE45467E4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7" t="30379" r="15814" b="24671"/>
          <a:stretch/>
        </p:blipFill>
        <p:spPr>
          <a:xfrm>
            <a:off x="386430" y="3648945"/>
            <a:ext cx="2910427" cy="154242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ACFFCC0-C345-5446-929B-B1B20C90EA55}"/>
              </a:ext>
            </a:extLst>
          </p:cNvPr>
          <p:cNvGrpSpPr/>
          <p:nvPr/>
        </p:nvGrpSpPr>
        <p:grpSpPr>
          <a:xfrm>
            <a:off x="9071625" y="1979623"/>
            <a:ext cx="270272" cy="261610"/>
            <a:chOff x="161067" y="2628510"/>
            <a:chExt cx="270272" cy="26161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C1B030D-66A8-3A41-814B-9144F70F0627}"/>
                </a:ext>
              </a:extLst>
            </p:cNvPr>
            <p:cNvSpPr txBox="1"/>
            <p:nvPr/>
          </p:nvSpPr>
          <p:spPr>
            <a:xfrm>
              <a:off x="161067" y="2628510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6D68633-0B04-ED49-97A7-589381811DE1}"/>
                </a:ext>
              </a:extLst>
            </p:cNvPr>
            <p:cNvCxnSpPr>
              <a:cxnSpLocks/>
            </p:cNvCxnSpPr>
            <p:nvPr/>
          </p:nvCxnSpPr>
          <p:spPr>
            <a:xfrm>
              <a:off x="339899" y="2767627"/>
              <a:ext cx="91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228E82-0920-CE4B-9169-14EB99DD82E6}"/>
              </a:ext>
            </a:extLst>
          </p:cNvPr>
          <p:cNvGrpSpPr/>
          <p:nvPr/>
        </p:nvGrpSpPr>
        <p:grpSpPr>
          <a:xfrm>
            <a:off x="9071625" y="2377358"/>
            <a:ext cx="270272" cy="261610"/>
            <a:chOff x="161067" y="2742689"/>
            <a:chExt cx="270272" cy="26161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A147605-CBB6-A14D-B869-5873A39E3DFE}"/>
                </a:ext>
              </a:extLst>
            </p:cNvPr>
            <p:cNvSpPr txBox="1"/>
            <p:nvPr/>
          </p:nvSpPr>
          <p:spPr>
            <a:xfrm>
              <a:off x="161067" y="2742689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751B3CE-4529-9D49-B8AD-00D3605746E2}"/>
                </a:ext>
              </a:extLst>
            </p:cNvPr>
            <p:cNvCxnSpPr>
              <a:cxnSpLocks/>
            </p:cNvCxnSpPr>
            <p:nvPr/>
          </p:nvCxnSpPr>
          <p:spPr>
            <a:xfrm>
              <a:off x="339899" y="2870149"/>
              <a:ext cx="91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EC823D-8D93-D645-9A6B-33607520B5F8}"/>
              </a:ext>
            </a:extLst>
          </p:cNvPr>
          <p:cNvGrpSpPr/>
          <p:nvPr/>
        </p:nvGrpSpPr>
        <p:grpSpPr>
          <a:xfrm>
            <a:off x="8954607" y="2943104"/>
            <a:ext cx="387290" cy="261610"/>
            <a:chOff x="44049" y="3136985"/>
            <a:chExt cx="387290" cy="26161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40B435-C64F-FC49-90B2-C2CAECA3595D}"/>
                </a:ext>
              </a:extLst>
            </p:cNvPr>
            <p:cNvSpPr txBox="1"/>
            <p:nvPr/>
          </p:nvSpPr>
          <p:spPr>
            <a:xfrm>
              <a:off x="44049" y="3136985"/>
              <a:ext cx="3802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1.2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221B61F-0CA6-9E4C-814E-8599BC9EF99B}"/>
                </a:ext>
              </a:extLst>
            </p:cNvPr>
            <p:cNvCxnSpPr>
              <a:cxnSpLocks/>
            </p:cNvCxnSpPr>
            <p:nvPr/>
          </p:nvCxnSpPr>
          <p:spPr>
            <a:xfrm>
              <a:off x="339899" y="3269164"/>
              <a:ext cx="91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A3BE02BD-E58F-644F-8924-800C6A62E5B1}"/>
              </a:ext>
            </a:extLst>
          </p:cNvPr>
          <p:cNvSpPr txBox="1"/>
          <p:nvPr/>
        </p:nvSpPr>
        <p:spPr>
          <a:xfrm>
            <a:off x="9038052" y="1235232"/>
            <a:ext cx="333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BEB31E-A22C-4E49-A931-589987546E91}"/>
              </a:ext>
            </a:extLst>
          </p:cNvPr>
          <p:cNvGrpSpPr/>
          <p:nvPr/>
        </p:nvGrpSpPr>
        <p:grpSpPr>
          <a:xfrm>
            <a:off x="8957325" y="2694974"/>
            <a:ext cx="384572" cy="261610"/>
            <a:chOff x="46767" y="2961593"/>
            <a:chExt cx="384572" cy="26161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9236909-BE9C-1341-865B-5E0FD4D3D1F1}"/>
                </a:ext>
              </a:extLst>
            </p:cNvPr>
            <p:cNvSpPr txBox="1"/>
            <p:nvPr/>
          </p:nvSpPr>
          <p:spPr>
            <a:xfrm>
              <a:off x="46767" y="2961593"/>
              <a:ext cx="3802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1.5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21C3B76-2508-DC42-B815-57A2B0BFD898}"/>
                </a:ext>
              </a:extLst>
            </p:cNvPr>
            <p:cNvCxnSpPr>
              <a:cxnSpLocks/>
            </p:cNvCxnSpPr>
            <p:nvPr/>
          </p:nvCxnSpPr>
          <p:spPr>
            <a:xfrm>
              <a:off x="339899" y="3089053"/>
              <a:ext cx="91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676BBFA-0E08-4C42-B4E4-FB631452DF96}"/>
              </a:ext>
            </a:extLst>
          </p:cNvPr>
          <p:cNvGrpSpPr/>
          <p:nvPr/>
        </p:nvGrpSpPr>
        <p:grpSpPr>
          <a:xfrm>
            <a:off x="4389135" y="1983433"/>
            <a:ext cx="270272" cy="261610"/>
            <a:chOff x="161067" y="2628510"/>
            <a:chExt cx="270272" cy="2616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79D40EA-8E90-184C-B24E-A39A487D718D}"/>
                </a:ext>
              </a:extLst>
            </p:cNvPr>
            <p:cNvSpPr txBox="1"/>
            <p:nvPr/>
          </p:nvSpPr>
          <p:spPr>
            <a:xfrm>
              <a:off x="161067" y="2628510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FF90B63-8A00-7E43-A244-B247A7732709}"/>
                </a:ext>
              </a:extLst>
            </p:cNvPr>
            <p:cNvCxnSpPr>
              <a:cxnSpLocks/>
            </p:cNvCxnSpPr>
            <p:nvPr/>
          </p:nvCxnSpPr>
          <p:spPr>
            <a:xfrm>
              <a:off x="339899" y="2767627"/>
              <a:ext cx="91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C60F290-C3A6-574B-935D-131EF3294CB5}"/>
              </a:ext>
            </a:extLst>
          </p:cNvPr>
          <p:cNvGrpSpPr/>
          <p:nvPr/>
        </p:nvGrpSpPr>
        <p:grpSpPr>
          <a:xfrm>
            <a:off x="4389135" y="2360502"/>
            <a:ext cx="270272" cy="261610"/>
            <a:chOff x="161067" y="2742689"/>
            <a:chExt cx="270272" cy="26161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B33886C-5BD6-A44C-9967-37C56167EEB5}"/>
                </a:ext>
              </a:extLst>
            </p:cNvPr>
            <p:cNvSpPr txBox="1"/>
            <p:nvPr/>
          </p:nvSpPr>
          <p:spPr>
            <a:xfrm>
              <a:off x="161067" y="2742689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806521-5C08-B044-81F1-28201A7248DC}"/>
                </a:ext>
              </a:extLst>
            </p:cNvPr>
            <p:cNvCxnSpPr>
              <a:cxnSpLocks/>
            </p:cNvCxnSpPr>
            <p:nvPr/>
          </p:nvCxnSpPr>
          <p:spPr>
            <a:xfrm>
              <a:off x="339899" y="2870149"/>
              <a:ext cx="91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39CE79A-15D9-984C-A109-868B240A9051}"/>
              </a:ext>
            </a:extLst>
          </p:cNvPr>
          <p:cNvGrpSpPr/>
          <p:nvPr/>
        </p:nvGrpSpPr>
        <p:grpSpPr>
          <a:xfrm>
            <a:off x="4272117" y="2914818"/>
            <a:ext cx="387290" cy="261610"/>
            <a:chOff x="44049" y="3136985"/>
            <a:chExt cx="387290" cy="26161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D70D9E2-9A57-6B42-9A80-D9961DE721B5}"/>
                </a:ext>
              </a:extLst>
            </p:cNvPr>
            <p:cNvSpPr txBox="1"/>
            <p:nvPr/>
          </p:nvSpPr>
          <p:spPr>
            <a:xfrm>
              <a:off x="44049" y="3136985"/>
              <a:ext cx="3802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1.2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6E50715-8EF4-C844-9355-5BDD26DE47D9}"/>
                </a:ext>
              </a:extLst>
            </p:cNvPr>
            <p:cNvCxnSpPr>
              <a:cxnSpLocks/>
            </p:cNvCxnSpPr>
            <p:nvPr/>
          </p:nvCxnSpPr>
          <p:spPr>
            <a:xfrm>
              <a:off x="339899" y="3269164"/>
              <a:ext cx="91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153A3095-40D0-D040-A980-F809CC063892}"/>
              </a:ext>
            </a:extLst>
          </p:cNvPr>
          <p:cNvSpPr txBox="1"/>
          <p:nvPr/>
        </p:nvSpPr>
        <p:spPr>
          <a:xfrm>
            <a:off x="4355562" y="1239042"/>
            <a:ext cx="333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3D4D358-724D-E848-AA07-9D8B3918D20B}"/>
              </a:ext>
            </a:extLst>
          </p:cNvPr>
          <p:cNvGrpSpPr/>
          <p:nvPr/>
        </p:nvGrpSpPr>
        <p:grpSpPr>
          <a:xfrm>
            <a:off x="4274835" y="2670846"/>
            <a:ext cx="384572" cy="261610"/>
            <a:chOff x="46767" y="2961593"/>
            <a:chExt cx="384572" cy="261610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5153D69-846A-FB4A-BD39-53FBF38BB95A}"/>
                </a:ext>
              </a:extLst>
            </p:cNvPr>
            <p:cNvSpPr txBox="1"/>
            <p:nvPr/>
          </p:nvSpPr>
          <p:spPr>
            <a:xfrm>
              <a:off x="46767" y="2961593"/>
              <a:ext cx="3802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1.5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C36CF97-4F42-C645-9FE8-C079EBEAC597}"/>
                </a:ext>
              </a:extLst>
            </p:cNvPr>
            <p:cNvCxnSpPr>
              <a:cxnSpLocks/>
            </p:cNvCxnSpPr>
            <p:nvPr/>
          </p:nvCxnSpPr>
          <p:spPr>
            <a:xfrm>
              <a:off x="339899" y="3089053"/>
              <a:ext cx="91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8874FB4-F6D8-BE43-B6AC-C6BB3BDC179E}"/>
              </a:ext>
            </a:extLst>
          </p:cNvPr>
          <p:cNvGrpSpPr/>
          <p:nvPr/>
        </p:nvGrpSpPr>
        <p:grpSpPr>
          <a:xfrm>
            <a:off x="4264497" y="3798738"/>
            <a:ext cx="387290" cy="261610"/>
            <a:chOff x="44049" y="3136985"/>
            <a:chExt cx="387290" cy="26161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86712FA-8420-814B-9BAC-2C8B96201E87}"/>
                </a:ext>
              </a:extLst>
            </p:cNvPr>
            <p:cNvSpPr txBox="1"/>
            <p:nvPr/>
          </p:nvSpPr>
          <p:spPr>
            <a:xfrm>
              <a:off x="44049" y="3136985"/>
              <a:ext cx="3802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3DFC57C-79AC-6842-AF8A-461627BDA6A3}"/>
                </a:ext>
              </a:extLst>
            </p:cNvPr>
            <p:cNvCxnSpPr>
              <a:cxnSpLocks/>
            </p:cNvCxnSpPr>
            <p:nvPr/>
          </p:nvCxnSpPr>
          <p:spPr>
            <a:xfrm>
              <a:off x="339899" y="3269164"/>
              <a:ext cx="91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3233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9129</TotalTime>
  <Words>133</Words>
  <Application>Microsoft Macintosh PowerPoint</Application>
  <PresentationFormat>Custom</PresentationFormat>
  <Paragraphs>122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Madhu, Bhoomi</dc:creator>
  <cp:lastModifiedBy>Gumienny, Tina</cp:lastModifiedBy>
  <cp:revision>31</cp:revision>
  <dcterms:created xsi:type="dcterms:W3CDTF">2021-12-16T02:22:31Z</dcterms:created>
  <dcterms:modified xsi:type="dcterms:W3CDTF">2022-05-04T00:02:31Z</dcterms:modified>
</cp:coreProperties>
</file>