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/>
    <p:restoredTop sz="96327"/>
  </p:normalViewPr>
  <p:slideViewPr>
    <p:cSldViewPr snapToGrid="0">
      <p:cViewPr varScale="1">
        <p:scale>
          <a:sx n="122" d="100"/>
          <a:sy n="122" d="100"/>
        </p:scale>
        <p:origin x="27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3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9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9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5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2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0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2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C6857-7B1F-1648-89E6-1900695379C9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3484C-AFA5-A643-9849-F44A6218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7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5EF29A79-BFE2-1B43-6E36-2864319C2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25" y="1341297"/>
            <a:ext cx="4253543" cy="394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7CF2E855-856D-C743-4DE2-21092F453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834" y="2208329"/>
            <a:ext cx="210624" cy="34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Line 10">
            <a:extLst>
              <a:ext uri="{FF2B5EF4-FFF2-40B4-BE49-F238E27FC236}">
                <a16:creationId xmlns:a16="http://schemas.microsoft.com/office/drawing/2014/main" id="{2E26460A-84CD-F559-59C4-B12BCF334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66585" y="3692983"/>
            <a:ext cx="167254" cy="108539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DA38F786-E4D7-422F-BD66-4ED2A2B39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1587" y="3964332"/>
            <a:ext cx="167254" cy="108539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A7DB7F39-12D2-49E1-173E-0FF24B707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64190" flipH="1">
            <a:off x="3042237" y="3982658"/>
            <a:ext cx="168920" cy="540888"/>
          </a:xfrm>
          <a:prstGeom prst="rect">
            <a:avLst/>
          </a:prstGeom>
          <a:noFill/>
          <a:ln>
            <a:noFill/>
          </a:ln>
          <a:effectLst>
            <a:outerShdw blurRad="152400" algn="ctr" rotWithShape="0">
              <a:srgbClr val="FF0003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>
                    <a:alpha val="0"/>
                  </a:schemeClr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23">
            <a:extLst>
              <a:ext uri="{FF2B5EF4-FFF2-40B4-BE49-F238E27FC236}">
                <a16:creationId xmlns:a16="http://schemas.microsoft.com/office/drawing/2014/main" id="{997BACCD-D6D8-E2C9-203C-5B136745DC70}"/>
              </a:ext>
            </a:extLst>
          </p:cNvPr>
          <p:cNvGrpSpPr>
            <a:grpSpLocks/>
          </p:cNvGrpSpPr>
          <p:nvPr/>
        </p:nvGrpSpPr>
        <p:grpSpPr bwMode="auto">
          <a:xfrm>
            <a:off x="1032955" y="926695"/>
            <a:ext cx="2894381" cy="390742"/>
            <a:chOff x="0" y="0"/>
            <a:chExt cx="1644" cy="216"/>
          </a:xfrm>
        </p:grpSpPr>
        <p:pic>
          <p:nvPicPr>
            <p:cNvPr id="24" name="Picture 18">
              <a:extLst>
                <a:ext uri="{FF2B5EF4-FFF2-40B4-BE49-F238E27FC236}">
                  <a16:creationId xmlns:a16="http://schemas.microsoft.com/office/drawing/2014/main" id="{0BD433A9-072F-43BA-86C1-8B1DAC4B51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62396">
              <a:off x="266" y="0"/>
              <a:ext cx="17" cy="145"/>
            </a:xfrm>
            <a:prstGeom prst="rect">
              <a:avLst/>
            </a:prstGeom>
            <a:noFill/>
            <a:ln>
              <a:noFill/>
            </a:ln>
            <a:effectLst>
              <a:outerShdw blurRad="152400" algn="ctr" rotWithShape="0">
                <a:srgbClr val="FFEB48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>
                      <a:alpha val="0"/>
                    </a:schemeClr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9">
              <a:extLst>
                <a:ext uri="{FF2B5EF4-FFF2-40B4-BE49-F238E27FC236}">
                  <a16:creationId xmlns:a16="http://schemas.microsoft.com/office/drawing/2014/main" id="{084CB029-F065-6768-C1CC-078774121E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88990">
              <a:off x="305" y="0"/>
              <a:ext cx="16" cy="145"/>
            </a:xfrm>
            <a:prstGeom prst="rect">
              <a:avLst/>
            </a:prstGeom>
            <a:noFill/>
            <a:ln>
              <a:noFill/>
            </a:ln>
            <a:effectLst>
              <a:outerShdw blurRad="152400" algn="ctr" rotWithShape="0">
                <a:srgbClr val="FF73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>
                      <a:alpha val="0"/>
                    </a:schemeClr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20">
              <a:extLst>
                <a:ext uri="{FF2B5EF4-FFF2-40B4-BE49-F238E27FC236}">
                  <a16:creationId xmlns:a16="http://schemas.microsoft.com/office/drawing/2014/main" id="{C6F949B1-1131-18B4-9D8F-1BE026267E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4"/>
              <a:ext cx="290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21">
              <a:extLst>
                <a:ext uri="{FF2B5EF4-FFF2-40B4-BE49-F238E27FC236}">
                  <a16:creationId xmlns:a16="http://schemas.microsoft.com/office/drawing/2014/main" id="{541EB638-F134-9B69-D757-93CBCFACF0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4" y="118"/>
              <a:ext cx="400" cy="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Rectangle 22">
              <a:extLst>
                <a:ext uri="{FF2B5EF4-FFF2-40B4-BE49-F238E27FC236}">
                  <a16:creationId xmlns:a16="http://schemas.microsoft.com/office/drawing/2014/main" id="{15EA959B-E47A-57D3-0A07-F1BDF16E4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" y="41"/>
              <a:ext cx="1079" cy="175"/>
            </a:xfrm>
            <a:prstGeom prst="rect">
              <a:avLst/>
            </a:prstGeom>
            <a:gradFill rotWithShape="0">
              <a:gsLst>
                <a:gs pos="0">
                  <a:srgbClr val="7F7F7F"/>
                </a:gs>
                <a:gs pos="100000">
                  <a:srgbClr val="000000"/>
                </a:gs>
              </a:gsLst>
              <a:lin ang="0" scaled="1"/>
            </a:gra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pic>
        <p:nvPicPr>
          <p:cNvPr id="21" name="Picture 24">
            <a:extLst>
              <a:ext uri="{FF2B5EF4-FFF2-40B4-BE49-F238E27FC236}">
                <a16:creationId xmlns:a16="http://schemas.microsoft.com/office/drawing/2014/main" id="{E7ECE7ED-4278-0A6C-9A11-1F8E339565CF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43" y="4206736"/>
            <a:ext cx="1267612" cy="984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AutoShape 25">
            <a:extLst>
              <a:ext uri="{FF2B5EF4-FFF2-40B4-BE49-F238E27FC236}">
                <a16:creationId xmlns:a16="http://schemas.microsoft.com/office/drawing/2014/main" id="{741D2E25-5BF3-9A98-742C-9AB3CF29F119}"/>
              </a:ext>
            </a:extLst>
          </p:cNvPr>
          <p:cNvSpPr>
            <a:spLocks/>
          </p:cNvSpPr>
          <p:nvPr/>
        </p:nvSpPr>
        <p:spPr bwMode="auto">
          <a:xfrm>
            <a:off x="3846510" y="1156781"/>
            <a:ext cx="359157" cy="757966"/>
          </a:xfrm>
          <a:custGeom>
            <a:avLst/>
            <a:gdLst/>
            <a:ahLst/>
            <a:cxnLst/>
            <a:rect l="0" t="0" r="r" b="b"/>
            <a:pathLst>
              <a:path w="13344" h="21600">
                <a:moveTo>
                  <a:pt x="0" y="0"/>
                </a:moveTo>
                <a:cubicBezTo>
                  <a:pt x="21600" y="486"/>
                  <a:pt x="10485" y="21600"/>
                  <a:pt x="10485" y="2160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49DAFCA0-0E50-F9FB-F282-1FB21F754B79}"/>
              </a:ext>
            </a:extLst>
          </p:cNvPr>
          <p:cNvSpPr>
            <a:spLocks/>
          </p:cNvSpPr>
          <p:nvPr/>
        </p:nvSpPr>
        <p:spPr bwMode="auto">
          <a:xfrm>
            <a:off x="2761998" y="1844196"/>
            <a:ext cx="1387331" cy="2507259"/>
          </a:xfrm>
          <a:custGeom>
            <a:avLst/>
            <a:gdLst/>
            <a:ahLst/>
            <a:cxnLst/>
            <a:rect l="0" t="0" r="r" b="b"/>
            <a:pathLst>
              <a:path w="20672" h="21600">
                <a:moveTo>
                  <a:pt x="20672" y="0"/>
                </a:moveTo>
                <a:cubicBezTo>
                  <a:pt x="20672" y="0"/>
                  <a:pt x="15334" y="14522"/>
                  <a:pt x="10176" y="14200"/>
                </a:cubicBezTo>
                <a:cubicBezTo>
                  <a:pt x="6221" y="13954"/>
                  <a:pt x="6842" y="15675"/>
                  <a:pt x="4505" y="15124"/>
                </a:cubicBezTo>
                <a:cubicBezTo>
                  <a:pt x="2837" y="14730"/>
                  <a:pt x="2163" y="18387"/>
                  <a:pt x="723" y="19241"/>
                </a:cubicBezTo>
                <a:cubicBezTo>
                  <a:pt x="-928" y="20219"/>
                  <a:pt x="767" y="21600"/>
                  <a:pt x="767" y="2160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3017E29-C5AF-1FA5-EE88-FC0DDA7147B1}"/>
              </a:ext>
            </a:extLst>
          </p:cNvPr>
          <p:cNvSpPr/>
          <p:nvPr/>
        </p:nvSpPr>
        <p:spPr>
          <a:xfrm>
            <a:off x="5015157" y="3674295"/>
            <a:ext cx="102113" cy="200797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1C90B03-6C88-5CCF-2EF0-1FDA671491FB}"/>
              </a:ext>
            </a:extLst>
          </p:cNvPr>
          <p:cNvSpPr/>
          <p:nvPr/>
        </p:nvSpPr>
        <p:spPr>
          <a:xfrm>
            <a:off x="4652552" y="3448326"/>
            <a:ext cx="102113" cy="200797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56CE8FB-9AA1-EAA6-0BE2-26F0C319EDCB}"/>
              </a:ext>
            </a:extLst>
          </p:cNvPr>
          <p:cNvSpPr txBox="1"/>
          <p:nvPr/>
        </p:nvSpPr>
        <p:spPr>
          <a:xfrm>
            <a:off x="2060029" y="325822"/>
            <a:ext cx="6735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6B30A6-7EEF-B326-66A6-ADC8E2522F41}"/>
              </a:ext>
            </a:extLst>
          </p:cNvPr>
          <p:cNvSpPr txBox="1"/>
          <p:nvPr/>
        </p:nvSpPr>
        <p:spPr>
          <a:xfrm>
            <a:off x="3263207" y="3774693"/>
            <a:ext cx="109677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0.2 – 1.0 mA</a:t>
            </a:r>
          </a:p>
          <a:p>
            <a:r>
              <a:rPr lang="en-US" sz="1400" dirty="0"/>
              <a:t>0.5 sec </a:t>
            </a:r>
          </a:p>
        </p:txBody>
      </p:sp>
    </p:spTree>
    <p:extLst>
      <p:ext uri="{BB962C8B-B14F-4D97-AF65-F5344CB8AC3E}">
        <p14:creationId xmlns:p14="http://schemas.microsoft.com/office/powerpoint/2010/main" val="72884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</Words>
  <Application>Microsoft Macintosh PowerPoint</Application>
  <PresentationFormat>Letter Paper (8.5x11 in)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Uri Shalev</dc:creator>
  <cp:lastModifiedBy>Uri Shalev</cp:lastModifiedBy>
  <cp:revision>3</cp:revision>
  <dcterms:created xsi:type="dcterms:W3CDTF">2022-08-18T17:09:54Z</dcterms:created>
  <dcterms:modified xsi:type="dcterms:W3CDTF">2022-08-18T17:29:21Z</dcterms:modified>
</cp:coreProperties>
</file>