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7A3836-8461-4152-8540-75BF4CEAB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8193FE-65E6-48EB-B910-42B68E98F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703BF7-4419-4413-838F-005FB207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6D7B38-1B4B-4B5D-8871-5DF063C2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0AB651-BF2D-440B-8520-41F02559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75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89C5A7-A8B0-45A4-95A6-4145A6BB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8EEFEEB-167C-4166-A2A3-E86147816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98FF2B-8D56-49E4-B0DC-153F1278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FE6E61C-4132-4B89-98A5-E54057AD8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C38991-9D20-4A34-9784-94DE42A5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10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3741D8A-CCF9-458D-B23C-3FB2ADDBC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BCA0F58-F20A-48A2-893A-28D252DF3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D6CE7E-D1A2-44F7-8067-6EED496F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91E170-737D-45B9-823C-23AC730E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83B1CF-2667-42BD-B881-764B3DA3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43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41FAEA-F377-433C-A842-58A18F60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46FF66-3343-4D63-87E8-42AD42DE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FBCB98-6F25-4D1A-8AF4-FAF489FE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7E47D9-7866-4134-8D9C-A2BD8F06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95EC3C-5E13-4A38-AED3-57C89C3D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54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FCF305-74F4-4E0B-96A0-3B31D1FD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E06AB7-267F-4EEE-B8CC-297737754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9E75C9-1C14-469E-938F-FCE9B169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3BB18F-CF7E-469F-9E26-7044A671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D34189-0C06-4285-AB7C-4C0BDEBF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5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BDD84B-2171-4533-82E8-BBFA9E14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C29646-8BEC-46E3-8061-C518E4E58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554A6C1-65C0-431C-80C8-99547E8CF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538ECCE-9BE1-4279-83B6-B50E4AB4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39992F-5E4A-4649-BCF4-BC50FCD7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A12414B-9675-4F4C-8C52-E5579A80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68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CC2D23-50D1-4BFC-AF72-95E7C60D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A79A0D-4F25-458C-A48A-F0DAB4A4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AF89E2D-1DF4-4DDD-96F1-41E3388C9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5223CBE-9D02-4BB0-827C-97D03BACD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FF7A0D3-7481-45A3-B72A-9C839DB43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3318C08-2BF7-42A1-9D00-E07477A2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8FCE0F4-932F-4DE7-A74E-E00D9DCF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DA5BC8F-3316-4CA1-959B-81EE77D6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37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68425-F1A8-4FB2-B4FD-768D7EBA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C898C14-EA57-4EB2-9350-9F1A0B9B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74987B8-E355-433A-9F48-98D7114E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8AF8330-6811-4E2D-8A45-EFBAF72D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8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E09D007-7744-4847-ABD8-2ACA01C5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AAE7304-1473-430C-92AD-9A501C16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59CE256-4116-4757-B300-584BC520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129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6C7818-BA09-4A70-947A-0BFD6075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A1DB31-22B8-4B74-8896-D13C3C9F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89B8FE-D622-4573-BE01-6B77FE938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57F2C63-A364-46F9-8B0E-95B6CEB9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D0CC65C-072A-45C6-9957-772A4EC8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6981C1E-A873-4E60-B684-2DCCA73A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24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1B99D2-50DD-4E10-B306-16FD4560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E3483A2-E4B4-4197-8C61-D1A8695BF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3F0F18-1CD1-43ED-ABED-CB6E431B1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696781-95D3-4BBA-9505-13CB6960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529C03-6EE1-4507-B74C-6C8CA29C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E3D48E5-CEC5-4092-A515-796241C4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63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BA8B36C-CBAD-47CE-9029-B9C12C0E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F08B0BF-260A-43ED-BCD9-E4B642CBF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58DD9D-CDBA-4A2B-9C83-FD5F11294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C4ED-D442-4D72-8ECE-0C7020A0CA54}" type="datetimeFigureOut">
              <a:rPr lang="tr-TR" smtClean="0"/>
              <a:t>4.08.2022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B99289-6DE8-4BE1-AC93-19A3ACBBF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E3146F-7668-4C9B-B1BD-7508B7070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7EE4E-7781-441E-9AC3-4990BB48D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26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19A049-953E-40E7-9DB3-3ECAFD02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 descr="metin, bilgisayar, iç mekan, masa içeren bir resim&#10;&#10;Açıklama otomatik olarak oluşturuldu">
            <a:extLst>
              <a:ext uri="{FF2B5EF4-FFF2-40B4-BE49-F238E27FC236}">
                <a16:creationId xmlns:a16="http://schemas.microsoft.com/office/drawing/2014/main" id="{1CD0B8D7-39C5-4C22-97C4-00E74E283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56" y="1420233"/>
            <a:ext cx="3809370" cy="2400896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5A0897B-9709-4327-82E2-E016E5A25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072" y="1463053"/>
            <a:ext cx="4446863" cy="239743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BCD9C4-1662-49AD-ACEC-4F6C67CF4B9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732"/>
            <a:ext cx="3046625" cy="190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0A6FE23-7224-4D94-96EF-E2C1153C100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671" y="4957273"/>
            <a:ext cx="3453414" cy="1900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5189987-B6D4-48D0-8F95-7D63A8A216E3}"/>
              </a:ext>
            </a:extLst>
          </p:cNvPr>
          <p:cNvSpPr txBox="1"/>
          <p:nvPr/>
        </p:nvSpPr>
        <p:spPr>
          <a:xfrm>
            <a:off x="3923931" y="3984350"/>
            <a:ext cx="4208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Create the 3D models using open-source, web-based CAD programs</a:t>
            </a:r>
            <a:endParaRPr lang="tr-TR" dirty="0"/>
          </a:p>
          <a:p>
            <a:pPr marL="342900" indent="-342900">
              <a:buAutoNum type="arabicPeriod"/>
            </a:pPr>
            <a:r>
              <a:rPr lang="en-US" dirty="0"/>
              <a:t>Put the system in the home position during the writing phase </a:t>
            </a:r>
            <a:endParaRPr lang="tr-TR" dirty="0"/>
          </a:p>
          <a:p>
            <a:pPr marL="342900" indent="-342900">
              <a:buAutoNum type="arabicPeriod"/>
            </a:pPr>
            <a:r>
              <a:rPr lang="en-US" dirty="0"/>
              <a:t>Position the axes (X, Y, Z)</a:t>
            </a:r>
            <a:r>
              <a:rPr lang="tr-TR" dirty="0"/>
              <a:t> </a:t>
            </a:r>
            <a:r>
              <a:rPr lang="en-US" dirty="0"/>
              <a:t>automatically </a:t>
            </a:r>
            <a:endParaRPr lang="tr-TR" dirty="0"/>
          </a:p>
          <a:p>
            <a:pPr marL="342900" indent="-342900">
              <a:buAutoNum type="arabicPeriod"/>
            </a:pPr>
            <a:r>
              <a:rPr lang="tr-TR" dirty="0"/>
              <a:t>S</a:t>
            </a:r>
            <a:r>
              <a:rPr lang="en-US" dirty="0"/>
              <a:t>elect the extruder, and set </a:t>
            </a:r>
            <a:endParaRPr lang="tr-TR" dirty="0"/>
          </a:p>
          <a:p>
            <a:pPr marL="342900" indent="-342900">
              <a:buAutoNum type="arabicPeriod"/>
            </a:pPr>
            <a:r>
              <a:rPr lang="en-US" dirty="0"/>
              <a:t>Start the printing process 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56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43</Words>
  <Application>Microsoft Office PowerPoint</Application>
  <PresentationFormat>Geniş ekran</PresentationFormat>
  <Paragraphs>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Aslı Pınar ZORBA, ISU</dc:creator>
  <cp:lastModifiedBy>Aslı Pınar ZORBA, ISU</cp:lastModifiedBy>
  <cp:revision>7</cp:revision>
  <dcterms:created xsi:type="dcterms:W3CDTF">2022-08-03T09:18:01Z</dcterms:created>
  <dcterms:modified xsi:type="dcterms:W3CDTF">2022-08-04T09:51:44Z</dcterms:modified>
</cp:coreProperties>
</file>