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2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D3A9A76-7DFF-4887-99CB-2C66A4116580}">
          <p14:sldIdLst/>
        </p14:section>
        <p14:section name="Untitled Section" id="{A4F3D533-9998-41AE-AF8B-08814D7BE453}">
          <p14:sldIdLst>
            <p14:sldId id="262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65538" autoAdjust="0"/>
  </p:normalViewPr>
  <p:slideViewPr>
    <p:cSldViewPr snapToGrid="0">
      <p:cViewPr varScale="1">
        <p:scale>
          <a:sx n="69" d="100"/>
          <a:sy n="69" d="100"/>
        </p:scale>
        <p:origin x="10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67DCB-0392-47A4-8E6A-A3FC726CD99E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A75D2-4438-4295-97EC-D0852A8A2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7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-Thank</a:t>
            </a:r>
            <a:r>
              <a:rPr lang="en-US" baseline="0" dirty="0" smtClean="0"/>
              <a:t> you to </a:t>
            </a:r>
            <a:r>
              <a:rPr lang="en-US" baseline="0" dirty="0" err="1" smtClean="0"/>
              <a:t>Hortgro</a:t>
            </a:r>
            <a:r>
              <a:rPr lang="en-US" baseline="0" dirty="0" smtClean="0"/>
              <a:t> for funding of the project.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A75D2-4438-4295-97EC-D0852A8A23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57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30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9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2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0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21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3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5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6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3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1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5BB6C-ACBA-4FF6-9665-09A2E7953CF7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A3D86-C808-4D91-A9E8-07DCCC7FF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333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r Nomakholwa Stokwe - Stellenbosch University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887" y="1570890"/>
            <a:ext cx="2878654" cy="287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ntoinette Paula Malan | Publ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350" y="1570890"/>
            <a:ext cx="2878654" cy="287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14"/>
          <a:stretch/>
        </p:blipFill>
        <p:spPr>
          <a:xfrm rot="16200000">
            <a:off x="102518" y="1559120"/>
            <a:ext cx="2852007" cy="28755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6728" y="4723309"/>
            <a:ext cx="268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L.L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Mathulwe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37943" y="4723309"/>
            <a:ext cx="2506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N.F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Stokwe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33955" y="4723309"/>
            <a:ext cx="2581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A.P Malan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6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22"/>
    </mc:Choice>
    <mc:Fallback xmlns="">
      <p:transition spd="slow" advTm="502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115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1423</TotalTime>
  <Words>22</Words>
  <Application>Microsoft Office PowerPoint</Application>
  <PresentationFormat>On-screen Show (4:3)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United Scientific</dc:creator>
  <cp:lastModifiedBy>Mathulwe, LL, Mej &lt;17903793@sun.ac.za&gt;</cp:lastModifiedBy>
  <cp:revision>79</cp:revision>
  <dcterms:created xsi:type="dcterms:W3CDTF">2020-07-02T21:31:38Z</dcterms:created>
  <dcterms:modified xsi:type="dcterms:W3CDTF">2022-05-24T12:21:35Z</dcterms:modified>
</cp:coreProperties>
</file>