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542" autoAdjust="0"/>
  </p:normalViewPr>
  <p:slideViewPr>
    <p:cSldViewPr snapToGrid="0">
      <p:cViewPr>
        <p:scale>
          <a:sx n="100" d="100"/>
          <a:sy n="100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43EAA-DAD3-4A8C-B2F1-904276671835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64A1A-58D2-43CE-963C-9A79DA204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3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4.1.2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64A1A-58D2-43CE-963C-9A79DA2048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08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5.1.2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64A1A-58D2-43CE-963C-9A79DA2048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64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5.2.1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64A1A-58D2-43CE-963C-9A79DA2048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25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5.3.1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64A1A-58D2-43CE-963C-9A79DA2048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30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5.3.2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64A1A-58D2-43CE-963C-9A79DA2048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0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5.4.1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64A1A-58D2-43CE-963C-9A79DA2048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5.5.1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64A1A-58D2-43CE-963C-9A79DA2048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75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5.6.1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64A1A-58D2-43CE-963C-9A79DA2048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71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5.7.1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64A1A-58D2-43CE-963C-9A79DA2048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82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5.7.2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64A1A-58D2-43CE-963C-9A79DA2048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51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5.8.1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64A1A-58D2-43CE-963C-9A79DA2048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3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4.2.1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64A1A-58D2-43CE-963C-9A79DA2048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88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4.3.1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64A1A-58D2-43CE-963C-9A79DA2048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7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4.4.1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64A1A-58D2-43CE-963C-9A79DA2048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15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4.4.2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64A1A-58D2-43CE-963C-9A79DA2048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93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4.5.1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64A1A-58D2-43CE-963C-9A79DA2048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10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4.5.2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64A1A-58D2-43CE-963C-9A79DA2048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7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4.6.1 and 4.6.2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64A1A-58D2-43CE-963C-9A79DA2048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99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4.7.1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64A1A-58D2-43CE-963C-9A79DA2048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1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928A-947D-4CAE-8DC8-D100C8C6C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DC991-2652-4B29-AF2B-9259F364E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6214-3669-4562-8B4A-7673584E4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0172-8341-4DB8-B50A-74F8387AF8AB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BE1FA-7F04-4E29-AD58-4049CD61A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746D-AE86-476F-B2A8-47625190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DD4B-1F11-4051-831F-AD07CF0F6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8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42B1-4E5A-4B47-BA67-2901D8744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69042-6A10-4C1C-BE9F-1EF0D858F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5B34C-8531-4AF1-BF45-ADA5CB55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0172-8341-4DB8-B50A-74F8387AF8AB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C7AAD-3CE7-4DF1-94D3-EB9A51A2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968B0-5526-4F5F-87AF-99DDD6E2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DD4B-1F11-4051-831F-AD07CF0F6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4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81E63B-919E-4709-805A-81D3B7722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7EF67-2189-40CC-87DB-C13E72079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8D490-17F4-4298-80AA-930F6CDD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0172-8341-4DB8-B50A-74F8387AF8AB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68567-1293-4BB5-B34F-9163E010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567D5-31DB-4CD6-82EA-070E77DC0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DD4B-1F11-4051-831F-AD07CF0F6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7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9E59F-A614-4DBC-A272-DA940070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1B5DC-E071-4CFA-ABAC-63473D3F4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D6EDB-5E58-4E45-AFF1-0391A365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0172-8341-4DB8-B50A-74F8387AF8AB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95AF8-DCD6-4007-9CC5-072C5E0B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AD806-F8AD-44F7-8727-3F9222276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DD4B-1F11-4051-831F-AD07CF0F6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94B9-B723-4F25-BBD2-24CD8291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E11F4-A614-4708-ABB1-9139753CC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D07EA-716A-4806-94AD-B1C945ABB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0172-8341-4DB8-B50A-74F8387AF8AB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96493-22F4-4325-AA2C-60AAFE13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2605C-CBB5-4F30-9691-3EFC8161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DD4B-1F11-4051-831F-AD07CF0F6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3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93BE-6195-4AE0-AFBD-9BA9F9A1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B47FC-B8C3-40B7-8C76-2FA1746C2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D4EA6-8D9E-41B5-9C24-C862C76BF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6E3EA-34AA-433D-9807-2ADA5288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0172-8341-4DB8-B50A-74F8387AF8AB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45FF1-2052-4225-BCD0-612D9E01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30F18-33BB-4C12-B713-B03B11E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DD4B-1F11-4051-831F-AD07CF0F6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9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23BB3-ED32-4894-97A6-ED07A40F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6C217-5626-4D4E-97A6-040293D5C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B2DF2-BDD3-4CC4-9572-5FE8C290F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22175-A30D-46D8-9D8E-F49818964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5E321-8FFE-4FDF-BC4B-C70682AF4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01F45A-CC49-4674-9B71-9AD928145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0172-8341-4DB8-B50A-74F8387AF8AB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6A0EAC-F0FA-4D1B-887F-8BD78396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226CA-6B0F-4607-A0D0-461B16A6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DD4B-1F11-4051-831F-AD07CF0F6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1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F345-A352-4B04-9BAB-D7C29702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08CECE-7626-42FA-B7DC-03EB2EB81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0172-8341-4DB8-B50A-74F8387AF8AB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4A9AC-F3FC-4FCA-B2A1-56C7D1F27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B9047-3379-4864-A569-AB83B763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DD4B-1F11-4051-831F-AD07CF0F6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3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479F2-EFD9-4427-B48B-C4F75281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0172-8341-4DB8-B50A-74F8387AF8AB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7D3094-84B9-4F8C-8E9A-401C2146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AA31E-E4BC-477F-9227-8B1856AE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DD4B-1F11-4051-831F-AD07CF0F6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3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F977-2241-4073-8913-09953E4CE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8BF95-6DF5-4953-A19E-A25ECBBD2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B7162-4E05-4450-BE2E-0AD3CA539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61C79-A176-4940-9E55-21D16FD5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0172-8341-4DB8-B50A-74F8387AF8AB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F2C8F-7B97-4FCC-A3F3-B7424DCA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8764E-175E-4986-B85D-2F31B828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DD4B-1F11-4051-831F-AD07CF0F6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3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2D587-7725-4149-80B8-D47568E6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8B1BA6-D70C-4DAB-AB0B-F9A96B741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632E1-1551-48C6-9AE3-79A30C3FD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96234-A9B4-40D2-979C-C8A57542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0172-8341-4DB8-B50A-74F8387AF8AB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CEE97-B306-4673-8F22-8C8B7912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620D6-EF91-4BCB-ACAF-E790C6A30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DD4B-1F11-4051-831F-AD07CF0F6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4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36349E-FDFA-4DB8-8368-DFD320BB3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58616-983B-4308-B1CC-64930A343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04AB3-6035-466E-A90F-D71F017BF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0172-8341-4DB8-B50A-74F8387AF8AB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F2491-AFDC-4C4C-ACD6-2F9ADEEE1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5BFA4-79BD-406C-9786-BC7DFDF41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7DD4B-1F11-4051-831F-AD07CF0F6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862A3BB-6C45-4A1E-8553-B3FE1CCD1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35"/>
            <a:ext cx="12192000" cy="64867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0494A7-3EC6-4A60-BB64-1BAA36D445A3}"/>
              </a:ext>
            </a:extLst>
          </p:cNvPr>
          <p:cNvSpPr/>
          <p:nvPr/>
        </p:nvSpPr>
        <p:spPr>
          <a:xfrm>
            <a:off x="6347637" y="3213907"/>
            <a:ext cx="2339163" cy="19960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B33C72-5EA7-4266-932C-CEFFAA2D1D41}"/>
              </a:ext>
            </a:extLst>
          </p:cNvPr>
          <p:cNvSpPr txBox="1"/>
          <p:nvPr/>
        </p:nvSpPr>
        <p:spPr>
          <a:xfrm>
            <a:off x="6347637" y="5745398"/>
            <a:ext cx="26262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Power, Offset, and Gain Adjustments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305845-38AC-4691-A7C1-CEC8085F3118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7644809" y="4890977"/>
            <a:ext cx="15949" cy="8544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59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560D87-1828-484D-90DB-E51CB7891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99" y="46754"/>
            <a:ext cx="6477802" cy="676449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CB9536-0F99-434F-9BF5-BFD019074515}"/>
              </a:ext>
            </a:extLst>
          </p:cNvPr>
          <p:cNvSpPr txBox="1"/>
          <p:nvPr/>
        </p:nvSpPr>
        <p:spPr>
          <a:xfrm>
            <a:off x="7247823" y="1848051"/>
            <a:ext cx="18656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Select Adjust, then Threshold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48F66E-BEA3-4C3D-81EE-84F1D86BD37C}"/>
              </a:ext>
            </a:extLst>
          </p:cNvPr>
          <p:cNvCxnSpPr/>
          <p:nvPr/>
        </p:nvCxnSpPr>
        <p:spPr>
          <a:xfrm flipH="1" flipV="1">
            <a:off x="5881036" y="808522"/>
            <a:ext cx="2290812" cy="10299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53DCEA-819D-4FBB-94BD-801BE95E76C9}"/>
              </a:ext>
            </a:extLst>
          </p:cNvPr>
          <p:cNvSpPr txBox="1"/>
          <p:nvPr/>
        </p:nvSpPr>
        <p:spPr>
          <a:xfrm>
            <a:off x="3051208" y="5212799"/>
            <a:ext cx="181917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Check “Dark Background”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5FDEDC-2C64-499F-A380-242EF4E28340}"/>
              </a:ext>
            </a:extLst>
          </p:cNvPr>
          <p:cNvCxnSpPr>
            <a:stCxn id="9" idx="0"/>
          </p:cNvCxnSpPr>
          <p:nvPr/>
        </p:nvCxnSpPr>
        <p:spPr>
          <a:xfrm flipV="1">
            <a:off x="3960796" y="4244741"/>
            <a:ext cx="717082" cy="9680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35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0107528-8A0C-459C-8EA1-D412AA740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88" y="92343"/>
            <a:ext cx="6410424" cy="66733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A04F1B-FAA8-47AC-9E4D-4AEADFCF933B}"/>
              </a:ext>
            </a:extLst>
          </p:cNvPr>
          <p:cNvSpPr txBox="1"/>
          <p:nvPr/>
        </p:nvSpPr>
        <p:spPr>
          <a:xfrm>
            <a:off x="5229726" y="2878302"/>
            <a:ext cx="173254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Adjust threshold. Click “Apply”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5842F6-706A-458F-A8FD-3F1D1DE7B990}"/>
              </a:ext>
            </a:extLst>
          </p:cNvPr>
          <p:cNvCxnSpPr/>
          <p:nvPr/>
        </p:nvCxnSpPr>
        <p:spPr>
          <a:xfrm flipH="1" flipV="1">
            <a:off x="4312118" y="1732547"/>
            <a:ext cx="1472665" cy="11357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409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386F8-F4DD-43ED-BF39-6C605519B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3974" y="31032"/>
            <a:ext cx="6664052" cy="6795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6FAFF0-A43E-43C3-B97E-CA2EF2FFB7FF}"/>
              </a:ext>
            </a:extLst>
          </p:cNvPr>
          <p:cNvSpPr txBox="1"/>
          <p:nvPr/>
        </p:nvSpPr>
        <p:spPr>
          <a:xfrm>
            <a:off x="3214838" y="2938112"/>
            <a:ext cx="19539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Draw ROI with MAP2 channel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43759D-0CB4-41E8-B884-447255B5F644}"/>
              </a:ext>
            </a:extLst>
          </p:cNvPr>
          <p:cNvCxnSpPr/>
          <p:nvPr/>
        </p:nvCxnSpPr>
        <p:spPr>
          <a:xfrm flipV="1">
            <a:off x="3917482" y="1819175"/>
            <a:ext cx="202131" cy="1058779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46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0ED1827A-9AD3-4F22-945A-E975286D4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22" y="63349"/>
            <a:ext cx="6612556" cy="67313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8B699C-0466-44C9-A021-551D608D7E1D}"/>
              </a:ext>
            </a:extLst>
          </p:cNvPr>
          <p:cNvSpPr txBox="1"/>
          <p:nvPr/>
        </p:nvSpPr>
        <p:spPr>
          <a:xfrm>
            <a:off x="3484344" y="5445720"/>
            <a:ext cx="11357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Draw ROI in slice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34EF47-BF33-457D-8F0A-D64877A6FDEA}"/>
              </a:ext>
            </a:extLst>
          </p:cNvPr>
          <p:cNvCxnSpPr/>
          <p:nvPr/>
        </p:nvCxnSpPr>
        <p:spPr>
          <a:xfrm flipV="1">
            <a:off x="4283242" y="4591251"/>
            <a:ext cx="1058779" cy="8277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473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D8AA32A0-7811-4749-A1FC-EBE2AB6F6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"/>
          <a:stretch/>
        </p:blipFill>
        <p:spPr>
          <a:xfrm>
            <a:off x="2635718" y="34419"/>
            <a:ext cx="6920564" cy="678916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771B1B-4E94-4240-9E35-23990F1E19EF}"/>
              </a:ext>
            </a:extLst>
          </p:cNvPr>
          <p:cNvSpPr txBox="1"/>
          <p:nvPr/>
        </p:nvSpPr>
        <p:spPr>
          <a:xfrm>
            <a:off x="5601903" y="1318661"/>
            <a:ext cx="3657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Obtain ROI Area</a:t>
            </a:r>
            <a:r>
              <a:rPr lang="en-US" dirty="0"/>
              <a:t>: Click Analyze, then Measure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471459-55BF-4CC0-A378-C90F85C7ADCB}"/>
              </a:ext>
            </a:extLst>
          </p:cNvPr>
          <p:cNvCxnSpPr/>
          <p:nvPr/>
        </p:nvCxnSpPr>
        <p:spPr>
          <a:xfrm flipH="1" flipV="1">
            <a:off x="6862813" y="490888"/>
            <a:ext cx="365760" cy="789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167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0181C4D1-0C19-44D2-B626-F3A6AEE78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97" y="68337"/>
            <a:ext cx="6631806" cy="672132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1EC47E-3BFA-46D6-816F-94B23825083D}"/>
              </a:ext>
            </a:extLst>
          </p:cNvPr>
          <p:cNvSpPr txBox="1"/>
          <p:nvPr/>
        </p:nvSpPr>
        <p:spPr>
          <a:xfrm>
            <a:off x="5611528" y="1328287"/>
            <a:ext cx="34073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Obtain # Punta</a:t>
            </a:r>
            <a:r>
              <a:rPr lang="en-US" dirty="0"/>
              <a:t>: Click Analyze, then Analyze Particles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8183A4-75D6-4C1A-A41B-51FDA89B2E82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6766560" y="548640"/>
            <a:ext cx="548640" cy="7796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435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C6CBAC88-CC73-4375-8FC1-C893B3F6F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202" y="123523"/>
            <a:ext cx="6529137" cy="658829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E6E55F-A52F-4A52-A1E6-76E07B6ED3E1}"/>
              </a:ext>
            </a:extLst>
          </p:cNvPr>
          <p:cNvSpPr txBox="1"/>
          <p:nvPr/>
        </p:nvSpPr>
        <p:spPr>
          <a:xfrm>
            <a:off x="3301465" y="4090737"/>
            <a:ext cx="138603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Check “Display results”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35743-5147-47B1-B13A-898C5F9FA55A}"/>
              </a:ext>
            </a:extLst>
          </p:cNvPr>
          <p:cNvSpPr txBox="1"/>
          <p:nvPr/>
        </p:nvSpPr>
        <p:spPr>
          <a:xfrm>
            <a:off x="6084770" y="1548064"/>
            <a:ext cx="28378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Click drop-down arrow. Select “Overlay Masks”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BE0C9D-88E2-41C1-94C4-32B62211B6F6}"/>
              </a:ext>
            </a:extLst>
          </p:cNvPr>
          <p:cNvCxnSpPr/>
          <p:nvPr/>
        </p:nvCxnSpPr>
        <p:spPr>
          <a:xfrm flipH="1">
            <a:off x="6968691" y="2194395"/>
            <a:ext cx="535003" cy="13573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B7666F-F530-4004-8AA6-2395DCEA4906}"/>
              </a:ext>
            </a:extLst>
          </p:cNvPr>
          <p:cNvCxnSpPr/>
          <p:nvPr/>
        </p:nvCxnSpPr>
        <p:spPr>
          <a:xfrm flipV="1">
            <a:off x="4687503" y="3850105"/>
            <a:ext cx="798897" cy="7022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14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3B47FD7E-A9CB-4BE1-B98D-27A1DA951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23" y="108654"/>
            <a:ext cx="6843562" cy="664380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924DE0-3D13-42D7-9601-DC7424161920}"/>
              </a:ext>
            </a:extLst>
          </p:cNvPr>
          <p:cNvSpPr txBox="1"/>
          <p:nvPr/>
        </p:nvSpPr>
        <p:spPr>
          <a:xfrm>
            <a:off x="5390147" y="1491916"/>
            <a:ext cx="28490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Copy &amp; paste results into spreadsheet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D367DB-4CF8-4914-9A31-86543E8790CD}"/>
              </a:ext>
            </a:extLst>
          </p:cNvPr>
          <p:cNvCxnSpPr/>
          <p:nvPr/>
        </p:nvCxnSpPr>
        <p:spPr>
          <a:xfrm flipH="1">
            <a:off x="4745255" y="2136808"/>
            <a:ext cx="914400" cy="17806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828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338282F3-0FDB-4660-9E10-80109643B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16" y="146725"/>
            <a:ext cx="8903368" cy="65645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41D400-5FBB-4539-93EF-1EA6A854BAC5}"/>
              </a:ext>
            </a:extLst>
          </p:cNvPr>
          <p:cNvSpPr txBox="1"/>
          <p:nvPr/>
        </p:nvSpPr>
        <p:spPr>
          <a:xfrm>
            <a:off x="5111015" y="2156058"/>
            <a:ext cx="294533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Divide # puncta / ROI area for each image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588FD0-F0AE-4C40-A1F2-D88D51940C90}"/>
              </a:ext>
            </a:extLst>
          </p:cNvPr>
          <p:cNvCxnSpPr/>
          <p:nvPr/>
        </p:nvCxnSpPr>
        <p:spPr>
          <a:xfrm flipH="1" flipV="1">
            <a:off x="5072514" y="1347537"/>
            <a:ext cx="1386038" cy="7700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283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4EB1A729-2B0B-4C08-B7C9-A26741B88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187" y="82556"/>
            <a:ext cx="9153625" cy="66928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3ECB97-83A4-411D-B15F-697B6AB865E8}"/>
              </a:ext>
            </a:extLst>
          </p:cNvPr>
          <p:cNvSpPr txBox="1"/>
          <p:nvPr/>
        </p:nvSpPr>
        <p:spPr>
          <a:xfrm>
            <a:off x="8104473" y="1482290"/>
            <a:ext cx="2290812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Divide each obtained result by average of all control samples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CBBE48-2AD1-4079-9D49-9F614DCB282E}"/>
              </a:ext>
            </a:extLst>
          </p:cNvPr>
          <p:cNvSpPr/>
          <p:nvPr/>
        </p:nvSpPr>
        <p:spPr>
          <a:xfrm>
            <a:off x="5707781" y="1126156"/>
            <a:ext cx="1183908" cy="1771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52DE53-919A-4781-8C07-21495A5CC9B7}"/>
              </a:ext>
            </a:extLst>
          </p:cNvPr>
          <p:cNvSpPr txBox="1"/>
          <p:nvPr/>
        </p:nvSpPr>
        <p:spPr>
          <a:xfrm>
            <a:off x="2338939" y="4331368"/>
            <a:ext cx="280095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of all Control Samples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178482-D4F2-4079-BC7E-85695A531705}"/>
              </a:ext>
            </a:extLst>
          </p:cNvPr>
          <p:cNvCxnSpPr/>
          <p:nvPr/>
        </p:nvCxnSpPr>
        <p:spPr>
          <a:xfrm flipV="1">
            <a:off x="3739415" y="3272589"/>
            <a:ext cx="0" cy="10587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9C2908-32BF-498F-8253-9D55365B2B65}"/>
              </a:ext>
            </a:extLst>
          </p:cNvPr>
          <p:cNvCxnSpPr/>
          <p:nvPr/>
        </p:nvCxnSpPr>
        <p:spPr>
          <a:xfrm flipH="1">
            <a:off x="7007192" y="1943955"/>
            <a:ext cx="10972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41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3D82275E-58F8-4F47-B479-31272A866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32" y="203200"/>
            <a:ext cx="3499208" cy="6527123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96EF71-0CA4-4318-9617-FD50AFABCFB4}"/>
              </a:ext>
            </a:extLst>
          </p:cNvPr>
          <p:cNvSpPr/>
          <p:nvPr/>
        </p:nvSpPr>
        <p:spPr>
          <a:xfrm>
            <a:off x="3953164" y="127677"/>
            <a:ext cx="951345" cy="3433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C5A197-C3D6-4128-9019-54998C280C13}"/>
              </a:ext>
            </a:extLst>
          </p:cNvPr>
          <p:cNvSpPr/>
          <p:nvPr/>
        </p:nvSpPr>
        <p:spPr>
          <a:xfrm>
            <a:off x="3953164" y="609600"/>
            <a:ext cx="1062181" cy="1662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325E5F-DA04-497C-9744-E432212F574D}"/>
              </a:ext>
            </a:extLst>
          </p:cNvPr>
          <p:cNvSpPr/>
          <p:nvPr/>
        </p:nvSpPr>
        <p:spPr>
          <a:xfrm>
            <a:off x="6742545" y="692727"/>
            <a:ext cx="646546" cy="267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0C4445-44B6-41F5-AAC6-727099639059}"/>
              </a:ext>
            </a:extLst>
          </p:cNvPr>
          <p:cNvSpPr txBox="1"/>
          <p:nvPr/>
        </p:nvSpPr>
        <p:spPr>
          <a:xfrm>
            <a:off x="1359830" y="452582"/>
            <a:ext cx="214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ND Acquisition Tab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11D2AB-C7F6-4FA9-BB93-F9FF912E8D2F}"/>
              </a:ext>
            </a:extLst>
          </p:cNvPr>
          <p:cNvSpPr txBox="1"/>
          <p:nvPr/>
        </p:nvSpPr>
        <p:spPr>
          <a:xfrm>
            <a:off x="1764146" y="1394690"/>
            <a:ext cx="140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Save to 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882DB-6390-4082-AD97-F958D4FAB720}"/>
              </a:ext>
            </a:extLst>
          </p:cNvPr>
          <p:cNvSpPr txBox="1"/>
          <p:nvPr/>
        </p:nvSpPr>
        <p:spPr>
          <a:xfrm>
            <a:off x="8011621" y="609600"/>
            <a:ext cx="254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 Save File under assigned Folder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3E28FC-638D-4C6F-BB89-1BA6643B343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362392" y="299366"/>
            <a:ext cx="590772" cy="3861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00CB7F-190F-421E-A049-9F09201FD865}"/>
              </a:ext>
            </a:extLst>
          </p:cNvPr>
          <p:cNvCxnSpPr/>
          <p:nvPr/>
        </p:nvCxnSpPr>
        <p:spPr>
          <a:xfrm flipV="1">
            <a:off x="3038764" y="826654"/>
            <a:ext cx="914400" cy="8912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CF6478-185E-4AD5-BDFE-065030D90A9B}"/>
              </a:ext>
            </a:extLst>
          </p:cNvPr>
          <p:cNvCxnSpPr>
            <a:endCxn id="9" idx="3"/>
          </p:cNvCxnSpPr>
          <p:nvPr/>
        </p:nvCxnSpPr>
        <p:spPr>
          <a:xfrm flipH="1" flipV="1">
            <a:off x="7389091" y="826654"/>
            <a:ext cx="997527" cy="106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86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0C7FD3C-2A29-4D9C-B7A3-E9346B8ED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50" y="172720"/>
            <a:ext cx="3966630" cy="65726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A185EA-EA97-4032-B723-9D9CE1231E3C}"/>
              </a:ext>
            </a:extLst>
          </p:cNvPr>
          <p:cNvSpPr txBox="1"/>
          <p:nvPr/>
        </p:nvSpPr>
        <p:spPr>
          <a:xfrm>
            <a:off x="1357746" y="1173018"/>
            <a:ext cx="210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Symmetric Mode Defined by Range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111E1-32C4-40F9-A67F-A3FB4F54F440}"/>
              </a:ext>
            </a:extLst>
          </p:cNvPr>
          <p:cNvSpPr txBox="1"/>
          <p:nvPr/>
        </p:nvSpPr>
        <p:spPr>
          <a:xfrm>
            <a:off x="8073894" y="1819349"/>
            <a:ext cx="155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Adjust focal plane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E1C501-6045-4B51-9A1D-B8BE89000713}"/>
              </a:ext>
            </a:extLst>
          </p:cNvPr>
          <p:cNvSpPr txBox="1"/>
          <p:nvPr/>
        </p:nvSpPr>
        <p:spPr>
          <a:xfrm>
            <a:off x="2299854" y="2613891"/>
            <a:ext cx="184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Select ‘Relative’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1FEE78-0B81-4B74-B109-70D675C4DBF6}"/>
              </a:ext>
            </a:extLst>
          </p:cNvPr>
          <p:cNvCxnSpPr>
            <a:stCxn id="6" idx="3"/>
          </p:cNvCxnSpPr>
          <p:nvPr/>
        </p:nvCxnSpPr>
        <p:spPr>
          <a:xfrm>
            <a:off x="3463636" y="1496184"/>
            <a:ext cx="748146" cy="323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544AA0-425D-4AE2-B4F8-49CE485B2C15}"/>
              </a:ext>
            </a:extLst>
          </p:cNvPr>
          <p:cNvCxnSpPr/>
          <p:nvPr/>
        </p:nvCxnSpPr>
        <p:spPr>
          <a:xfrm flipV="1">
            <a:off x="3250470" y="2207491"/>
            <a:ext cx="702694" cy="7295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29BB2A-CD03-41D9-8823-F30DDBDB6003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5902036" y="2142514"/>
            <a:ext cx="2171858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16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B613A2-2D5F-4FCD-A524-7146137CC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33" y="203200"/>
            <a:ext cx="3891187" cy="64367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68C9D3-0938-4852-A8E0-802C71DBEAC2}"/>
              </a:ext>
            </a:extLst>
          </p:cNvPr>
          <p:cNvSpPr txBox="1"/>
          <p:nvPr/>
        </p:nvSpPr>
        <p:spPr>
          <a:xfrm>
            <a:off x="1496291" y="1995055"/>
            <a:ext cx="2059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box under ‘Close active Shutter’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889D4A-FD89-4E21-A613-918E20265BE0}"/>
              </a:ext>
            </a:extLst>
          </p:cNvPr>
          <p:cNvCxnSpPr/>
          <p:nvPr/>
        </p:nvCxnSpPr>
        <p:spPr>
          <a:xfrm>
            <a:off x="3288145" y="2530764"/>
            <a:ext cx="591128" cy="5818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10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83B07D-14D4-4219-A2B9-DDFF0B6EB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61" y="118150"/>
            <a:ext cx="3682738" cy="65772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C7E14C-C25F-4FFA-AB0D-54617F841AEE}"/>
              </a:ext>
            </a:extLst>
          </p:cNvPr>
          <p:cNvSpPr txBox="1"/>
          <p:nvPr/>
        </p:nvSpPr>
        <p:spPr>
          <a:xfrm>
            <a:off x="1533237" y="2170545"/>
            <a:ext cx="19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Correct Optical Configuration selected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03EF6-5981-4196-9904-E7CAD9188C36}"/>
              </a:ext>
            </a:extLst>
          </p:cNvPr>
          <p:cNvSpPr txBox="1"/>
          <p:nvPr/>
        </p:nvSpPr>
        <p:spPr>
          <a:xfrm>
            <a:off x="8303491" y="3306618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Click ‘Run Now’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3E6A85-4BCB-4080-9AD5-982099B78BCD}"/>
              </a:ext>
            </a:extLst>
          </p:cNvPr>
          <p:cNvCxnSpPr>
            <a:cxnSpLocks/>
          </p:cNvCxnSpPr>
          <p:nvPr/>
        </p:nvCxnSpPr>
        <p:spPr>
          <a:xfrm>
            <a:off x="3222769" y="2632210"/>
            <a:ext cx="776576" cy="2310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89EDED-87E2-4644-95F2-A8C6BE880382}"/>
              </a:ext>
            </a:extLst>
          </p:cNvPr>
          <p:cNvCxnSpPr>
            <a:stCxn id="7" idx="1"/>
          </p:cNvCxnSpPr>
          <p:nvPr/>
        </p:nvCxnSpPr>
        <p:spPr>
          <a:xfrm flipH="1">
            <a:off x="7604499" y="3629784"/>
            <a:ext cx="698992" cy="138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D39B943-4035-4D90-8816-5AA614A5BF3E}"/>
              </a:ext>
            </a:extLst>
          </p:cNvPr>
          <p:cNvSpPr/>
          <p:nvPr/>
        </p:nvSpPr>
        <p:spPr>
          <a:xfrm>
            <a:off x="4153647" y="1954306"/>
            <a:ext cx="573741" cy="77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6B20AD-2133-401C-BC4F-F5DA98AABD78}"/>
              </a:ext>
            </a:extLst>
          </p:cNvPr>
          <p:cNvSpPr/>
          <p:nvPr/>
        </p:nvSpPr>
        <p:spPr>
          <a:xfrm>
            <a:off x="4153646" y="2092851"/>
            <a:ext cx="573741" cy="77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A6FF21-5412-499F-B7F1-12BE4547DD0D}"/>
              </a:ext>
            </a:extLst>
          </p:cNvPr>
          <p:cNvSpPr/>
          <p:nvPr/>
        </p:nvSpPr>
        <p:spPr>
          <a:xfrm>
            <a:off x="4153646" y="2213331"/>
            <a:ext cx="573741" cy="77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542B29-2631-42AD-846C-305E7C0A1EC2}"/>
              </a:ext>
            </a:extLst>
          </p:cNvPr>
          <p:cNvSpPr/>
          <p:nvPr/>
        </p:nvSpPr>
        <p:spPr>
          <a:xfrm>
            <a:off x="4135717" y="2333811"/>
            <a:ext cx="705224" cy="77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79831-F099-4181-98F5-A7A9157F799F}"/>
              </a:ext>
            </a:extLst>
          </p:cNvPr>
          <p:cNvSpPr/>
          <p:nvPr/>
        </p:nvSpPr>
        <p:spPr>
          <a:xfrm>
            <a:off x="4153646" y="2593363"/>
            <a:ext cx="687295" cy="77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4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screenshot, electronics, display&#10;&#10;Description automatically generated">
            <a:extLst>
              <a:ext uri="{FF2B5EF4-FFF2-40B4-BE49-F238E27FC236}">
                <a16:creationId xmlns:a16="http://schemas.microsoft.com/office/drawing/2014/main" id="{74F5CA18-3B3B-499D-8D1C-BF3298624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12226298" cy="65024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5A674D-D52B-43DD-85D9-42DB8125B1B3}"/>
              </a:ext>
            </a:extLst>
          </p:cNvPr>
          <p:cNvSpPr/>
          <p:nvPr/>
        </p:nvSpPr>
        <p:spPr>
          <a:xfrm>
            <a:off x="378692" y="73891"/>
            <a:ext cx="397164" cy="4063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6546C-A95B-402C-9867-63B8E6D21AC8}"/>
              </a:ext>
            </a:extLst>
          </p:cNvPr>
          <p:cNvSpPr txBox="1"/>
          <p:nvPr/>
        </p:nvSpPr>
        <p:spPr>
          <a:xfrm>
            <a:off x="1865745" y="1089890"/>
            <a:ext cx="203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Acquire and select ‘Scan Large Image’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AE2A94-F254-40EA-809A-E50B0A8C6CC3}"/>
              </a:ext>
            </a:extLst>
          </p:cNvPr>
          <p:cNvCxnSpPr>
            <a:cxnSpLocks/>
          </p:cNvCxnSpPr>
          <p:nvPr/>
        </p:nvCxnSpPr>
        <p:spPr>
          <a:xfrm flipH="1" flipV="1">
            <a:off x="775856" y="480290"/>
            <a:ext cx="997526" cy="785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924F6A5-ACD3-465A-BAE8-2C39E9B493DA}"/>
              </a:ext>
            </a:extLst>
          </p:cNvPr>
          <p:cNvSpPr/>
          <p:nvPr/>
        </p:nvSpPr>
        <p:spPr>
          <a:xfrm>
            <a:off x="9269506" y="1159435"/>
            <a:ext cx="1344706" cy="68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197460-0874-4D2E-B095-FC4D79275599}"/>
              </a:ext>
            </a:extLst>
          </p:cNvPr>
          <p:cNvSpPr/>
          <p:nvPr/>
        </p:nvSpPr>
        <p:spPr>
          <a:xfrm>
            <a:off x="8971530" y="2244432"/>
            <a:ext cx="586452" cy="68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CE7CD5-38AD-4610-891C-428E501A93F0}"/>
              </a:ext>
            </a:extLst>
          </p:cNvPr>
          <p:cNvSpPr/>
          <p:nvPr/>
        </p:nvSpPr>
        <p:spPr>
          <a:xfrm>
            <a:off x="8971530" y="2717555"/>
            <a:ext cx="650142" cy="68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FC09F6-467D-48CF-AD1B-86FBE01B8D24}"/>
              </a:ext>
            </a:extLst>
          </p:cNvPr>
          <p:cNvSpPr/>
          <p:nvPr/>
        </p:nvSpPr>
        <p:spPr>
          <a:xfrm>
            <a:off x="8971530" y="3204873"/>
            <a:ext cx="650142" cy="68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73E8F-06DF-4460-9606-5B997224C46B}"/>
              </a:ext>
            </a:extLst>
          </p:cNvPr>
          <p:cNvSpPr txBox="1"/>
          <p:nvPr/>
        </p:nvSpPr>
        <p:spPr>
          <a:xfrm>
            <a:off x="8907640" y="2186531"/>
            <a:ext cx="7779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Username</a:t>
            </a:r>
          </a:p>
        </p:txBody>
      </p:sp>
    </p:spTree>
    <p:extLst>
      <p:ext uri="{BB962C8B-B14F-4D97-AF65-F5344CB8AC3E}">
        <p14:creationId xmlns:p14="http://schemas.microsoft.com/office/powerpoint/2010/main" val="321074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32D40E-D0CD-4600-84ED-18620C588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68"/>
            <a:ext cx="12192000" cy="66478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D3391B-6A7D-4F1D-ADE2-06EFD65E45D9}"/>
              </a:ext>
            </a:extLst>
          </p:cNvPr>
          <p:cNvSpPr/>
          <p:nvPr/>
        </p:nvSpPr>
        <p:spPr>
          <a:xfrm>
            <a:off x="1791855" y="1228436"/>
            <a:ext cx="2050472" cy="4525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2CA7C5-1CC7-4665-A0CE-9599F1930E4C}"/>
              </a:ext>
            </a:extLst>
          </p:cNvPr>
          <p:cNvSpPr txBox="1"/>
          <p:nvPr/>
        </p:nvSpPr>
        <p:spPr>
          <a:xfrm>
            <a:off x="979055" y="160486"/>
            <a:ext cx="36760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optical button’s name and objective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CA9867-26E0-436E-9C94-C6832A0C24D4}"/>
              </a:ext>
            </a:extLst>
          </p:cNvPr>
          <p:cNvCxnSpPr/>
          <p:nvPr/>
        </p:nvCxnSpPr>
        <p:spPr>
          <a:xfrm>
            <a:off x="2817091" y="822036"/>
            <a:ext cx="0" cy="406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4E33E03-B9EF-4818-9E7C-AD04D1DEE82D}"/>
              </a:ext>
            </a:extLst>
          </p:cNvPr>
          <p:cNvSpPr/>
          <p:nvPr/>
        </p:nvSpPr>
        <p:spPr>
          <a:xfrm>
            <a:off x="6348413" y="2787483"/>
            <a:ext cx="437865" cy="98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5F455C-C241-41E8-8868-94F61E979440}"/>
              </a:ext>
            </a:extLst>
          </p:cNvPr>
          <p:cNvSpPr/>
          <p:nvPr/>
        </p:nvSpPr>
        <p:spPr>
          <a:xfrm>
            <a:off x="9306850" y="1097821"/>
            <a:ext cx="1344706" cy="68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74F9CD-62AD-4779-AD5D-884AF4878FC6}"/>
              </a:ext>
            </a:extLst>
          </p:cNvPr>
          <p:cNvSpPr/>
          <p:nvPr/>
        </p:nvSpPr>
        <p:spPr>
          <a:xfrm>
            <a:off x="8981779" y="2159438"/>
            <a:ext cx="650142" cy="68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F12CC3-6008-4CD6-A2D4-B7283CA4898B}"/>
              </a:ext>
            </a:extLst>
          </p:cNvPr>
          <p:cNvSpPr txBox="1"/>
          <p:nvPr/>
        </p:nvSpPr>
        <p:spPr>
          <a:xfrm>
            <a:off x="8917889" y="2122733"/>
            <a:ext cx="7779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Username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095E34-4A2D-4737-8C9C-9F889C53494E}"/>
              </a:ext>
            </a:extLst>
          </p:cNvPr>
          <p:cNvSpPr/>
          <p:nvPr/>
        </p:nvSpPr>
        <p:spPr>
          <a:xfrm>
            <a:off x="8989668" y="2651966"/>
            <a:ext cx="621982" cy="71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8DC10D-891D-4F28-B242-94EBB42CBE51}"/>
              </a:ext>
            </a:extLst>
          </p:cNvPr>
          <p:cNvSpPr/>
          <p:nvPr/>
        </p:nvSpPr>
        <p:spPr>
          <a:xfrm>
            <a:off x="8981779" y="3147166"/>
            <a:ext cx="650142" cy="71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590C92-BAD7-4BFB-A3B1-32B0E79A9DCE}"/>
              </a:ext>
            </a:extLst>
          </p:cNvPr>
          <p:cNvSpPr/>
          <p:nvPr/>
        </p:nvSpPr>
        <p:spPr>
          <a:xfrm>
            <a:off x="3424238" y="4750872"/>
            <a:ext cx="1604962" cy="68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32D40E-D0CD-4600-84ED-18620C588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68"/>
            <a:ext cx="12192000" cy="664786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E33E03-B9EF-4818-9E7C-AD04D1DEE82D}"/>
              </a:ext>
            </a:extLst>
          </p:cNvPr>
          <p:cNvSpPr/>
          <p:nvPr/>
        </p:nvSpPr>
        <p:spPr>
          <a:xfrm>
            <a:off x="6348413" y="2787483"/>
            <a:ext cx="437865" cy="98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5F455C-C241-41E8-8868-94F61E979440}"/>
              </a:ext>
            </a:extLst>
          </p:cNvPr>
          <p:cNvSpPr/>
          <p:nvPr/>
        </p:nvSpPr>
        <p:spPr>
          <a:xfrm>
            <a:off x="9306850" y="1097821"/>
            <a:ext cx="1344706" cy="68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74F9CD-62AD-4779-AD5D-884AF4878FC6}"/>
              </a:ext>
            </a:extLst>
          </p:cNvPr>
          <p:cNvSpPr/>
          <p:nvPr/>
        </p:nvSpPr>
        <p:spPr>
          <a:xfrm>
            <a:off x="8981779" y="2159438"/>
            <a:ext cx="650142" cy="68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F12CC3-6008-4CD6-A2D4-B7283CA4898B}"/>
              </a:ext>
            </a:extLst>
          </p:cNvPr>
          <p:cNvSpPr txBox="1"/>
          <p:nvPr/>
        </p:nvSpPr>
        <p:spPr>
          <a:xfrm>
            <a:off x="8917889" y="2122733"/>
            <a:ext cx="7779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Username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095E34-4A2D-4737-8C9C-9F889C53494E}"/>
              </a:ext>
            </a:extLst>
          </p:cNvPr>
          <p:cNvSpPr/>
          <p:nvPr/>
        </p:nvSpPr>
        <p:spPr>
          <a:xfrm>
            <a:off x="8989668" y="2651966"/>
            <a:ext cx="621982" cy="71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8DC10D-891D-4F28-B242-94EBB42CBE51}"/>
              </a:ext>
            </a:extLst>
          </p:cNvPr>
          <p:cNvSpPr/>
          <p:nvPr/>
        </p:nvSpPr>
        <p:spPr>
          <a:xfrm>
            <a:off x="8981779" y="3147166"/>
            <a:ext cx="650142" cy="71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590C92-BAD7-4BFB-A3B1-32B0E79A9DCE}"/>
              </a:ext>
            </a:extLst>
          </p:cNvPr>
          <p:cNvSpPr/>
          <p:nvPr/>
        </p:nvSpPr>
        <p:spPr>
          <a:xfrm>
            <a:off x="3424238" y="4750872"/>
            <a:ext cx="1604962" cy="68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27988C-BB34-4D7A-A439-A72CABF80167}"/>
              </a:ext>
            </a:extLst>
          </p:cNvPr>
          <p:cNvSpPr txBox="1"/>
          <p:nvPr/>
        </p:nvSpPr>
        <p:spPr>
          <a:xfrm>
            <a:off x="76200" y="1649257"/>
            <a:ext cx="152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Set ROI boundaries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FF038C-DE67-4F5B-9619-CEB7FC32CD85}"/>
              </a:ext>
            </a:extLst>
          </p:cNvPr>
          <p:cNvCxnSpPr/>
          <p:nvPr/>
        </p:nvCxnSpPr>
        <p:spPr>
          <a:xfrm>
            <a:off x="1600200" y="1972422"/>
            <a:ext cx="875145" cy="392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65F01DC-84BF-47B6-80CA-417F697AE73D}"/>
              </a:ext>
            </a:extLst>
          </p:cNvPr>
          <p:cNvSpPr/>
          <p:nvPr/>
        </p:nvSpPr>
        <p:spPr>
          <a:xfrm>
            <a:off x="1791855" y="2456873"/>
            <a:ext cx="2032000" cy="1126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510F39-14CB-4B19-B20D-234BAD9BD4CA}"/>
              </a:ext>
            </a:extLst>
          </p:cNvPr>
          <p:cNvSpPr txBox="1"/>
          <p:nvPr/>
        </p:nvSpPr>
        <p:spPr>
          <a:xfrm>
            <a:off x="838200" y="5716498"/>
            <a:ext cx="48675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Select ‘Save large image to file’ and save to assigned folder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AF5772-FB4F-4E34-9997-2BE9D398FAB0}"/>
              </a:ext>
            </a:extLst>
          </p:cNvPr>
          <p:cNvCxnSpPr/>
          <p:nvPr/>
        </p:nvCxnSpPr>
        <p:spPr>
          <a:xfrm flipV="1">
            <a:off x="2373745" y="4599709"/>
            <a:ext cx="517237" cy="11167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481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EE3A-0BBF-4D05-8550-0DD073E3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17E0326-6190-4305-9717-E664C6022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39"/>
            <a:ext cx="12211404" cy="66243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DD4AA2-9A55-46DE-BD5D-5BD27BB2874F}"/>
              </a:ext>
            </a:extLst>
          </p:cNvPr>
          <p:cNvSpPr txBox="1"/>
          <p:nvPr/>
        </p:nvSpPr>
        <p:spPr>
          <a:xfrm>
            <a:off x="3592945" y="1643958"/>
            <a:ext cx="179185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Select ‘Multichannel Capture’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B0FBC-ABDB-4306-86A0-C725E9054A95}"/>
              </a:ext>
            </a:extLst>
          </p:cNvPr>
          <p:cNvSpPr txBox="1"/>
          <p:nvPr/>
        </p:nvSpPr>
        <p:spPr>
          <a:xfrm>
            <a:off x="3592945" y="3153985"/>
            <a:ext cx="198581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Select designated optical configuration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2FBCF0-AEC7-4F66-B1F6-0A840500AE5B}"/>
              </a:ext>
            </a:extLst>
          </p:cNvPr>
          <p:cNvCxnSpPr>
            <a:cxnSpLocks/>
          </p:cNvCxnSpPr>
          <p:nvPr/>
        </p:nvCxnSpPr>
        <p:spPr>
          <a:xfrm>
            <a:off x="5384799" y="2105623"/>
            <a:ext cx="822037" cy="2311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0975B4-C6CD-4FD1-8532-6B8553CA510D}"/>
              </a:ext>
            </a:extLst>
          </p:cNvPr>
          <p:cNvCxnSpPr>
            <a:stCxn id="7" idx="3"/>
          </p:cNvCxnSpPr>
          <p:nvPr/>
        </p:nvCxnSpPr>
        <p:spPr>
          <a:xfrm flipV="1">
            <a:off x="5578764" y="2946400"/>
            <a:ext cx="628072" cy="669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BFF4F6A-9C45-4A8A-A0E1-928E1183428B}"/>
              </a:ext>
            </a:extLst>
          </p:cNvPr>
          <p:cNvSpPr/>
          <p:nvPr/>
        </p:nvSpPr>
        <p:spPr>
          <a:xfrm>
            <a:off x="9262132" y="1109031"/>
            <a:ext cx="1344706" cy="78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172EB8-8C1F-42C7-B29B-1116E43D53D3}"/>
              </a:ext>
            </a:extLst>
          </p:cNvPr>
          <p:cNvSpPr/>
          <p:nvPr/>
        </p:nvSpPr>
        <p:spPr>
          <a:xfrm>
            <a:off x="8977744" y="2168262"/>
            <a:ext cx="596562" cy="86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151125-E82D-425B-B53C-41B59112EF28}"/>
              </a:ext>
            </a:extLst>
          </p:cNvPr>
          <p:cNvSpPr/>
          <p:nvPr/>
        </p:nvSpPr>
        <p:spPr>
          <a:xfrm>
            <a:off x="8963851" y="2286802"/>
            <a:ext cx="596562" cy="86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170524-230D-425F-9800-E1473B13EA79}"/>
              </a:ext>
            </a:extLst>
          </p:cNvPr>
          <p:cNvSpPr/>
          <p:nvPr/>
        </p:nvSpPr>
        <p:spPr>
          <a:xfrm>
            <a:off x="8978392" y="2406515"/>
            <a:ext cx="596562" cy="86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BE9F90-D2FE-4FB7-86FD-F7064CCFD7AD}"/>
              </a:ext>
            </a:extLst>
          </p:cNvPr>
          <p:cNvSpPr/>
          <p:nvPr/>
        </p:nvSpPr>
        <p:spPr>
          <a:xfrm>
            <a:off x="8977744" y="2644768"/>
            <a:ext cx="625292" cy="86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93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269</Words>
  <Application>Microsoft Office PowerPoint</Application>
  <PresentationFormat>Widescreen</PresentationFormat>
  <Paragraphs>70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Joseph McArdle</dc:creator>
  <cp:lastModifiedBy>Colin Joseph McArdle</cp:lastModifiedBy>
  <cp:revision>22</cp:revision>
  <dcterms:created xsi:type="dcterms:W3CDTF">2022-02-11T03:26:57Z</dcterms:created>
  <dcterms:modified xsi:type="dcterms:W3CDTF">2022-02-13T16:42:39Z</dcterms:modified>
</cp:coreProperties>
</file>