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632" y="-221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DDC3-6D38-424F-9252-457B003EA097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BD3C4-741F-4C05-8A8E-4B6371108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152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DDC3-6D38-424F-9252-457B003EA097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BD3C4-741F-4C05-8A8E-4B6371108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636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DDC3-6D38-424F-9252-457B003EA097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BD3C4-741F-4C05-8A8E-4B6371108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56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DDC3-6D38-424F-9252-457B003EA097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BD3C4-741F-4C05-8A8E-4B6371108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695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DDC3-6D38-424F-9252-457B003EA097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BD3C4-741F-4C05-8A8E-4B6371108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492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DDC3-6D38-424F-9252-457B003EA097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BD3C4-741F-4C05-8A8E-4B6371108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53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DDC3-6D38-424F-9252-457B003EA097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BD3C4-741F-4C05-8A8E-4B6371108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70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DDC3-6D38-424F-9252-457B003EA097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BD3C4-741F-4C05-8A8E-4B6371108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70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DDC3-6D38-424F-9252-457B003EA097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BD3C4-741F-4C05-8A8E-4B6371108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29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DDC3-6D38-424F-9252-457B003EA097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BD3C4-741F-4C05-8A8E-4B6371108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208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DDC3-6D38-424F-9252-457B003EA097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BD3C4-741F-4C05-8A8E-4B6371108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20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DDC3-6D38-424F-9252-457B003EA097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BD3C4-741F-4C05-8A8E-4B6371108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70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78"/>
          <a:stretch/>
        </p:blipFill>
        <p:spPr>
          <a:xfrm>
            <a:off x="261021" y="216184"/>
            <a:ext cx="6335957" cy="87116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16200000">
            <a:off x="-111518" y="4594645"/>
            <a:ext cx="49885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Counts </a:t>
            </a:r>
            <a:endParaRPr lang="en-US" sz="800" dirty="0"/>
          </a:p>
        </p:txBody>
      </p:sp>
      <p:sp>
        <p:nvSpPr>
          <p:cNvPr id="6" name="TextBox 5"/>
          <p:cNvSpPr txBox="1"/>
          <p:nvPr/>
        </p:nvSpPr>
        <p:spPr>
          <a:xfrm>
            <a:off x="261021" y="420914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568793" y="420914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172622" y="42091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3476171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494972" y="3476171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28999" y="3476171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-4535" y="6201993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490437" y="6201993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579678" y="6201993"/>
            <a:ext cx="245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842082" y="6201993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J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964864" y="6201993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K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78623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12</Words>
  <Application>Microsoft Office PowerPoint</Application>
  <PresentationFormat>Letter Paper (8.5x11 in)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Emory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Kumar, Sandeep</dc:creator>
  <cp:lastModifiedBy>Kumar, Sandeep</cp:lastModifiedBy>
  <cp:revision>3</cp:revision>
  <cp:lastPrinted>2021-09-14T20:35:56Z</cp:lastPrinted>
  <dcterms:created xsi:type="dcterms:W3CDTF">2021-09-14T20:24:42Z</dcterms:created>
  <dcterms:modified xsi:type="dcterms:W3CDTF">2021-09-14T21:32:45Z</dcterms:modified>
</cp:coreProperties>
</file>