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8" r:id="rId4"/>
    <p:sldId id="257" r:id="rId5"/>
    <p:sldId id="258" r:id="rId6"/>
    <p:sldId id="269" r:id="rId7"/>
    <p:sldId id="259" r:id="rId8"/>
    <p:sldId id="260" r:id="rId9"/>
    <p:sldId id="261" r:id="rId10"/>
    <p:sldId id="262" r:id="rId11"/>
    <p:sldId id="263" r:id="rId12"/>
    <p:sldId id="264" r:id="rId13"/>
    <p:sldId id="270" r:id="rId14"/>
    <p:sldId id="273" r:id="rId15"/>
    <p:sldId id="274" r:id="rId16"/>
    <p:sldId id="271" r:id="rId17"/>
    <p:sldId id="275" r:id="rId18"/>
    <p:sldId id="276" r:id="rId19"/>
    <p:sldId id="279" r:id="rId20"/>
    <p:sldId id="280" r:id="rId21"/>
    <p:sldId id="281" r:id="rId22"/>
    <p:sldId id="282" r:id="rId23"/>
    <p:sldId id="283" r:id="rId24"/>
    <p:sldId id="284" r:id="rId25"/>
    <p:sldId id="272" r:id="rId26"/>
    <p:sldId id="277" r:id="rId27"/>
    <p:sldId id="278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1B7DD-5AA8-C24B-A807-32EF34286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0CCA8-4E41-FC4B-83B0-184219356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8A19C-455D-E44C-B7A8-39E4124C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25127-62AD-9541-989E-B10A81F2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968B9-6ADB-094C-9CED-8A6AB6B5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3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263B-96E5-E94A-A06D-16D32916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54CE4-33AE-C640-8F5A-08674C02F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0CEA3-4986-9D43-894D-695B9E59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D0A10-EF2E-9D4E-86E7-F8BEAB14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C248-906A-5B42-8B84-B0BCD753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2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25A25-F4CE-D645-B6C4-14C33335D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AA0B5-DE62-3243-813F-5CD82F899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9CE85-4A4D-2347-B23D-D0E821FE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83125-2FEC-A047-A6D1-4680357F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BEF9E-F92E-F843-9E6A-A074221E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7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E8D3-0194-9C49-A784-D1DCAF8D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1B8A8-F4EA-6B41-8AFB-9193F4AAC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D8757-4322-854F-8F84-F8E61C704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C7E42-6DF4-1546-B147-5619EA4F8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2A78D-519D-ED4F-A64C-DFA62A9D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6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6564D-123D-DD43-BB8D-DE85A624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E4245-36DD-FA44-96E5-5AF241BFD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5F41F-C798-F642-AFCB-D8C50F90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DFEBF-56B9-EF41-91C0-76BCCC70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12D3A-864E-CF4C-8E7C-64BE1AF43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36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57E5-AE09-464D-8E6E-A2C7B5B8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1C360-13DD-CB47-B226-EDABA0B2E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674AC-9A04-5749-85FD-404C63CB1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5736A-CC29-3E48-8697-073B7EF0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697E7-0716-6846-B6BB-6967CF63D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3323A-51FB-E249-BF26-6A3360BF9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2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0080B-FF3F-9C46-AC7F-E8B606C3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08EBE-35F6-0B4E-9A78-3030ACFE0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B52F9-D12A-764F-B96D-F78DC2DF4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86246-0EBC-D947-A3D5-94EFF430B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5BCC4-F82A-4B4A-950B-F050034A6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36D53A-DD61-1349-A83F-3EEC268A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AB016-3449-A34B-AC9C-91F4671BF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31FA6B-FD38-F84C-9E3A-D41262B3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A676-628C-0046-AAB7-457C36229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41053-EA9E-1F49-9D8F-DC0E0D95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0C2D1-B69B-9540-9D24-09A30E02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3430D-EFE1-5645-BA54-EAF80EA2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9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BB7DCD-A28D-3B4D-8181-40E19189C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EBD58-4F10-AE44-AD9B-82B7EC15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961CD-77C5-F840-8D2B-A589E2E6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6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0FEFA-AA25-C544-A0CF-F38D0089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04204-CDC8-E044-AF44-8FF16A141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226B8-AAE7-9D4D-8043-AEFEAECFA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86DC2-CD1E-D349-8F82-342FEB93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6AF61-9DB1-234D-9A6E-AE80BB7F0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B960C-2ACF-1643-8557-65C4E060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1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6DFC-24AC-DD4C-A148-8AF294AD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416A9-7ECE-BA44-9A7C-ADEEF928A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D25C4-53A9-1149-8DA1-AB7F26B07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CE144-BA63-D74B-A1D4-A05762FF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D7000-1CA9-AA4C-8E26-4F8B0749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10682-8305-9D4F-A2DF-2888666A5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2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879ABA-794C-AD44-84DF-6560BE59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E6FFC-5273-274F-8311-88174D42E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EE9D1-C157-3143-83EE-46DD063D0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5C50-CE4B-EA4E-A333-F4803D7DE671}" type="datetimeFigureOut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5D364-1BBE-1242-BB16-A37C913EE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F6124-A51A-A440-B5AF-F2ABE46CE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779C-67B8-104F-B23C-28731B5C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7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EBA8-44F1-C443-9351-CCE39F96F9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Jove paper screenshots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23A4C-DCFB-B64C-A949-166C6E3CC0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Figures are in the order they should appear</a:t>
            </a:r>
          </a:p>
        </p:txBody>
      </p:sp>
    </p:spTree>
    <p:extLst>
      <p:ext uri="{BB962C8B-B14F-4D97-AF65-F5344CB8AC3E}">
        <p14:creationId xmlns:p14="http://schemas.microsoft.com/office/powerpoint/2010/main" val="313104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4F0DFC-E6E6-B94B-8835-C760B179A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56"/>
            <a:ext cx="12192000" cy="64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8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39301-8138-D640-854B-A4BB9DAB8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04"/>
            <a:ext cx="12192000" cy="67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8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B8F141-540F-0549-A25C-397234B96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85" y="0"/>
            <a:ext cx="10954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2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8C5C-1403-DF43-A589-45F1DD48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4249695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CF36E-EFAD-344A-B031-B2C3516A1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" y="0"/>
            <a:ext cx="1216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50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1B6FA5-5D08-E049-9E8F-FF27B80D1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61" y="0"/>
            <a:ext cx="1097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47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8C5C-1403-DF43-A589-45F1DD48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4</a:t>
            </a:r>
          </a:p>
        </p:txBody>
      </p:sp>
    </p:spTree>
    <p:extLst>
      <p:ext uri="{BB962C8B-B14F-4D97-AF65-F5344CB8AC3E}">
        <p14:creationId xmlns:p14="http://schemas.microsoft.com/office/powerpoint/2010/main" val="2356948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235D4-EBB6-4D4C-8F4D-16B299433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42" y="0"/>
            <a:ext cx="10978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45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796AE9-79C2-8A41-B96B-54320819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13" y="0"/>
            <a:ext cx="1085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14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0901D-DC61-194A-8908-23260D43B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04" y="0"/>
            <a:ext cx="11198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63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4C0C-B8A5-754D-991D-D7D15319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the figures (only main figures)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35B44-A80F-3B46-93EF-883CD3E62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Figure 1</a:t>
            </a:r>
          </a:p>
          <a:p>
            <a:r>
              <a:rPr lang="en-US" dirty="0"/>
              <a:t>Figure 2</a:t>
            </a:r>
          </a:p>
          <a:p>
            <a:r>
              <a:rPr lang="en-US" dirty="0"/>
              <a:t>Figure 3</a:t>
            </a:r>
          </a:p>
          <a:p>
            <a:r>
              <a:rPr lang="en-US" dirty="0"/>
              <a:t>Figure 4</a:t>
            </a:r>
          </a:p>
          <a:p>
            <a:r>
              <a:rPr lang="en-US" dirty="0"/>
              <a:t>Figure 5</a:t>
            </a:r>
          </a:p>
        </p:txBody>
      </p:sp>
    </p:spTree>
    <p:extLst>
      <p:ext uri="{BB962C8B-B14F-4D97-AF65-F5344CB8AC3E}">
        <p14:creationId xmlns:p14="http://schemas.microsoft.com/office/powerpoint/2010/main" val="875846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D1F104-2A26-A545-8672-CB73C30B1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96" y="0"/>
            <a:ext cx="10615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5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095E7-257F-3841-9A8E-E7E32EA74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06" y="0"/>
            <a:ext cx="1059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6EA26-2D64-ED4F-82EE-60C45631A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45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D77EA-228D-C64C-A7E8-4954C8063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96"/>
            <a:ext cx="12192000" cy="64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66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3BF40-04BC-E749-920D-10DCD763C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97" y="0"/>
            <a:ext cx="10982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91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8C5C-1403-DF43-A589-45F1DD48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</a:t>
            </a:r>
          </a:p>
        </p:txBody>
      </p:sp>
    </p:spTree>
    <p:extLst>
      <p:ext uri="{BB962C8B-B14F-4D97-AF65-F5344CB8AC3E}">
        <p14:creationId xmlns:p14="http://schemas.microsoft.com/office/powerpoint/2010/main" val="1015049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83511-4847-EB48-A67C-CBB3E1C9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48" y="0"/>
            <a:ext cx="11199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94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BADA18-3D43-C84F-AD63-21D642B58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993"/>
            <a:ext cx="12192000" cy="62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7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AD2142-2CBF-D040-9585-46F70D032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71" y="0"/>
            <a:ext cx="11556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01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5FDE68-960B-9B49-A6A6-385B62556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43" y="0"/>
            <a:ext cx="1126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76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8C5C-1403-DF43-A589-45F1DD48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927856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A9849-50B3-6A44-92B8-93ACE4703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80" y="0"/>
            <a:ext cx="11620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85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1779AB-B3E0-8649-83A2-47CCC33A6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199"/>
            <a:ext cx="12192000" cy="611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48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B0BF26-02BD-BD43-85F4-C1A1C1F5A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56" y="0"/>
            <a:ext cx="10988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10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2BE73C-6F80-9340-A41F-4C21599A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55" y="0"/>
            <a:ext cx="11469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9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50174-F6EE-0343-B505-33CC590AA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94" y="0"/>
            <a:ext cx="11056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38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A4A953-00FE-664B-BDE8-C73E5664C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" y="0"/>
            <a:ext cx="12152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8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D86F3E-9C96-7141-A6FF-B6F0500E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" y="0"/>
            <a:ext cx="12137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7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53415-7B68-DA4C-AADF-2A2C96C6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24" y="0"/>
            <a:ext cx="11387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4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8C5C-1403-DF43-A589-45F1DD48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264182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AA7319-08E2-2342-A210-1C0D7CC7C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96" y="0"/>
            <a:ext cx="10878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3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E46D31-1ABA-774C-A98D-40EE85A3B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997"/>
            <a:ext cx="12192000" cy="61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11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F6097-9C2D-0747-ABF6-76AFE640D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99"/>
            <a:ext cx="12192000" cy="66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36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40</Words>
  <Application>Microsoft Macintosh PowerPoint</Application>
  <PresentationFormat>Widescreen</PresentationFormat>
  <Paragraphs>13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Jove paper screenshots</vt:lpstr>
      <vt:lpstr>Order of the figures (only main figures)</vt:lpstr>
      <vt:lpstr>Figure 1</vt:lpstr>
      <vt:lpstr>PowerPoint Presentation</vt:lpstr>
      <vt:lpstr>PowerPoint Presentation</vt:lpstr>
      <vt:lpstr>Figure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3</vt:lpstr>
      <vt:lpstr>PowerPoint Presentation</vt:lpstr>
      <vt:lpstr>PowerPoint Presentation</vt:lpstr>
      <vt:lpstr>Figure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Jove paper screenshots</dc:title>
  <dc:creator>Joao Carlos Gomes Neto</dc:creator>
  <cp:lastModifiedBy>Joao Carlos Gomes Neto</cp:lastModifiedBy>
  <cp:revision>7</cp:revision>
  <dcterms:created xsi:type="dcterms:W3CDTF">2022-02-03T20:35:00Z</dcterms:created>
  <dcterms:modified xsi:type="dcterms:W3CDTF">2022-02-03T21:56:21Z</dcterms:modified>
</cp:coreProperties>
</file>