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77-5584-4A08-A6EB-8463C3804740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05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77-5584-4A08-A6EB-8463C3804740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7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77-5584-4A08-A6EB-8463C3804740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02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77-5584-4A08-A6EB-8463C3804740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8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77-5584-4A08-A6EB-8463C3804740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6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77-5584-4A08-A6EB-8463C3804740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69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77-5584-4A08-A6EB-8463C3804740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36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77-5584-4A08-A6EB-8463C3804740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5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77-5584-4A08-A6EB-8463C3804740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02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77-5584-4A08-A6EB-8463C3804740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7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77-5584-4A08-A6EB-8463C3804740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73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36F77-5584-4A08-A6EB-8463C3804740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7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C26AB3F-4743-460D-BB57-76C37CA10DF9}"/>
              </a:ext>
            </a:extLst>
          </p:cNvPr>
          <p:cNvSpPr txBox="1"/>
          <p:nvPr/>
        </p:nvSpPr>
        <p:spPr>
          <a:xfrm>
            <a:off x="-25015" y="0"/>
            <a:ext cx="99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Figure 5.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6733" y="958080"/>
            <a:ext cx="11931210" cy="4573250"/>
            <a:chOff x="196733" y="958080"/>
            <a:chExt cx="11931210" cy="45732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E5EA78-1054-4C5D-B6E6-42819904B774}"/>
                </a:ext>
              </a:extLst>
            </p:cNvPr>
            <p:cNvSpPr txBox="1"/>
            <p:nvPr/>
          </p:nvSpPr>
          <p:spPr>
            <a:xfrm>
              <a:off x="256802" y="2132746"/>
              <a:ext cx="830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/>
                <a:t>Gch</a:t>
              </a:r>
              <a:r>
                <a:rPr lang="en-GB" baseline="30000" dirty="0" err="1"/>
                <a:t>fl</a:t>
              </a:r>
              <a:r>
                <a:rPr lang="en-GB" baseline="30000" dirty="0"/>
                <a:t>/</a:t>
              </a:r>
              <a:r>
                <a:rPr lang="en-GB" baseline="30000" dirty="0" err="1"/>
                <a:t>fl</a:t>
              </a:r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0B606F-2611-414D-9E8F-A922BC6CA335}"/>
                </a:ext>
              </a:extLst>
            </p:cNvPr>
            <p:cNvSpPr txBox="1"/>
            <p:nvPr/>
          </p:nvSpPr>
          <p:spPr>
            <a:xfrm>
              <a:off x="196733" y="4079665"/>
              <a:ext cx="950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R26-CreER</a:t>
              </a:r>
              <a:r>
                <a:rPr lang="en-GB" baseline="30000" dirty="0"/>
                <a:t>T2</a:t>
              </a:r>
              <a:r>
                <a:rPr lang="en-GB" dirty="0"/>
                <a:t>Gch</a:t>
              </a:r>
              <a:r>
                <a:rPr lang="en-GB" baseline="30000" dirty="0"/>
                <a:t>fl/</a:t>
              </a:r>
              <a:r>
                <a:rPr lang="en-GB" baseline="30000" dirty="0" err="1"/>
                <a:t>fl</a:t>
              </a:r>
              <a:endParaRPr lang="en-GB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382" y="1327412"/>
              <a:ext cx="3512355" cy="1980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485" y="1327412"/>
              <a:ext cx="3512355" cy="1980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588" y="1327412"/>
              <a:ext cx="3512355" cy="1980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916" y="3551330"/>
              <a:ext cx="3512355" cy="1980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486" y="3551330"/>
              <a:ext cx="3512355" cy="198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588" y="3551330"/>
              <a:ext cx="3512355" cy="1980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E5EA78-1054-4C5D-B6E6-42819904B774}"/>
                </a:ext>
              </a:extLst>
            </p:cNvPr>
            <p:cNvSpPr txBox="1"/>
            <p:nvPr/>
          </p:nvSpPr>
          <p:spPr>
            <a:xfrm>
              <a:off x="2268111" y="958080"/>
              <a:ext cx="1270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-Tamoxifen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E5EA78-1054-4C5D-B6E6-42819904B774}"/>
                </a:ext>
              </a:extLst>
            </p:cNvPr>
            <p:cNvSpPr txBox="1"/>
            <p:nvPr/>
          </p:nvSpPr>
          <p:spPr>
            <a:xfrm>
              <a:off x="5708119" y="958080"/>
              <a:ext cx="185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0.1 µM Tamoxifen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E5EA78-1054-4C5D-B6E6-42819904B774}"/>
                </a:ext>
              </a:extLst>
            </p:cNvPr>
            <p:cNvSpPr txBox="1"/>
            <p:nvPr/>
          </p:nvSpPr>
          <p:spPr>
            <a:xfrm>
              <a:off x="9442222" y="958080"/>
              <a:ext cx="185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1.0 µM </a:t>
              </a:r>
              <a:r>
                <a:rPr lang="en-GB" dirty="0"/>
                <a:t>Tamoxifen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675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Nicol</dc:creator>
  <cp:lastModifiedBy>Amit  Krishnan</cp:lastModifiedBy>
  <cp:revision>8</cp:revision>
  <cp:lastPrinted>2021-09-22T14:10:22Z</cp:lastPrinted>
  <dcterms:created xsi:type="dcterms:W3CDTF">2021-04-16T11:32:39Z</dcterms:created>
  <dcterms:modified xsi:type="dcterms:W3CDTF">2021-10-13T08:48:29Z</dcterms:modified>
</cp:coreProperties>
</file>