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17" autoAdjust="0"/>
    <p:restoredTop sz="94660"/>
  </p:normalViewPr>
  <p:slideViewPr>
    <p:cSldViewPr snapToGrid="0">
      <p:cViewPr varScale="1">
        <p:scale>
          <a:sx n="90" d="100"/>
          <a:sy n="90" d="100"/>
        </p:scale>
        <p:origin x="108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6F77-5584-4A08-A6EB-8463C3804740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F0173-C094-4A4B-B6E2-EBBFFC819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052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6F77-5584-4A08-A6EB-8463C3804740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F0173-C094-4A4B-B6E2-EBBFFC819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477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6F77-5584-4A08-A6EB-8463C3804740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F0173-C094-4A4B-B6E2-EBBFFC819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021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6F77-5584-4A08-A6EB-8463C3804740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F0173-C094-4A4B-B6E2-EBBFFC819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485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6F77-5584-4A08-A6EB-8463C3804740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F0173-C094-4A4B-B6E2-EBBFFC819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066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6F77-5584-4A08-A6EB-8463C3804740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F0173-C094-4A4B-B6E2-EBBFFC819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693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6F77-5584-4A08-A6EB-8463C3804740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F0173-C094-4A4B-B6E2-EBBFFC819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360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6F77-5584-4A08-A6EB-8463C3804740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F0173-C094-4A4B-B6E2-EBBFFC819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256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6F77-5584-4A08-A6EB-8463C3804740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F0173-C094-4A4B-B6E2-EBBFFC819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022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6F77-5584-4A08-A6EB-8463C3804740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F0173-C094-4A4B-B6E2-EBBFFC819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072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6F77-5584-4A08-A6EB-8463C3804740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F0173-C094-4A4B-B6E2-EBBFFC819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732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36F77-5584-4A08-A6EB-8463C3804740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F0173-C094-4A4B-B6E2-EBBFFC8194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175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04E15DD-97E2-4333-94BF-717388DE0B77}"/>
              </a:ext>
            </a:extLst>
          </p:cNvPr>
          <p:cNvGrpSpPr/>
          <p:nvPr/>
        </p:nvGrpSpPr>
        <p:grpSpPr>
          <a:xfrm>
            <a:off x="0" y="25869"/>
            <a:ext cx="10235095" cy="6828816"/>
            <a:chOff x="0" y="25869"/>
            <a:chExt cx="10235095" cy="6828816"/>
          </a:xfrm>
        </p:grpSpPr>
        <p:sp>
          <p:nvSpPr>
            <p:cNvPr id="9" name="TextBox 8"/>
            <p:cNvSpPr txBox="1"/>
            <p:nvPr/>
          </p:nvSpPr>
          <p:spPr>
            <a:xfrm>
              <a:off x="0" y="25869"/>
              <a:ext cx="10044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/>
                <a:t>Figure 4.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E4221602-D6D0-D444-B541-D217B6978A9E}"/>
                </a:ext>
              </a:extLst>
            </p:cNvPr>
            <p:cNvSpPr txBox="1"/>
            <p:nvPr/>
          </p:nvSpPr>
          <p:spPr>
            <a:xfrm>
              <a:off x="1897846" y="325741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526D26E-8DD4-6047-A78D-A32F2ECC7D27}"/>
                </a:ext>
              </a:extLst>
            </p:cNvPr>
            <p:cNvSpPr txBox="1"/>
            <p:nvPr/>
          </p:nvSpPr>
          <p:spPr>
            <a:xfrm>
              <a:off x="6609720" y="325741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A5CC25B-CA61-EA4E-9B1F-8098457F4BD6}"/>
                </a:ext>
              </a:extLst>
            </p:cNvPr>
            <p:cNvSpPr txBox="1"/>
            <p:nvPr/>
          </p:nvSpPr>
          <p:spPr>
            <a:xfrm>
              <a:off x="1897846" y="2482305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18C4479-5755-CC4B-AC2F-6FDFAF5881A4}"/>
                </a:ext>
              </a:extLst>
            </p:cNvPr>
            <p:cNvSpPr txBox="1"/>
            <p:nvPr/>
          </p:nvSpPr>
          <p:spPr>
            <a:xfrm>
              <a:off x="1897846" y="4638869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E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B298E74-9915-DC4A-A046-1645815535AE}"/>
                </a:ext>
              </a:extLst>
            </p:cNvPr>
            <p:cNvSpPr txBox="1"/>
            <p:nvPr/>
          </p:nvSpPr>
          <p:spPr>
            <a:xfrm>
              <a:off x="6609720" y="2482305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49C1D2B-A9E7-E04B-80BD-37ADDCE36E25}"/>
                </a:ext>
              </a:extLst>
            </p:cNvPr>
            <p:cNvSpPr txBox="1"/>
            <p:nvPr/>
          </p:nvSpPr>
          <p:spPr>
            <a:xfrm>
              <a:off x="6622544" y="4638869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F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5B67C61-A487-184F-86B5-FDC491E668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56295" y="301485"/>
              <a:ext cx="8178800" cy="6553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25049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9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Nicol</dc:creator>
  <cp:lastModifiedBy>Amit  Krishnan</cp:lastModifiedBy>
  <cp:revision>20</cp:revision>
  <cp:lastPrinted>2021-09-22T14:09:22Z</cp:lastPrinted>
  <dcterms:created xsi:type="dcterms:W3CDTF">2021-04-16T11:32:39Z</dcterms:created>
  <dcterms:modified xsi:type="dcterms:W3CDTF">2021-10-13T08:46:50Z</dcterms:modified>
</cp:coreProperties>
</file>