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5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7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0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8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6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9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6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2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7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3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6F77-5584-4A08-A6EB-8463C3804740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0173-C094-4A4B-B6E2-EBBFFC81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7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9AFA4D-B51A-4886-B67F-F32BC569A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" r="53519" b="53316"/>
          <a:stretch/>
        </p:blipFill>
        <p:spPr>
          <a:xfrm>
            <a:off x="7436662" y="654105"/>
            <a:ext cx="4685723" cy="2202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100" y="44989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2243" y="449894"/>
            <a:ext cx="2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47" y="807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Figure 3.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354" y="3744314"/>
            <a:ext cx="2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4217" y="3998544"/>
            <a:ext cx="5167994" cy="2322272"/>
            <a:chOff x="5662423" y="3820402"/>
            <a:chExt cx="5394285" cy="2430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" t="22300" r="2935" b="46140"/>
            <a:stretch/>
          </p:blipFill>
          <p:spPr>
            <a:xfrm>
              <a:off x="5931099" y="4692370"/>
              <a:ext cx="4951603" cy="1558247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5662423" y="3820402"/>
              <a:ext cx="5394285" cy="912892"/>
              <a:chOff x="5662423" y="3820402"/>
              <a:chExt cx="5394285" cy="912892"/>
            </a:xfrm>
          </p:grpSpPr>
          <p:sp>
            <p:nvSpPr>
              <p:cNvPr id="31" name="TextBox 30"/>
              <p:cNvSpPr txBox="1"/>
              <p:nvPr/>
            </p:nvSpPr>
            <p:spPr>
              <a:xfrm rot="16200000">
                <a:off x="10575380" y="4377486"/>
                <a:ext cx="36740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NTC</a:t>
                </a: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328008" y="3820402"/>
                <a:ext cx="4728700" cy="707379"/>
                <a:chOff x="6011074" y="3971014"/>
                <a:chExt cx="4704031" cy="655565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 rot="16200000">
                  <a:off x="5947350" y="4252454"/>
                  <a:ext cx="476412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Vehicle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 rot="16200000">
                  <a:off x="6270114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0.1 µM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 rot="16200000">
                  <a:off x="6630289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1.0 µM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 rot="16200000">
                  <a:off x="6983250" y="4252454"/>
                  <a:ext cx="476412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Vehicle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16200000">
                  <a:off x="7350639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0.1 µM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 rot="16200000">
                  <a:off x="7710813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1.0 µM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 rot="16200000">
                  <a:off x="8063774" y="4252454"/>
                  <a:ext cx="476412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Vehicle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 rot="16200000">
                  <a:off x="8431162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0.1 µM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 rot="16200000">
                  <a:off x="8791337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1.0 µM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 rot="16200000">
                  <a:off x="9144297" y="4252454"/>
                  <a:ext cx="476412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Vehicle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 rot="16200000">
                  <a:off x="9511686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0.1 µM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 rot="16200000">
                  <a:off x="9871864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1.0 µM</a:t>
                  </a: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011074" y="4179877"/>
                  <a:ext cx="2070181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8193451" y="4183046"/>
                  <a:ext cx="2070181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6691653" y="3971014"/>
                  <a:ext cx="100354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GCH</a:t>
                  </a:r>
                  <a:r>
                    <a:rPr lang="en-GB" sz="8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fl</a:t>
                  </a:r>
                  <a:r>
                    <a:rPr lang="en-GB" sz="8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/</a:t>
                  </a:r>
                  <a:r>
                    <a:rPr lang="en-GB" sz="8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fl</a:t>
                  </a:r>
                  <a:endParaRPr lang="en-GB" sz="8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8560110" y="3971014"/>
                  <a:ext cx="215499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R26-CreER</a:t>
                  </a:r>
                  <a:r>
                    <a:rPr lang="en-GB" sz="8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T2</a:t>
                  </a:r>
                  <a:r>
                    <a:rPr lang="en-GB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Gch</a:t>
                  </a:r>
                  <a:r>
                    <a:rPr lang="en-GB" sz="8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fl/</a:t>
                  </a:r>
                  <a:r>
                    <a:rPr lang="en-GB" sz="8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fl</a:t>
                  </a:r>
                  <a:endParaRPr lang="en-GB" sz="8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6328008" y="4434414"/>
                <a:ext cx="4214887" cy="277264"/>
                <a:chOff x="420386" y="4716964"/>
                <a:chExt cx="3693007" cy="256954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420386" y="4717209"/>
                  <a:ext cx="202533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24356" y="4717209"/>
                  <a:ext cx="202533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028326" y="4717209"/>
                  <a:ext cx="202533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332296" y="4717209"/>
                  <a:ext cx="229218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666722" y="4717209"/>
                  <a:ext cx="229218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001148" y="4717209"/>
                  <a:ext cx="229218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303413" y="4716964"/>
                  <a:ext cx="202533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607383" y="4716964"/>
                  <a:ext cx="202533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2940167" y="4716964"/>
                  <a:ext cx="202533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215323" y="4716964"/>
                  <a:ext cx="229218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549749" y="4716964"/>
                  <a:ext cx="229218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884175" y="4716964"/>
                  <a:ext cx="229218" cy="256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5662423" y="4467612"/>
                <a:ext cx="864182" cy="265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LPS/IFN</a:t>
                </a:r>
                <a:r>
                  <a:rPr lang="el-GR" sz="1000" dirty="0"/>
                  <a:t>γ</a:t>
                </a:r>
                <a:endParaRPr lang="en-GB" sz="1000" dirty="0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202503" y="3640643"/>
            <a:ext cx="5919882" cy="2566727"/>
            <a:chOff x="653458" y="546143"/>
            <a:chExt cx="5218734" cy="2177109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0FADB62-0516-4BCF-A868-E341DBF5E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5115"/>
            <a:stretch/>
          </p:blipFill>
          <p:spPr>
            <a:xfrm>
              <a:off x="653458" y="1584379"/>
              <a:ext cx="5218734" cy="1138873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695388" y="546143"/>
              <a:ext cx="4791012" cy="1106102"/>
              <a:chOff x="117976" y="725295"/>
              <a:chExt cx="4140285" cy="102508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56493" y="725295"/>
                <a:ext cx="800846" cy="34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D</a:t>
                </a: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721615" y="951803"/>
                <a:ext cx="3536646" cy="655565"/>
                <a:chOff x="6011074" y="3971014"/>
                <a:chExt cx="4704031" cy="655565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 rot="16200000">
                  <a:off x="5947350" y="4252454"/>
                  <a:ext cx="476412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Vehicle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 rot="16200000">
                  <a:off x="6270114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0.1 µM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 rot="16200000">
                  <a:off x="6630289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1.0 µM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 rot="16200000">
                  <a:off x="6983250" y="4252454"/>
                  <a:ext cx="476412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Vehicle</a:t>
                  </a: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 rot="16200000">
                  <a:off x="7350639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0.1 µM</a:t>
                  </a: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 rot="16200000">
                  <a:off x="7710813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1.0 µM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 rot="16200000">
                  <a:off x="8063774" y="4252454"/>
                  <a:ext cx="476412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Vehicle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 rot="16200000">
                  <a:off x="8431162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0.1 µM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 rot="16200000">
                  <a:off x="8791337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1.0 µM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 rot="16200000">
                  <a:off x="9144297" y="4252454"/>
                  <a:ext cx="476412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Vehicle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 rot="16200000">
                  <a:off x="9511686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0.1 µM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 rot="16200000">
                  <a:off x="9871864" y="4262541"/>
                  <a:ext cx="461986" cy="266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1.0 µM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6011074" y="4179877"/>
                  <a:ext cx="2070181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8193451" y="4183046"/>
                  <a:ext cx="2070181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>
                  <a:off x="6691653" y="3971014"/>
                  <a:ext cx="100354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GCH</a:t>
                  </a:r>
                  <a:r>
                    <a:rPr lang="en-GB" sz="8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fl</a:t>
                  </a:r>
                  <a:r>
                    <a:rPr lang="en-GB" sz="8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/</a:t>
                  </a:r>
                  <a:r>
                    <a:rPr lang="en-GB" sz="8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fl</a:t>
                  </a:r>
                  <a:endParaRPr lang="en-GB" sz="8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8560110" y="3971014"/>
                  <a:ext cx="215499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R26-CreER</a:t>
                  </a:r>
                  <a:r>
                    <a:rPr lang="en-GB" sz="8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T2</a:t>
                  </a:r>
                  <a:r>
                    <a:rPr lang="en-GB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Gch</a:t>
                  </a:r>
                  <a:r>
                    <a:rPr lang="en-GB" sz="800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fl/</a:t>
                  </a:r>
                  <a:r>
                    <a:rPr lang="en-GB" sz="800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fl</a:t>
                  </a:r>
                  <a:endParaRPr lang="en-GB" sz="8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721615" y="1473134"/>
                <a:ext cx="3180009" cy="277244"/>
                <a:chOff x="420386" y="4716964"/>
                <a:chExt cx="3725399" cy="277244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420386" y="4717209"/>
                  <a:ext cx="231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724356" y="4717209"/>
                  <a:ext cx="231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028326" y="4717209"/>
                  <a:ext cx="231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1332296" y="4717209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1666722" y="4717209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2001148" y="4717209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303413" y="4716964"/>
                  <a:ext cx="231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2607383" y="4716964"/>
                  <a:ext cx="231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2940167" y="4716964"/>
                  <a:ext cx="23115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-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3215323" y="4716964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3549749" y="4716964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884175" y="4716964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+</a:t>
                  </a: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117976" y="1495457"/>
                <a:ext cx="6463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LPS/IFN</a:t>
                </a:r>
                <a:r>
                  <a:rPr lang="el-GR" sz="1000" dirty="0"/>
                  <a:t>γ</a:t>
                </a:r>
                <a:endParaRPr lang="en-GB" sz="100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78311" y="561650"/>
            <a:ext cx="6181774" cy="3078993"/>
            <a:chOff x="478311" y="561650"/>
            <a:chExt cx="6181774" cy="3078993"/>
          </a:xfrm>
        </p:grpSpPr>
        <p:grpSp>
          <p:nvGrpSpPr>
            <p:cNvPr id="11" name="Group 10"/>
            <p:cNvGrpSpPr/>
            <p:nvPr/>
          </p:nvGrpSpPr>
          <p:grpSpPr>
            <a:xfrm>
              <a:off x="478311" y="561650"/>
              <a:ext cx="6181774" cy="3078993"/>
              <a:chOff x="1440998" y="405998"/>
              <a:chExt cx="6181774" cy="307899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0998" y="819226"/>
                <a:ext cx="6181774" cy="2665765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039985" y="405998"/>
                <a:ext cx="66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/>
                  <a:t>Gch1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4366333" y="738085"/>
                <a:ext cx="0" cy="3967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>
              <a:off x="2274316" y="2959331"/>
              <a:ext cx="0" cy="3158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892419" y="3233244"/>
              <a:ext cx="714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Nitrite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80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94</Words>
  <Application>Microsoft Macintosh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Nicol</dc:creator>
  <cp:lastModifiedBy>Mark Crabtree</cp:lastModifiedBy>
  <cp:revision>15</cp:revision>
  <cp:lastPrinted>2021-09-22T14:09:01Z</cp:lastPrinted>
  <dcterms:created xsi:type="dcterms:W3CDTF">2021-04-16T11:32:39Z</dcterms:created>
  <dcterms:modified xsi:type="dcterms:W3CDTF">2021-09-22T14:09:06Z</dcterms:modified>
</cp:coreProperties>
</file>