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96" y="4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CCA9B-7B8F-4BF3-859B-784DCFBDA98D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74047-F275-415C-A6F4-DBDB4AD32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7204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CCA9B-7B8F-4BF3-859B-784DCFBDA98D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74047-F275-415C-A6F4-DBDB4AD32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9194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CCA9B-7B8F-4BF3-859B-784DCFBDA98D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74047-F275-415C-A6F4-DBDB4AD32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9335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CCA9B-7B8F-4BF3-859B-784DCFBDA98D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74047-F275-415C-A6F4-DBDB4AD32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8327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CCA9B-7B8F-4BF3-859B-784DCFBDA98D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74047-F275-415C-A6F4-DBDB4AD32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706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CCA9B-7B8F-4BF3-859B-784DCFBDA98D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74047-F275-415C-A6F4-DBDB4AD32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053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CCA9B-7B8F-4BF3-859B-784DCFBDA98D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74047-F275-415C-A6F4-DBDB4AD32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4003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CCA9B-7B8F-4BF3-859B-784DCFBDA98D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74047-F275-415C-A6F4-DBDB4AD32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3975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CCA9B-7B8F-4BF3-859B-784DCFBDA98D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74047-F275-415C-A6F4-DBDB4AD32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1666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CCA9B-7B8F-4BF3-859B-784DCFBDA98D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74047-F275-415C-A6F4-DBDB4AD32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9366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CCA9B-7B8F-4BF3-859B-784DCFBDA98D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74047-F275-415C-A6F4-DBDB4AD32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807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CCA9B-7B8F-4BF3-859B-784DCFBDA98D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74047-F275-415C-A6F4-DBDB4AD32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5694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10116" y="84579"/>
            <a:ext cx="1047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Figure 2.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08FA3D6-293D-2A44-BB19-BBF66BE0BB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4809" y="453910"/>
            <a:ext cx="3401303" cy="640408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963AB4F-0C33-4DB3-B99B-B700A22C79A9}"/>
              </a:ext>
            </a:extLst>
          </p:cNvPr>
          <p:cNvSpPr txBox="1"/>
          <p:nvPr/>
        </p:nvSpPr>
        <p:spPr>
          <a:xfrm>
            <a:off x="3970009" y="453910"/>
            <a:ext cx="30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B22D7D-F2DA-408B-8306-21C1D84D9D7F}"/>
              </a:ext>
            </a:extLst>
          </p:cNvPr>
          <p:cNvSpPr txBox="1"/>
          <p:nvPr/>
        </p:nvSpPr>
        <p:spPr>
          <a:xfrm>
            <a:off x="3970009" y="2493043"/>
            <a:ext cx="30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2149235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5904</TotalTime>
  <Words>5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Marina Diotallevi</dc:creator>
  <cp:lastModifiedBy>Amit  Krishnan</cp:lastModifiedBy>
  <cp:revision>14</cp:revision>
  <cp:lastPrinted>2021-09-22T14:08:41Z</cp:lastPrinted>
  <dcterms:created xsi:type="dcterms:W3CDTF">2021-07-30T11:56:52Z</dcterms:created>
  <dcterms:modified xsi:type="dcterms:W3CDTF">2021-10-13T08:45:50Z</dcterms:modified>
</cp:coreProperties>
</file>