
<file path=[Content_Types].xml><?xml version="1.0" encoding="utf-8"?>
<Types xmlns="http://schemas.openxmlformats.org/package/2006/content-types"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501" r:id="rId2"/>
  </p:sldIdLst>
  <p:sldSz cx="16256000" cy="9144000"/>
  <p:notesSz cx="6858000" cy="93138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cia Borriello" initials="LB" lastIdx="1" clrIdx="0">
    <p:extLst>
      <p:ext uri="{19B8F6BF-5375-455C-9EA6-DF929625EA0E}">
        <p15:presenceInfo xmlns:p15="http://schemas.microsoft.com/office/powerpoint/2012/main" userId="a4b393ab08315cf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CC00"/>
    <a:srgbClr val="33CC33"/>
    <a:srgbClr val="0909FF"/>
    <a:srgbClr val="000066"/>
    <a:srgbClr val="0000CC"/>
    <a:srgbClr val="FF9933"/>
    <a:srgbClr val="0000FF"/>
    <a:srgbClr val="FF33CC"/>
    <a:srgbClr val="BC6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1" autoAdjust="0"/>
    <p:restoredTop sz="94291" autoAdjust="0"/>
  </p:normalViewPr>
  <p:slideViewPr>
    <p:cSldViewPr snapToGrid="0">
      <p:cViewPr varScale="1">
        <p:scale>
          <a:sx n="51" d="100"/>
          <a:sy n="51" d="100"/>
        </p:scale>
        <p:origin x="96" y="6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0B1001-A997-4184-AB02-DD294434F87D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32546-E241-4251-B9BA-9C294E3A37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015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7FD79-D777-4E9A-8971-E8B1071AFD0B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5000" y="1163638"/>
            <a:ext cx="5588000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21" y="4481979"/>
            <a:ext cx="5485158" cy="366765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027" y="8846262"/>
            <a:ext cx="2972421" cy="46760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767E2F-13C8-4A5F-A4ED-49373E5E2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999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000" y="1496484"/>
            <a:ext cx="121920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4802717"/>
            <a:ext cx="12192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9520-556B-43AD-8FF5-70AC434C50CC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7A29-BFF1-42AB-96D0-BD5AB281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293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9520-556B-43AD-8FF5-70AC434C50CC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7A29-BFF1-42AB-96D0-BD5AB281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871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3200" y="486834"/>
            <a:ext cx="350520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486834"/>
            <a:ext cx="10312400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9520-556B-43AD-8FF5-70AC434C50CC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7A29-BFF1-42AB-96D0-BD5AB281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634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9520-556B-43AD-8FF5-70AC434C50CC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7A29-BFF1-42AB-96D0-BD5AB281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044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133" y="2279652"/>
            <a:ext cx="140208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133" y="6119285"/>
            <a:ext cx="140208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9520-556B-43AD-8FF5-70AC434C50CC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7A29-BFF1-42AB-96D0-BD5AB281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00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434167"/>
            <a:ext cx="690880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2434167"/>
            <a:ext cx="690880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9520-556B-43AD-8FF5-70AC434C50CC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7A29-BFF1-42AB-96D0-BD5AB281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68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486834"/>
            <a:ext cx="1402080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718" y="2241551"/>
            <a:ext cx="6877049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718" y="3340100"/>
            <a:ext cx="6877049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9600" y="2241551"/>
            <a:ext cx="691091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9600" y="3340100"/>
            <a:ext cx="6910917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9520-556B-43AD-8FF5-70AC434C50CC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7A29-BFF1-42AB-96D0-BD5AB281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0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9520-556B-43AD-8FF5-70AC434C50CC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7A29-BFF1-42AB-96D0-BD5AB281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497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9520-556B-43AD-8FF5-70AC434C50CC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7A29-BFF1-42AB-96D0-BD5AB281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371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8" y="609600"/>
            <a:ext cx="5242983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0917" y="1316567"/>
            <a:ext cx="82296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8" y="2743200"/>
            <a:ext cx="5242983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9520-556B-43AD-8FF5-70AC434C50CC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7A29-BFF1-42AB-96D0-BD5AB281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00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8" y="609600"/>
            <a:ext cx="5242983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0917" y="1316567"/>
            <a:ext cx="82296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8" y="2743200"/>
            <a:ext cx="5242983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A9520-556B-43AD-8FF5-70AC434C50CC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47A29-BFF1-42AB-96D0-BD5AB281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91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600" y="486834"/>
            <a:ext cx="140208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600" y="2434167"/>
            <a:ext cx="140208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600" y="8475134"/>
            <a:ext cx="3657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A9520-556B-43AD-8FF5-70AC434C50CC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4800" y="8475134"/>
            <a:ext cx="5486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8475134"/>
            <a:ext cx="3657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47A29-BFF1-42AB-96D0-BD5AB2814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161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697" y="154459"/>
            <a:ext cx="11577553" cy="8946291"/>
          </a:xfrm>
          <a:prstGeom prst="rect">
            <a:avLst/>
          </a:prstGeom>
        </p:spPr>
      </p:pic>
      <p:sp>
        <p:nvSpPr>
          <p:cNvPr id="7" name="TextBox 71"/>
          <p:cNvSpPr txBox="1">
            <a:spLocks noChangeArrowheads="1"/>
          </p:cNvSpPr>
          <p:nvPr/>
        </p:nvSpPr>
        <p:spPr bwMode="auto">
          <a:xfrm>
            <a:off x="4794464" y="-16971"/>
            <a:ext cx="385361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Supplemental Figure 2</a:t>
            </a:r>
          </a:p>
        </p:txBody>
      </p:sp>
    </p:spTree>
    <p:extLst>
      <p:ext uri="{BB962C8B-B14F-4D97-AF65-F5344CB8AC3E}">
        <p14:creationId xmlns:p14="http://schemas.microsoft.com/office/powerpoint/2010/main" val="3788320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34160</TotalTime>
  <Words>3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Albert Einstein 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Lucia Borriello</dc:creator>
  <cp:lastModifiedBy>Amit G krishnan</cp:lastModifiedBy>
  <cp:revision>2676</cp:revision>
  <cp:lastPrinted>2020-06-23T21:30:10Z</cp:lastPrinted>
  <dcterms:created xsi:type="dcterms:W3CDTF">2018-11-06T16:25:47Z</dcterms:created>
  <dcterms:modified xsi:type="dcterms:W3CDTF">2021-06-03T09:26:22Z</dcterms:modified>
</cp:coreProperties>
</file>