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2"/>
    <p:restoredTop sz="95940"/>
  </p:normalViewPr>
  <p:slideViewPr>
    <p:cSldViewPr snapToGrid="0" snapToObjects="1">
      <p:cViewPr varScale="1">
        <p:scale>
          <a:sx n="106" d="100"/>
          <a:sy n="106" d="100"/>
        </p:scale>
        <p:origin x="216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D0B33-9E9A-8D4C-BA1B-5A1881B9B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BE183B-31C9-A545-91FB-5F32812F78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8AB46-E5EF-F64E-8182-2D0393CE1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9D64-AEC7-5949-8EFB-AC8DB1E7E8F2}" type="datetimeFigureOut">
              <a:rPr lang="en-US" smtClean="0"/>
              <a:t>6/12/21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D4680-FA76-4743-9DC3-9FB4185B7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A4891-F368-B541-9BC5-C19B4A5CB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8A6C-FF9F-EF46-91C2-58DE9F32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32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9423B-96DB-AE41-B4C1-CAD765467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66D712-E2A7-6244-AF47-5644D49F8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747C3-E813-3142-AA5B-9BDF84673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9D64-AEC7-5949-8EFB-AC8DB1E7E8F2}" type="datetimeFigureOut">
              <a:rPr lang="en-US" smtClean="0"/>
              <a:t>6/12/21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A0C91-31EF-3749-B56A-FDC81C022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73658-D60B-5F42-A339-C41292D6F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8A6C-FF9F-EF46-91C2-58DE9F32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56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DB53F5-8172-FE49-A0C1-FCA3BFC286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7A587C-E764-A64D-84AA-7BAC56EB6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E5A7D-DB0A-6D44-9E8C-34F25EDCF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9D64-AEC7-5949-8EFB-AC8DB1E7E8F2}" type="datetimeFigureOut">
              <a:rPr lang="en-US" smtClean="0"/>
              <a:t>6/12/21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FDBD5-8ADA-B043-8DC4-8C6B05DF0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26FA6-1372-8B48-A6B6-B726397A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8A6C-FF9F-EF46-91C2-58DE9F32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99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301CC-3FC3-664B-B98B-D61361B51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1F615-178E-F642-A280-3064AE308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C2757-BB7F-9043-879D-B1F2E525A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9D64-AEC7-5949-8EFB-AC8DB1E7E8F2}" type="datetimeFigureOut">
              <a:rPr lang="en-US" smtClean="0"/>
              <a:t>6/12/21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AD8B3-DBCA-9B46-8635-B12CDAB08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21677-8D83-CF42-9087-17317BEB8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8A6C-FF9F-EF46-91C2-58DE9F32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9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2B3FA-1175-C84E-8603-438E29607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F76F2-9556-5E4D-A67C-2F743BBA2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6CAC4-37A9-E04D-BE32-FA7DDBAF5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9D64-AEC7-5949-8EFB-AC8DB1E7E8F2}" type="datetimeFigureOut">
              <a:rPr lang="en-US" smtClean="0"/>
              <a:t>6/12/21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EF52B-3041-2144-9966-D06320BC3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113FA-EDEE-AA4A-8083-354F181E5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8A6C-FF9F-EF46-91C2-58DE9F32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1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F15DF-5056-7544-ADD6-FF2D9A058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8BFDA-FD85-804C-BAFB-2B63C57B84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AF6AD6-A4ED-754C-8A01-7540F981D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BF2122-9ACC-C044-8BDC-ADFE52647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9D64-AEC7-5949-8EFB-AC8DB1E7E8F2}" type="datetimeFigureOut">
              <a:rPr lang="en-US" smtClean="0"/>
              <a:t>6/12/21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B5AF6-8826-3045-80E1-FC9EBBDA2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5A7EF-163B-184F-8C67-BD22D7350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8A6C-FF9F-EF46-91C2-58DE9F32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1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9F317-71A3-BD48-8FB1-2F664F88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DAAA9-2E9A-904D-81D1-D7CEAD21E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0CA51-E7AF-E945-B561-D9A16B6F1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085DF6-2C24-5543-88A8-C152A2A977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4960A7-BB6C-9346-B1E7-BDB144DAD6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AA4B9D-98AC-F34F-876A-9D61AF41F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9D64-AEC7-5949-8EFB-AC8DB1E7E8F2}" type="datetimeFigureOut">
              <a:rPr lang="en-US" smtClean="0"/>
              <a:t>6/12/21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9370E8-BE93-7046-80AF-824FFB8B7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CC7E86-1A40-7948-AF8E-D920EA505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8A6C-FF9F-EF46-91C2-58DE9F32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69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9D774-53E1-4848-ADB0-786B72F98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A2561D-565D-2B40-B4E4-0193A5EE1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9D64-AEC7-5949-8EFB-AC8DB1E7E8F2}" type="datetimeFigureOut">
              <a:rPr lang="en-US" smtClean="0"/>
              <a:t>6/12/21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081144-3D2B-D840-8CC4-89A5507C0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0AA68-448D-064F-9DD3-F9688F5E4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8A6C-FF9F-EF46-91C2-58DE9F32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4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579C0B-32F8-3744-82DE-50153A2C7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9D64-AEC7-5949-8EFB-AC8DB1E7E8F2}" type="datetimeFigureOut">
              <a:rPr lang="en-US" smtClean="0"/>
              <a:t>6/12/21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06E82B-BC8B-A74B-A455-5BC39068E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82D7F-C4C3-3E40-BDCC-729141AEB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8A6C-FF9F-EF46-91C2-58DE9F32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6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E3659-8C84-E647-905C-F5103D421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B75D4-9AF2-DB4E-A917-0E957EF5D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4CA638-B330-1845-9E94-29246B627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10DC99-07CE-334B-BFFE-253D5D444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9D64-AEC7-5949-8EFB-AC8DB1E7E8F2}" type="datetimeFigureOut">
              <a:rPr lang="en-US" smtClean="0"/>
              <a:t>6/12/21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ED33AA-250B-BE47-901A-8DCB7432C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3DC58-2747-244C-959A-CCF38FA2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8A6C-FF9F-EF46-91C2-58DE9F32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68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E44D6-83A1-CB42-AB8A-CCEC55424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FD6BCE-30BE-3C40-8819-C7D87B3F0F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E9149B-FE0E-6B41-BE78-72966DB31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15B41-DBB1-8140-B168-DB57A955A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9D64-AEC7-5949-8EFB-AC8DB1E7E8F2}" type="datetimeFigureOut">
              <a:rPr lang="en-US" smtClean="0"/>
              <a:t>6/12/21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EB2FF9-344F-AE4A-A0D5-08DDE34E4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EFA01F-20C3-9B42-93D2-76CEEC0CE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8A6C-FF9F-EF46-91C2-58DE9F32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19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11F028-CC81-9B49-95C1-748E1EB33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ED8AE-4945-E543-8E65-FF575DDA8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83ABE-94DF-CB4B-AF09-17AF910816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19D64-AEC7-5949-8EFB-AC8DB1E7E8F2}" type="datetimeFigureOut">
              <a:rPr lang="en-US" smtClean="0"/>
              <a:t>6/12/21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1C653-C589-D445-8137-1CB98BDF36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43668-0B4D-DE47-94DC-D68A091F36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28A6C-FF9F-EF46-91C2-58DE9F32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24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9">
            <a:extLst>
              <a:ext uri="{FF2B5EF4-FFF2-40B4-BE49-F238E27FC236}">
                <a16:creationId xmlns:a16="http://schemas.microsoft.com/office/drawing/2014/main" id="{5358CD25-25E0-E24D-B95C-BEE8CEC380B1}"/>
              </a:ext>
            </a:extLst>
          </p:cNvPr>
          <p:cNvPicPr/>
          <p:nvPr/>
        </p:nvPicPr>
        <p:blipFill rotWithShape="1">
          <a:blip r:embed="rId2"/>
          <a:srcRect r="14658" b="3226"/>
          <a:stretch/>
        </p:blipFill>
        <p:spPr>
          <a:xfrm>
            <a:off x="2002210" y="1906701"/>
            <a:ext cx="1479017" cy="2776169"/>
          </a:xfrm>
          <a:prstGeom prst="rect">
            <a:avLst/>
          </a:prstGeom>
        </p:spPr>
      </p:pic>
      <p:pic>
        <p:nvPicPr>
          <p:cNvPr id="5" name="图片 20">
            <a:extLst>
              <a:ext uri="{FF2B5EF4-FFF2-40B4-BE49-F238E27FC236}">
                <a16:creationId xmlns:a16="http://schemas.microsoft.com/office/drawing/2014/main" id="{F15E57F5-D1A6-8B47-B2E7-58B28D67317C}"/>
              </a:ext>
            </a:extLst>
          </p:cNvPr>
          <p:cNvPicPr/>
          <p:nvPr/>
        </p:nvPicPr>
        <p:blipFill rotWithShape="1">
          <a:blip r:embed="rId3"/>
          <a:srcRect t="3226" r="13497"/>
          <a:stretch/>
        </p:blipFill>
        <p:spPr>
          <a:xfrm>
            <a:off x="4351279" y="1906701"/>
            <a:ext cx="1417526" cy="27761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83D9A2-459D-B547-A906-FFBBCB6B9370}"/>
              </a:ext>
            </a:extLst>
          </p:cNvPr>
          <p:cNvSpPr txBox="1"/>
          <p:nvPr/>
        </p:nvSpPr>
        <p:spPr>
          <a:xfrm>
            <a:off x="318051" y="185531"/>
            <a:ext cx="159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Figure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166741-97DD-1F46-BC9A-A74A46DC81D2}"/>
              </a:ext>
            </a:extLst>
          </p:cNvPr>
          <p:cNvSpPr txBox="1"/>
          <p:nvPr/>
        </p:nvSpPr>
        <p:spPr>
          <a:xfrm>
            <a:off x="1621236" y="1537368"/>
            <a:ext cx="62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230966-F8FF-2349-9346-6D75DA0F8A56}"/>
              </a:ext>
            </a:extLst>
          </p:cNvPr>
          <p:cNvSpPr txBox="1"/>
          <p:nvPr/>
        </p:nvSpPr>
        <p:spPr>
          <a:xfrm>
            <a:off x="3825846" y="1537368"/>
            <a:ext cx="62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FB86A2-0CA2-EC48-B87B-55FA36FC07D8}"/>
              </a:ext>
            </a:extLst>
          </p:cNvPr>
          <p:cNvSpPr txBox="1"/>
          <p:nvPr/>
        </p:nvSpPr>
        <p:spPr>
          <a:xfrm>
            <a:off x="6240156" y="1537368"/>
            <a:ext cx="62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</a:t>
            </a:r>
          </a:p>
        </p:txBody>
      </p:sp>
      <p:pic>
        <p:nvPicPr>
          <p:cNvPr id="10" name="图片 22">
            <a:extLst>
              <a:ext uri="{FF2B5EF4-FFF2-40B4-BE49-F238E27FC236}">
                <a16:creationId xmlns:a16="http://schemas.microsoft.com/office/drawing/2014/main" id="{80CCDF06-DDF5-B143-AF25-51DB39C0DF8D}"/>
              </a:ext>
            </a:extLst>
          </p:cNvPr>
          <p:cNvPicPr/>
          <p:nvPr/>
        </p:nvPicPr>
        <p:blipFill rotWithShape="1">
          <a:blip r:embed="rId4"/>
          <a:srcRect l="2739" t="3137" r="21230" b="2742"/>
          <a:stretch/>
        </p:blipFill>
        <p:spPr>
          <a:xfrm>
            <a:off x="6631726" y="1906700"/>
            <a:ext cx="1431620" cy="27761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2F894C-5A47-B040-81CD-39B5023298AF}"/>
              </a:ext>
            </a:extLst>
          </p:cNvPr>
          <p:cNvSpPr txBox="1"/>
          <p:nvPr/>
        </p:nvSpPr>
        <p:spPr>
          <a:xfrm>
            <a:off x="8691763" y="1537368"/>
            <a:ext cx="62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AD9E67F-5FB1-D948-AC52-420CEB83D1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5030" y="1906700"/>
            <a:ext cx="1504631" cy="277616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95375FE-10F1-0743-8289-1A745869402E}"/>
              </a:ext>
            </a:extLst>
          </p:cNvPr>
          <p:cNvSpPr/>
          <p:nvPr/>
        </p:nvSpPr>
        <p:spPr>
          <a:xfrm rot="16200000">
            <a:off x="265375" y="2903306"/>
            <a:ext cx="263954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Nar+DMSO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(57.2 mg/mL)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DB0BC9-D276-5F44-BCA6-8021D2BF7463}"/>
              </a:ext>
            </a:extLst>
          </p:cNvPr>
          <p:cNvSpPr/>
          <p:nvPr/>
        </p:nvSpPr>
        <p:spPr>
          <a:xfrm rot="16200000">
            <a:off x="2673330" y="2903306"/>
            <a:ext cx="263954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Nar+DMSO+Tween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80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(28.6 mg/mL)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4C69E8-1B3B-3E42-AC8E-D82A7E8AD9C6}"/>
              </a:ext>
            </a:extLst>
          </p:cNvPr>
          <p:cNvSpPr txBox="1"/>
          <p:nvPr/>
        </p:nvSpPr>
        <p:spPr>
          <a:xfrm>
            <a:off x="7810726" y="5902994"/>
            <a:ext cx="2103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Nar: Naringenin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E1A59D2-639A-654E-9114-EDD107345DB7}"/>
              </a:ext>
            </a:extLst>
          </p:cNvPr>
          <p:cNvSpPr/>
          <p:nvPr/>
        </p:nvSpPr>
        <p:spPr>
          <a:xfrm rot="16200000">
            <a:off x="4980310" y="2971619"/>
            <a:ext cx="2639543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Nar+3.52% DMSO+ 3.52% Tween 80 + 92.96% PS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204060-9B28-B44F-B5DA-CEDD74565D6E}"/>
              </a:ext>
            </a:extLst>
          </p:cNvPr>
          <p:cNvSpPr/>
          <p:nvPr/>
        </p:nvSpPr>
        <p:spPr>
          <a:xfrm rot="16200000">
            <a:off x="7226159" y="2833119"/>
            <a:ext cx="2639543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Nar+3.52% DMSO+ 3.52% Tween 80 + 92.96% PS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(Spin down)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74D0854-DE28-204E-B9A2-CC337FF7D5DA}"/>
              </a:ext>
            </a:extLst>
          </p:cNvPr>
          <p:cNvCxnSpPr>
            <a:cxnSpLocks/>
          </p:cNvCxnSpPr>
          <p:nvPr/>
        </p:nvCxnSpPr>
        <p:spPr>
          <a:xfrm flipH="1">
            <a:off x="2423817" y="5014544"/>
            <a:ext cx="10359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31">
            <a:extLst>
              <a:ext uri="{FF2B5EF4-FFF2-40B4-BE49-F238E27FC236}">
                <a16:creationId xmlns:a16="http://schemas.microsoft.com/office/drawing/2014/main" id="{48A74A7F-60F6-1645-85F1-D51AF07AE7FC}"/>
              </a:ext>
            </a:extLst>
          </p:cNvPr>
          <p:cNvSpPr txBox="1"/>
          <p:nvPr/>
        </p:nvSpPr>
        <p:spPr>
          <a:xfrm>
            <a:off x="2708668" y="4672326"/>
            <a:ext cx="1784559" cy="614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 cm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8B1E260-2D70-F248-90D9-3935D9F4F53E}"/>
              </a:ext>
            </a:extLst>
          </p:cNvPr>
          <p:cNvCxnSpPr>
            <a:cxnSpLocks/>
          </p:cNvCxnSpPr>
          <p:nvPr/>
        </p:nvCxnSpPr>
        <p:spPr>
          <a:xfrm flipH="1">
            <a:off x="4753605" y="5014544"/>
            <a:ext cx="10090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31">
            <a:extLst>
              <a:ext uri="{FF2B5EF4-FFF2-40B4-BE49-F238E27FC236}">
                <a16:creationId xmlns:a16="http://schemas.microsoft.com/office/drawing/2014/main" id="{1F1A005A-BAD0-794E-8BA9-787F21FFEC41}"/>
              </a:ext>
            </a:extLst>
          </p:cNvPr>
          <p:cNvSpPr txBox="1"/>
          <p:nvPr/>
        </p:nvSpPr>
        <p:spPr>
          <a:xfrm>
            <a:off x="5031050" y="4672326"/>
            <a:ext cx="1738159" cy="614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 cm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B9A9FF1-1E6B-EB48-8767-4D9A9D21B264}"/>
              </a:ext>
            </a:extLst>
          </p:cNvPr>
          <p:cNvCxnSpPr>
            <a:cxnSpLocks/>
          </p:cNvCxnSpPr>
          <p:nvPr/>
        </p:nvCxnSpPr>
        <p:spPr>
          <a:xfrm flipH="1">
            <a:off x="7010888" y="5039389"/>
            <a:ext cx="10374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31">
            <a:extLst>
              <a:ext uri="{FF2B5EF4-FFF2-40B4-BE49-F238E27FC236}">
                <a16:creationId xmlns:a16="http://schemas.microsoft.com/office/drawing/2014/main" id="{8D5B9B60-3B54-3748-882F-DE9403690452}"/>
              </a:ext>
            </a:extLst>
          </p:cNvPr>
          <p:cNvSpPr txBox="1"/>
          <p:nvPr/>
        </p:nvSpPr>
        <p:spPr>
          <a:xfrm>
            <a:off x="7296153" y="4672326"/>
            <a:ext cx="1787148" cy="658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 cm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22E93A7-D926-374B-BA80-AA94F45ACFD3}"/>
              </a:ext>
            </a:extLst>
          </p:cNvPr>
          <p:cNvCxnSpPr>
            <a:cxnSpLocks/>
          </p:cNvCxnSpPr>
          <p:nvPr/>
        </p:nvCxnSpPr>
        <p:spPr>
          <a:xfrm flipH="1">
            <a:off x="9438869" y="5017234"/>
            <a:ext cx="10374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31">
            <a:extLst>
              <a:ext uri="{FF2B5EF4-FFF2-40B4-BE49-F238E27FC236}">
                <a16:creationId xmlns:a16="http://schemas.microsoft.com/office/drawing/2014/main" id="{7BAECC90-59E6-B646-843A-59394B73D580}"/>
              </a:ext>
            </a:extLst>
          </p:cNvPr>
          <p:cNvSpPr txBox="1"/>
          <p:nvPr/>
        </p:nvSpPr>
        <p:spPr>
          <a:xfrm>
            <a:off x="9724134" y="4650171"/>
            <a:ext cx="1787148" cy="658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 cm</a:t>
            </a:r>
          </a:p>
        </p:txBody>
      </p:sp>
    </p:spTree>
    <p:extLst>
      <p:ext uri="{BB962C8B-B14F-4D97-AF65-F5344CB8AC3E}">
        <p14:creationId xmlns:p14="http://schemas.microsoft.com/office/powerpoint/2010/main" val="3030191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2093</TotalTime>
  <Words>70</Words>
  <Application>Microsoft Macintosh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Qin Bian</dc:creator>
  <cp:lastModifiedBy>Qin Bian</cp:lastModifiedBy>
  <cp:revision>27</cp:revision>
  <dcterms:created xsi:type="dcterms:W3CDTF">2021-03-28T16:36:54Z</dcterms:created>
  <dcterms:modified xsi:type="dcterms:W3CDTF">2021-06-13T00:51:43Z</dcterms:modified>
</cp:coreProperties>
</file>