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5940"/>
  </p:normalViewPr>
  <p:slideViewPr>
    <p:cSldViewPr snapToGrid="0" snapToObjects="1">
      <p:cViewPr varScale="1">
        <p:scale>
          <a:sx n="106" d="100"/>
          <a:sy n="106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0B33-9E9A-8D4C-BA1B-5A1881B9B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E183B-31C9-A545-91FB-5F32812F7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AB46-E5EF-F64E-8182-2D0393CE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4680-FA76-4743-9DC3-9FB4185B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4891-F368-B541-9BC5-C19B4A5C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423B-96DB-AE41-B4C1-CAD76546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6D712-E2A7-6244-AF47-5644D49F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47C3-E813-3142-AA5B-9BDF8467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0C91-31EF-3749-B56A-FDC81C0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3658-D60B-5F42-A339-C41292D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B53F5-8172-FE49-A0C1-FCA3BFC28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A587C-E764-A64D-84AA-7BAC56EB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5A7D-DB0A-6D44-9E8C-34F25EDC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DBD5-8ADA-B043-8DC4-8C6B05DF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26FA6-1372-8B48-A6B6-B726397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1CC-3FC3-664B-B98B-D61361B5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F615-178E-F642-A280-3064AE30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2757-BB7F-9043-879D-B1F2E525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AD8B3-DBCA-9B46-8635-B12CDAB0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21677-8D83-CF42-9087-17317BE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B3FA-1175-C84E-8603-438E2960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76F2-9556-5E4D-A67C-2F743BBA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CAC4-37A9-E04D-BE32-FA7DDBAF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F52B-3041-2144-9966-D06320BC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13FA-EDEE-AA4A-8083-354F181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15DF-5056-7544-ADD6-FF2D9A05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BFDA-FD85-804C-BAFB-2B63C57B8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F6AD6-A4ED-754C-8A01-7540F981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2122-9ACC-C044-8BDC-ADFE526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B5AF6-8826-3045-80E1-FC9EBBDA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A7EF-163B-184F-8C67-BD22D735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F317-71A3-BD48-8FB1-2F664F88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DAAA9-2E9A-904D-81D1-D7CEAD21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CA51-E7AF-E945-B561-D9A16B6F1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85DF6-2C24-5543-88A8-C152A2A9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960A7-BB6C-9346-B1E7-BDB144DAD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A4B9D-98AC-F34F-876A-9D61AF41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370E8-BE93-7046-80AF-824FFB8B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C7E86-1A40-7948-AF8E-D920EA50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D774-53E1-4848-ADB0-786B72F9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2561D-565D-2B40-B4E4-0193A5EE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81144-3D2B-D840-8CC4-89A5507C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0AA68-448D-064F-9DD3-F9688F5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9C0B-32F8-3744-82DE-50153A2C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E82B-BC8B-A74B-A455-5BC39068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2D7F-C4C3-3E40-BDCC-729141AE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3659-8C84-E647-905C-F5103D42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75D4-9AF2-DB4E-A917-0E957EF5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CA638-B330-1845-9E94-29246B62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DC99-07CE-334B-BFFE-253D5D44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D33AA-250B-BE47-901A-8DCB7432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DC58-2747-244C-959A-CCF38FA2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44D6-83A1-CB42-AB8A-CCEC5542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D6BCE-30BE-3C40-8819-C7D87B3F0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149B-FE0E-6B41-BE78-72966DB3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15B41-DBB1-8140-B168-DB57A955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B2FF9-344F-AE4A-A0D5-08DDE34E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FA01F-20C3-9B42-93D2-76CEEC0C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1F028-CC81-9B49-95C1-748E1EB3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D8AE-4945-E543-8E65-FF575DDA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3ABE-94DF-CB4B-AF09-17AF9108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9D64-AEC7-5949-8EFB-AC8DB1E7E8F2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C653-C589-D445-8137-1CB98BDF3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3668-0B4D-DE47-94DC-D68A091F3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8A6C-FF9F-EF46-91C2-58DE9F32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7F19C-4F95-8B4F-8B12-3E3AE975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02" y="1939789"/>
            <a:ext cx="1580685" cy="2726268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E1B0F44E-1513-E84E-8F5C-91D92C5B7FEE}"/>
              </a:ext>
            </a:extLst>
          </p:cNvPr>
          <p:cNvPicPr/>
          <p:nvPr/>
        </p:nvPicPr>
        <p:blipFill rotWithShape="1">
          <a:blip r:embed="rId3"/>
          <a:srcRect l="7705"/>
          <a:stretch/>
        </p:blipFill>
        <p:spPr>
          <a:xfrm>
            <a:off x="3896654" y="1939789"/>
            <a:ext cx="1588758" cy="2726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89FF5-B68E-1940-844D-8365E47C87FF}"/>
              </a:ext>
            </a:extLst>
          </p:cNvPr>
          <p:cNvSpPr txBox="1"/>
          <p:nvPr/>
        </p:nvSpPr>
        <p:spPr>
          <a:xfrm>
            <a:off x="880753" y="1570457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D420F-70D6-DF4D-8E28-769BCBD737BE}"/>
              </a:ext>
            </a:extLst>
          </p:cNvPr>
          <p:cNvSpPr txBox="1"/>
          <p:nvPr/>
        </p:nvSpPr>
        <p:spPr>
          <a:xfrm>
            <a:off x="3286956" y="1570457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DE928-8488-4D44-83E3-1A66C9C21EC3}"/>
              </a:ext>
            </a:extLst>
          </p:cNvPr>
          <p:cNvSpPr txBox="1"/>
          <p:nvPr/>
        </p:nvSpPr>
        <p:spPr>
          <a:xfrm>
            <a:off x="5828629" y="1570457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F50D5B87-A2AF-1540-94A5-DEF337393AF7}"/>
              </a:ext>
            </a:extLst>
          </p:cNvPr>
          <p:cNvPicPr/>
          <p:nvPr/>
        </p:nvPicPr>
        <p:blipFill rotWithShape="1">
          <a:blip r:embed="rId4"/>
          <a:srcRect r="20194" b="5192"/>
          <a:stretch/>
        </p:blipFill>
        <p:spPr>
          <a:xfrm>
            <a:off x="6302857" y="1939789"/>
            <a:ext cx="1689236" cy="2726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5FE5A6-404B-5F4D-A539-219BC8BB0993}"/>
              </a:ext>
            </a:extLst>
          </p:cNvPr>
          <p:cNvSpPr txBox="1"/>
          <p:nvPr/>
        </p:nvSpPr>
        <p:spPr>
          <a:xfrm>
            <a:off x="8701450" y="1580097"/>
            <a:ext cx="62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pic>
        <p:nvPicPr>
          <p:cNvPr id="12" name="图片 18">
            <a:extLst>
              <a:ext uri="{FF2B5EF4-FFF2-40B4-BE49-F238E27FC236}">
                <a16:creationId xmlns:a16="http://schemas.microsoft.com/office/drawing/2014/main" id="{BBEF26FF-4A25-D645-A7B1-D1FA7B8D0A11}"/>
              </a:ext>
            </a:extLst>
          </p:cNvPr>
          <p:cNvPicPr/>
          <p:nvPr/>
        </p:nvPicPr>
        <p:blipFill rotWithShape="1">
          <a:blip r:embed="rId5"/>
          <a:srcRect r="25530"/>
          <a:stretch/>
        </p:blipFill>
        <p:spPr>
          <a:xfrm>
            <a:off x="9014717" y="1939789"/>
            <a:ext cx="1566197" cy="2726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A1868-EF92-4546-A8AA-DD1E0BEDF929}"/>
              </a:ext>
            </a:extLst>
          </p:cNvPr>
          <p:cNvSpPr txBox="1"/>
          <p:nvPr/>
        </p:nvSpPr>
        <p:spPr>
          <a:xfrm>
            <a:off x="318051" y="185531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18904-F3FA-FA41-B143-1604255E067D}"/>
              </a:ext>
            </a:extLst>
          </p:cNvPr>
          <p:cNvSpPr/>
          <p:nvPr/>
        </p:nvSpPr>
        <p:spPr>
          <a:xfrm rot="16200000">
            <a:off x="-206590" y="2936395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Nar+DMSO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(400 mg/mL)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03C12-D762-7746-A4D2-447F325BF1E2}"/>
              </a:ext>
            </a:extLst>
          </p:cNvPr>
          <p:cNvSpPr/>
          <p:nvPr/>
        </p:nvSpPr>
        <p:spPr>
          <a:xfrm rot="16200000">
            <a:off x="2330648" y="2936395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Nar+DMSO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(40 mg/mL)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52F362-BDAE-E94B-8B11-60CC332D0C5E}"/>
              </a:ext>
            </a:extLst>
          </p:cNvPr>
          <p:cNvSpPr/>
          <p:nvPr/>
        </p:nvSpPr>
        <p:spPr>
          <a:xfrm rot="16200000">
            <a:off x="4798420" y="3161620"/>
            <a:ext cx="26395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Nar+5% DMSO+95% PS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BF4BCA-0C33-8C49-A02E-AF8DA347F482}"/>
              </a:ext>
            </a:extLst>
          </p:cNvPr>
          <p:cNvSpPr/>
          <p:nvPr/>
        </p:nvSpPr>
        <p:spPr>
          <a:xfrm rot="16200000">
            <a:off x="7381678" y="3023120"/>
            <a:ext cx="263954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Nar+5% DMSO+95% PS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(Spin down)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2D4AA-A4B2-ED41-B98F-6DA08FDE0D87}"/>
              </a:ext>
            </a:extLst>
          </p:cNvPr>
          <p:cNvSpPr txBox="1"/>
          <p:nvPr/>
        </p:nvSpPr>
        <p:spPr>
          <a:xfrm>
            <a:off x="7810726" y="5902994"/>
            <a:ext cx="210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Nar: Naringenin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26A241C2-2041-2946-A283-17E84F99D501}"/>
              </a:ext>
            </a:extLst>
          </p:cNvPr>
          <p:cNvSpPr txBox="1"/>
          <p:nvPr/>
        </p:nvSpPr>
        <p:spPr>
          <a:xfrm>
            <a:off x="2216325" y="4743756"/>
            <a:ext cx="1785975" cy="66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43D7FA-F734-C24C-A907-A2D6D4EEEE5A}"/>
              </a:ext>
            </a:extLst>
          </p:cNvPr>
          <p:cNvCxnSpPr>
            <a:cxnSpLocks/>
          </p:cNvCxnSpPr>
          <p:nvPr/>
        </p:nvCxnSpPr>
        <p:spPr>
          <a:xfrm flipH="1">
            <a:off x="1909782" y="5098488"/>
            <a:ext cx="10368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B084C4-CF88-A44E-AB69-2548C42D2EE7}"/>
              </a:ext>
            </a:extLst>
          </p:cNvPr>
          <p:cNvCxnSpPr>
            <a:cxnSpLocks/>
          </p:cNvCxnSpPr>
          <p:nvPr/>
        </p:nvCxnSpPr>
        <p:spPr>
          <a:xfrm flipH="1">
            <a:off x="4466203" y="5094999"/>
            <a:ext cx="10368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>
            <a:extLst>
              <a:ext uri="{FF2B5EF4-FFF2-40B4-BE49-F238E27FC236}">
                <a16:creationId xmlns:a16="http://schemas.microsoft.com/office/drawing/2014/main" id="{3B270199-0B62-5041-8FCF-53157EE80990}"/>
              </a:ext>
            </a:extLst>
          </p:cNvPr>
          <p:cNvSpPr txBox="1"/>
          <p:nvPr/>
        </p:nvSpPr>
        <p:spPr>
          <a:xfrm>
            <a:off x="4751280" y="4752781"/>
            <a:ext cx="1785975" cy="61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68EE32-8B23-CE4E-A550-EC693FA8D120}"/>
              </a:ext>
            </a:extLst>
          </p:cNvPr>
          <p:cNvCxnSpPr>
            <a:cxnSpLocks/>
          </p:cNvCxnSpPr>
          <p:nvPr/>
        </p:nvCxnSpPr>
        <p:spPr>
          <a:xfrm flipH="1">
            <a:off x="7061453" y="5085360"/>
            <a:ext cx="940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>
            <a:extLst>
              <a:ext uri="{FF2B5EF4-FFF2-40B4-BE49-F238E27FC236}">
                <a16:creationId xmlns:a16="http://schemas.microsoft.com/office/drawing/2014/main" id="{68F05C3A-1108-824C-A20B-61A19A846EF4}"/>
              </a:ext>
            </a:extLst>
          </p:cNvPr>
          <p:cNvSpPr txBox="1"/>
          <p:nvPr/>
        </p:nvSpPr>
        <p:spPr>
          <a:xfrm>
            <a:off x="7320102" y="4743142"/>
            <a:ext cx="1620410" cy="61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E8F11C-A79C-7247-B51C-1E8F7077C35D}"/>
              </a:ext>
            </a:extLst>
          </p:cNvPr>
          <p:cNvCxnSpPr>
            <a:cxnSpLocks/>
          </p:cNvCxnSpPr>
          <p:nvPr/>
        </p:nvCxnSpPr>
        <p:spPr>
          <a:xfrm flipH="1">
            <a:off x="9762167" y="5060841"/>
            <a:ext cx="8404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1">
            <a:extLst>
              <a:ext uri="{FF2B5EF4-FFF2-40B4-BE49-F238E27FC236}">
                <a16:creationId xmlns:a16="http://schemas.microsoft.com/office/drawing/2014/main" id="{BC59C62B-50E1-A848-B3EC-02B19553B78B}"/>
              </a:ext>
            </a:extLst>
          </p:cNvPr>
          <p:cNvSpPr txBox="1"/>
          <p:nvPr/>
        </p:nvSpPr>
        <p:spPr>
          <a:xfrm>
            <a:off x="9993249" y="4718623"/>
            <a:ext cx="1447697" cy="61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54251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57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 Bian</dc:creator>
  <cp:lastModifiedBy>Qin Bian</cp:lastModifiedBy>
  <cp:revision>27</cp:revision>
  <dcterms:created xsi:type="dcterms:W3CDTF">2021-03-28T16:36:54Z</dcterms:created>
  <dcterms:modified xsi:type="dcterms:W3CDTF">2021-06-13T00:51:24Z</dcterms:modified>
</cp:coreProperties>
</file>