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2"/>
    <p:restoredTop sz="95940"/>
  </p:normalViewPr>
  <p:slideViewPr>
    <p:cSldViewPr snapToGrid="0" snapToObjects="1">
      <p:cViewPr varScale="1">
        <p:scale>
          <a:sx n="106" d="100"/>
          <a:sy n="106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0B33-9E9A-8D4C-BA1B-5A1881B9B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E183B-31C9-A545-91FB-5F32812F7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8AB46-E5EF-F64E-8182-2D0393CE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4680-FA76-4743-9DC3-9FB4185B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4891-F368-B541-9BC5-C19B4A5C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423B-96DB-AE41-B4C1-CAD76546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6D712-E2A7-6244-AF47-5644D49F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747C3-E813-3142-AA5B-9BDF8467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A0C91-31EF-3749-B56A-FDC81C02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73658-D60B-5F42-A339-C41292D6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B53F5-8172-FE49-A0C1-FCA3BFC28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A587C-E764-A64D-84AA-7BAC56EB6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E5A7D-DB0A-6D44-9E8C-34F25EDC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DBD5-8ADA-B043-8DC4-8C6B05DF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26FA6-1372-8B48-A6B6-B726397A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01CC-3FC3-664B-B98B-D61361B5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F615-178E-F642-A280-3064AE308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C2757-BB7F-9043-879D-B1F2E525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AD8B3-DBCA-9B46-8635-B12CDAB0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21677-8D83-CF42-9087-17317BEB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B3FA-1175-C84E-8603-438E2960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F76F2-9556-5E4D-A67C-2F743BBA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CAC4-37A9-E04D-BE32-FA7DDBAF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F52B-3041-2144-9966-D06320BC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113FA-EDEE-AA4A-8083-354F181E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15DF-5056-7544-ADD6-FF2D9A05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BFDA-FD85-804C-BAFB-2B63C57B8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F6AD6-A4ED-754C-8A01-7540F981D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2122-9ACC-C044-8BDC-ADFE5264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B5AF6-8826-3045-80E1-FC9EBBDA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5A7EF-163B-184F-8C67-BD22D735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F317-71A3-BD48-8FB1-2F664F88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DAAA9-2E9A-904D-81D1-D7CEAD21E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0CA51-E7AF-E945-B561-D9A16B6F1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85DF6-2C24-5543-88A8-C152A2A97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960A7-BB6C-9346-B1E7-BDB144DAD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A4B9D-98AC-F34F-876A-9D61AF41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370E8-BE93-7046-80AF-824FFB8B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C7E86-1A40-7948-AF8E-D920EA50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D774-53E1-4848-ADB0-786B72F9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2561D-565D-2B40-B4E4-0193A5EE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81144-3D2B-D840-8CC4-89A5507C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0AA68-448D-064F-9DD3-F9688F5E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79C0B-32F8-3744-82DE-50153A2C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6E82B-BC8B-A74B-A455-5BC39068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82D7F-C4C3-3E40-BDCC-729141AE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3659-8C84-E647-905C-F5103D42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B75D4-9AF2-DB4E-A917-0E957EF5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CA638-B330-1845-9E94-29246B62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0DC99-07CE-334B-BFFE-253D5D44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D33AA-250B-BE47-901A-8DCB7432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3DC58-2747-244C-959A-CCF38FA2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6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44D6-83A1-CB42-AB8A-CCEC5542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D6BCE-30BE-3C40-8819-C7D87B3F0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9149B-FE0E-6B41-BE78-72966DB31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15B41-DBB1-8140-B168-DB57A955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B2FF9-344F-AE4A-A0D5-08DDE34E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FA01F-20C3-9B42-93D2-76CEEC0C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1F028-CC81-9B49-95C1-748E1EB3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ED8AE-4945-E543-8E65-FF575DDA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83ABE-94DF-CB4B-AF09-17AF91081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1C653-C589-D445-8137-1CB98BDF3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43668-0B4D-DE47-94DC-D68A091F3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BD66AB-5A50-1A44-967B-2981B3E3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3" t="20269" r="11683"/>
          <a:stretch/>
        </p:blipFill>
        <p:spPr>
          <a:xfrm>
            <a:off x="2353734" y="948264"/>
            <a:ext cx="1371600" cy="2428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A6A0A-BC81-1740-A71B-30E57A839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0" t="8299" r="12844"/>
          <a:stretch/>
        </p:blipFill>
        <p:spPr>
          <a:xfrm>
            <a:off x="5063067" y="948265"/>
            <a:ext cx="1473200" cy="2428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C246FE-210C-794C-A1F8-7A0950A97362}"/>
              </a:ext>
            </a:extLst>
          </p:cNvPr>
          <p:cNvSpPr txBox="1"/>
          <p:nvPr/>
        </p:nvSpPr>
        <p:spPr>
          <a:xfrm>
            <a:off x="1828800" y="645062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AE190-A467-1F46-8A72-39BEBF6E4E50}"/>
              </a:ext>
            </a:extLst>
          </p:cNvPr>
          <p:cNvSpPr txBox="1"/>
          <p:nvPr/>
        </p:nvSpPr>
        <p:spPr>
          <a:xfrm>
            <a:off x="4605866" y="645062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7F3B54-12C1-7142-967D-89A375243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0" y="948265"/>
            <a:ext cx="1361878" cy="24284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92FA27-FEFD-554F-8082-AC27B174DE86}"/>
              </a:ext>
            </a:extLst>
          </p:cNvPr>
          <p:cNvSpPr txBox="1"/>
          <p:nvPr/>
        </p:nvSpPr>
        <p:spPr>
          <a:xfrm>
            <a:off x="7518402" y="645062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7202BA-CE59-7D4E-ACAB-4E1656B9D9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68"/>
          <a:stretch/>
        </p:blipFill>
        <p:spPr>
          <a:xfrm>
            <a:off x="2319522" y="3843863"/>
            <a:ext cx="1405812" cy="24284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4700C4-ADB8-8F41-94DF-9829E1686068}"/>
              </a:ext>
            </a:extLst>
          </p:cNvPr>
          <p:cNvSpPr txBox="1"/>
          <p:nvPr/>
        </p:nvSpPr>
        <p:spPr>
          <a:xfrm>
            <a:off x="1828800" y="3542259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C0D331-36AA-4B4F-BE4E-D94B99A0E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067" y="3823343"/>
            <a:ext cx="1526320" cy="24489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BEAA28-8312-C34D-9014-DB7DC6DE52D9}"/>
              </a:ext>
            </a:extLst>
          </p:cNvPr>
          <p:cNvSpPr txBox="1"/>
          <p:nvPr/>
        </p:nvSpPr>
        <p:spPr>
          <a:xfrm>
            <a:off x="4605866" y="3542259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0209C1-E896-2B41-A1BE-FFAB44240D9B}"/>
              </a:ext>
            </a:extLst>
          </p:cNvPr>
          <p:cNvSpPr txBox="1"/>
          <p:nvPr/>
        </p:nvSpPr>
        <p:spPr>
          <a:xfrm>
            <a:off x="318051" y="185531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8BB1D2-360F-2F48-B98D-C184B6F490BF}"/>
              </a:ext>
            </a:extLst>
          </p:cNvPr>
          <p:cNvSpPr/>
          <p:nvPr/>
        </p:nvSpPr>
        <p:spPr>
          <a:xfrm rot="16200000">
            <a:off x="1470549" y="1972029"/>
            <a:ext cx="130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F18904-F3FA-FA41-B143-1604255E067D}"/>
              </a:ext>
            </a:extLst>
          </p:cNvPr>
          <p:cNvSpPr/>
          <p:nvPr/>
        </p:nvSpPr>
        <p:spPr>
          <a:xfrm rot="16200000">
            <a:off x="3701692" y="1871595"/>
            <a:ext cx="180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Nar+ethanol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(400 mg/mL)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300535-06F0-6C4C-8EE6-50DDF210381B}"/>
              </a:ext>
            </a:extLst>
          </p:cNvPr>
          <p:cNvSpPr/>
          <p:nvPr/>
        </p:nvSpPr>
        <p:spPr>
          <a:xfrm rot="16200000">
            <a:off x="6793208" y="1871594"/>
            <a:ext cx="1388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Nar+ethanol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(40 mg/mL)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F18904-F3FA-FA41-B143-1604255E067D}"/>
              </a:ext>
            </a:extLst>
          </p:cNvPr>
          <p:cNvSpPr/>
          <p:nvPr/>
        </p:nvSpPr>
        <p:spPr>
          <a:xfrm rot="16200000">
            <a:off x="754390" y="4958448"/>
            <a:ext cx="263954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Nar+5% ethanol+95% PS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65BE6B-AA2B-AB48-B0FF-E520154A2D0A}"/>
              </a:ext>
            </a:extLst>
          </p:cNvPr>
          <p:cNvSpPr/>
          <p:nvPr/>
        </p:nvSpPr>
        <p:spPr>
          <a:xfrm rot="16200000">
            <a:off x="3483683" y="4768794"/>
            <a:ext cx="263954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Nar+5% ethanol+95% PS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(Spin down)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32E9D-33E1-8541-B96D-151A01E0398D}"/>
              </a:ext>
            </a:extLst>
          </p:cNvPr>
          <p:cNvSpPr txBox="1"/>
          <p:nvPr/>
        </p:nvSpPr>
        <p:spPr>
          <a:xfrm>
            <a:off x="9825793" y="6227065"/>
            <a:ext cx="210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Nar: Naringenin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C46C1C-C3E6-F043-8012-6E350FBE1592}"/>
              </a:ext>
            </a:extLst>
          </p:cNvPr>
          <p:cNvCxnSpPr>
            <a:cxnSpLocks/>
          </p:cNvCxnSpPr>
          <p:nvPr/>
        </p:nvCxnSpPr>
        <p:spPr>
          <a:xfrm flipH="1" flipV="1">
            <a:off x="2810932" y="3562923"/>
            <a:ext cx="9121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78F7270-C4B7-C644-AC64-9D68A5699599}"/>
              </a:ext>
            </a:extLst>
          </p:cNvPr>
          <p:cNvSpPr txBox="1"/>
          <p:nvPr/>
        </p:nvSpPr>
        <p:spPr>
          <a:xfrm>
            <a:off x="2994306" y="3274829"/>
            <a:ext cx="9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BFCC2F-2119-1945-9461-3538317E0053}"/>
              </a:ext>
            </a:extLst>
          </p:cNvPr>
          <p:cNvCxnSpPr>
            <a:cxnSpLocks/>
          </p:cNvCxnSpPr>
          <p:nvPr/>
        </p:nvCxnSpPr>
        <p:spPr>
          <a:xfrm flipH="1" flipV="1">
            <a:off x="5611444" y="3598693"/>
            <a:ext cx="9121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BF88B9-C9EF-8147-B4B8-7E61F3CB8A9A}"/>
              </a:ext>
            </a:extLst>
          </p:cNvPr>
          <p:cNvSpPr txBox="1"/>
          <p:nvPr/>
        </p:nvSpPr>
        <p:spPr>
          <a:xfrm>
            <a:off x="5794818" y="3310599"/>
            <a:ext cx="9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cm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FF5CC08-B772-BA4C-8224-E5EDD2EBEBB0}"/>
              </a:ext>
            </a:extLst>
          </p:cNvPr>
          <p:cNvCxnSpPr>
            <a:cxnSpLocks/>
          </p:cNvCxnSpPr>
          <p:nvPr/>
        </p:nvCxnSpPr>
        <p:spPr>
          <a:xfrm flipH="1" flipV="1">
            <a:off x="8344224" y="3598693"/>
            <a:ext cx="9121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9C3C198-9025-414B-94E9-278A654F1CBE}"/>
              </a:ext>
            </a:extLst>
          </p:cNvPr>
          <p:cNvSpPr txBox="1"/>
          <p:nvPr/>
        </p:nvSpPr>
        <p:spPr>
          <a:xfrm>
            <a:off x="8527598" y="3310599"/>
            <a:ext cx="9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cm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BFCC2F-2119-1945-9461-3538317E0053}"/>
              </a:ext>
            </a:extLst>
          </p:cNvPr>
          <p:cNvCxnSpPr>
            <a:cxnSpLocks/>
          </p:cNvCxnSpPr>
          <p:nvPr/>
        </p:nvCxnSpPr>
        <p:spPr>
          <a:xfrm flipH="1" flipV="1">
            <a:off x="2805632" y="6476412"/>
            <a:ext cx="9121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1">
            <a:extLst>
              <a:ext uri="{FF2B5EF4-FFF2-40B4-BE49-F238E27FC236}">
                <a16:creationId xmlns:a16="http://schemas.microsoft.com/office/drawing/2014/main" id="{E9BF88B9-C9EF-8147-B4B8-7E61F3CB8A9A}"/>
              </a:ext>
            </a:extLst>
          </p:cNvPr>
          <p:cNvSpPr txBox="1"/>
          <p:nvPr/>
        </p:nvSpPr>
        <p:spPr>
          <a:xfrm>
            <a:off x="2989006" y="6188318"/>
            <a:ext cx="9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cm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B06E4A-51ED-E946-B06C-4A3B346DFF82}"/>
              </a:ext>
            </a:extLst>
          </p:cNvPr>
          <p:cNvCxnSpPr>
            <a:cxnSpLocks/>
          </p:cNvCxnSpPr>
          <p:nvPr/>
        </p:nvCxnSpPr>
        <p:spPr>
          <a:xfrm flipH="1">
            <a:off x="5629115" y="6463102"/>
            <a:ext cx="9580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1">
            <a:extLst>
              <a:ext uri="{FF2B5EF4-FFF2-40B4-BE49-F238E27FC236}">
                <a16:creationId xmlns:a16="http://schemas.microsoft.com/office/drawing/2014/main" id="{CED39668-5C7B-0B4B-AB60-E5F944A3B8F4}"/>
              </a:ext>
            </a:extLst>
          </p:cNvPr>
          <p:cNvSpPr txBox="1"/>
          <p:nvPr/>
        </p:nvSpPr>
        <p:spPr>
          <a:xfrm>
            <a:off x="5794817" y="6191515"/>
            <a:ext cx="9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cm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E54E48-CA8D-DC41-B5F6-1858909786CD}"/>
              </a:ext>
            </a:extLst>
          </p:cNvPr>
          <p:cNvGrpSpPr/>
          <p:nvPr/>
        </p:nvGrpSpPr>
        <p:grpSpPr>
          <a:xfrm>
            <a:off x="7873999" y="3832005"/>
            <a:ext cx="1818510" cy="1897470"/>
            <a:chOff x="7873999" y="3832005"/>
            <a:chExt cx="1818510" cy="189747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9793A3-4016-2843-BEBB-650F8DAEDB85}"/>
                </a:ext>
              </a:extLst>
            </p:cNvPr>
            <p:cNvGrpSpPr/>
            <p:nvPr/>
          </p:nvGrpSpPr>
          <p:grpSpPr>
            <a:xfrm>
              <a:off x="7873999" y="3832005"/>
              <a:ext cx="1456458" cy="1844995"/>
              <a:chOff x="8095582" y="3627457"/>
              <a:chExt cx="2221159" cy="247962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EAF8EA-5454-2748-BD87-24F98A135E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9298" r="18071" b="25283"/>
              <a:stretch/>
            </p:blipFill>
            <p:spPr>
              <a:xfrm rot="5400000">
                <a:off x="8163091" y="3559948"/>
                <a:ext cx="2086139" cy="2221157"/>
              </a:xfrm>
              <a:prstGeom prst="rect">
                <a:avLst/>
              </a:prstGeom>
            </p:spPr>
          </p:pic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3A7371E-1F6A-C749-989F-7B46545CF0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08205" y="6107077"/>
                <a:ext cx="808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31">
              <a:extLst>
                <a:ext uri="{FF2B5EF4-FFF2-40B4-BE49-F238E27FC236}">
                  <a16:creationId xmlns:a16="http://schemas.microsoft.com/office/drawing/2014/main" id="{7170E3BF-A018-BD4A-AD89-6F2A0BA04497}"/>
                </a:ext>
              </a:extLst>
            </p:cNvPr>
            <p:cNvSpPr txBox="1"/>
            <p:nvPr/>
          </p:nvSpPr>
          <p:spPr>
            <a:xfrm>
              <a:off x="8779246" y="5360143"/>
              <a:ext cx="913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1 cm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1CB241C-C03F-8942-8DA3-E23E96E768E2}"/>
              </a:ext>
            </a:extLst>
          </p:cNvPr>
          <p:cNvSpPr txBox="1"/>
          <p:nvPr/>
        </p:nvSpPr>
        <p:spPr>
          <a:xfrm>
            <a:off x="7518402" y="3537499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5131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64</Words>
  <Application>Microsoft Macintosh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Qin Bian</dc:creator>
  <cp:lastModifiedBy>Qin Bian</cp:lastModifiedBy>
  <cp:revision>27</cp:revision>
  <dcterms:created xsi:type="dcterms:W3CDTF">2021-03-28T16:36:54Z</dcterms:created>
  <dcterms:modified xsi:type="dcterms:W3CDTF">2021-06-13T00:51:03Z</dcterms:modified>
</cp:coreProperties>
</file>