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3"/>
  </p:normalViewPr>
  <p:slideViewPr>
    <p:cSldViewPr snapToGrid="0" snapToObjects="1">
      <p:cViewPr>
        <p:scale>
          <a:sx n="64" d="100"/>
          <a:sy n="64" d="100"/>
        </p:scale>
        <p:origin x="125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0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0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8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5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3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5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6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78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1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AFB78-F9ED-574F-BD8E-EE09D051A112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8C9BC-3D6F-DE4C-85EB-E5A860B15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7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0" y="304802"/>
            <a:ext cx="8183216" cy="65531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1" y="304802"/>
            <a:ext cx="8183215" cy="6553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1" y="304802"/>
            <a:ext cx="8183215" cy="65531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0" y="304802"/>
            <a:ext cx="8183216" cy="65531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0" y="304802"/>
            <a:ext cx="8183216" cy="65531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0" y="304802"/>
            <a:ext cx="8183216" cy="6553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1" y="304802"/>
            <a:ext cx="8183215" cy="65531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0" y="304802"/>
            <a:ext cx="8183216" cy="65531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1" y="304802"/>
            <a:ext cx="8183215" cy="65531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4" b="62837"/>
          <a:stretch/>
        </p:blipFill>
        <p:spPr>
          <a:xfrm>
            <a:off x="1" y="304802"/>
            <a:ext cx="8183215" cy="65531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12800" y="304802"/>
            <a:ext cx="1143000" cy="736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</cp:revision>
  <dcterms:created xsi:type="dcterms:W3CDTF">2021-06-30T14:38:18Z</dcterms:created>
  <dcterms:modified xsi:type="dcterms:W3CDTF">2021-06-30T16:00:36Z</dcterms:modified>
</cp:coreProperties>
</file>