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83AA1-B3C4-4C6F-A27B-B4E81F5D7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6E45B-9F61-4772-87A5-301BA1BED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CB627-9423-4C1B-95C6-F46C9D881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CFFB0-8B50-4CF6-BA26-7AE30564F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B6002-5580-4757-8D1A-F978AF819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71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8212C-DA38-4096-A277-AE247A8FF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8CFDF3-9A34-44D6-8CC3-0F782A102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BF653-5037-4A75-A198-04DB353C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FDF46-763D-4659-8A58-D138260E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FB8AD-5D61-47DF-9C78-A48ACD89E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9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0A516-11E9-44D1-B1BE-4AB3653536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986A1C-8E4C-40DB-8A1C-15FE9711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94D06-8C12-4182-ACC9-951069BD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89B5D-0E42-4C60-BFD5-A058C5F22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194B7-4233-4B45-A9D5-9DB35C9DA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0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50F58-C841-4919-A96C-188A3F03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F93F4-82F8-4ADF-8E5F-68C2C80D4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0A6A6-27CF-44C3-9ECE-BD64373DD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E77BF-8D7E-4038-BE3D-AA0EACFD3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1C752-4BED-48D6-B093-DD9EC3E4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1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3E3AB-E246-4A1C-8067-2540587E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AFA17-5562-43C6-AEBF-336FAEAF0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3AAD9-32DE-40D7-839C-A0F747306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1C2A9-A30C-43A6-AD58-5D33CC75B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17D59-661E-4607-85ED-5B4F064DF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1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35F10-6CAC-439A-A901-68A895A08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B9A34-70B8-4B62-A86C-D9BA6695E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FCEF02-6D63-4856-8F8B-EE8C1142D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35CA38-AF71-4A4B-88E8-B5F9B9FFB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97D69-3DB1-433D-80FA-29F4C3980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CBE57-A650-4E97-AF9B-3BBA0DFEE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57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98A01-DA91-4496-945C-346492BC9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72C59-5FE5-446C-9982-8C3AA5B12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8A704-FACB-41D9-A782-70A8CC2CD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0DA2C6-FD62-4301-96CC-CCC24121A6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810293-FE8B-4E7D-AA4F-7C960AAF48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7FF013-6AF6-44A9-A8DE-6D28D18A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0310C4-30DE-40AA-8DE6-993451AF1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EAE275-B54E-40D5-95F2-C2409232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55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08423-08FC-40F6-9CE4-67791746E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074765-DEB6-492F-B373-30094543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03D0C5-94C9-4101-9DC5-2981ECAF4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C2002-BCC8-4C55-852A-895D0F47F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7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721C64-3AA5-48EE-B267-8B0561CE9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ECF986-E1F6-4541-A55D-54A00E51F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56B22-7AAD-4750-936C-984B56A80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3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D5FD4-3BCB-4AB0-A9FE-664498284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80125-2A52-43F1-92B9-F1DB66EE1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70E52-E40B-4530-BACF-96B99F13C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50E33-7782-48B4-858C-E7BABA772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41D75-ECAE-46BD-B068-A62BC77B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6B616-478F-4796-BF3F-1AEC5DFE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3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EA6B8-4B9F-4A5F-B8B8-103D871C8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FFDA30-2D69-48D1-94D2-21BEAB0267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099DA7-1A21-45FF-BA63-0CA55DF2F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1F344-275C-4B79-A4C8-3C46C854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7A13F-931E-46AE-A0A0-4AA4A1FC0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38A435-C75B-4C87-AA83-04D23A23A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0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8040A0-8890-414D-AACA-890C93F59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5F481-241B-44BC-BB8D-152B9CC43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A0C43-AB11-4C11-9DB0-FBD574C154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D348F-2F47-44BE-9E1C-DDB09DF2501C}" type="datetimeFigureOut">
              <a:rPr lang="en-US" smtClean="0"/>
              <a:t>3/13/2021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93180-8331-4502-8F74-C5C966A1F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679C0-832E-448F-AA6B-DB234CE57E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D56BF-CF73-4B9E-87B7-A259D6BA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0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394A28-EE11-46B5-9999-1294FB4CE3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46" y="1807323"/>
            <a:ext cx="11400508" cy="324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5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Burnett, Andrean L</dc:creator>
  <cp:lastModifiedBy>Burnett, Andrean L</cp:lastModifiedBy>
  <cp:revision>1</cp:revision>
  <dcterms:created xsi:type="dcterms:W3CDTF">2021-03-14T00:24:45Z</dcterms:created>
  <dcterms:modified xsi:type="dcterms:W3CDTF">2021-03-14T00:25:04Z</dcterms:modified>
</cp:coreProperties>
</file>