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65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F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4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ero, Michael F., Ph.D." userId="5f352ba6-e283-4c35-adb6-7b5fa879da4c" providerId="ADAL" clId="{8DFA85D9-C45D-46A8-819B-FBDD4A924C8D}"/>
    <pc:docChg chg="delSld">
      <pc:chgData name="Romero, Michael F., Ph.D." userId="5f352ba6-e283-4c35-adb6-7b5fa879da4c" providerId="ADAL" clId="{8DFA85D9-C45D-46A8-819B-FBDD4A924C8D}" dt="2021-06-11T19:52:31.508" v="0" actId="47"/>
      <pc:docMkLst>
        <pc:docMk/>
      </pc:docMkLst>
      <pc:sldChg chg="del">
        <pc:chgData name="Romero, Michael F., Ph.D." userId="5f352ba6-e283-4c35-adb6-7b5fa879da4c" providerId="ADAL" clId="{8DFA85D9-C45D-46A8-819B-FBDD4A924C8D}" dt="2021-06-11T19:52:31.508" v="0" actId="47"/>
        <pc:sldMkLst>
          <pc:docMk/>
          <pc:sldMk cId="1166274213" sldId="2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B9434-AA17-4D36-B8E8-2FC8AD308E72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8BA73-FA67-4B7B-A655-79DB54C75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8BA73-FA67-4B7B-A655-79DB54C751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2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7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6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6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3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4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99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4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7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1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8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E2D4A-0DBB-4D87-BA10-D3E2F51A839D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972B-41E5-41C9-AA7A-B8A130856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2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0"/>
            <a:ext cx="8286750" cy="65246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362200" y="3948113"/>
            <a:ext cx="381000" cy="457200"/>
          </a:xfrm>
          <a:prstGeom prst="straightConnector1">
            <a:avLst/>
          </a:prstGeom>
          <a:ln w="25400">
            <a:solidFill>
              <a:srgbClr val="1BF1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934200" y="4498719"/>
            <a:ext cx="381000" cy="457200"/>
          </a:xfrm>
          <a:prstGeom prst="straightConnector1">
            <a:avLst/>
          </a:prstGeom>
          <a:ln w="25400">
            <a:solidFill>
              <a:srgbClr val="1BF1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52600" y="3316427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F125"/>
                </a:solidFill>
                <a:latin typeface="Arial Narrow" panose="020B0606020202030204" pitchFamily="34" charset="0"/>
              </a:rPr>
              <a:t>Aortic Valve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00300" y="1204913"/>
            <a:ext cx="381000" cy="457200"/>
          </a:xfrm>
          <a:prstGeom prst="straightConnector1">
            <a:avLst/>
          </a:prstGeom>
          <a:ln w="25400">
            <a:solidFill>
              <a:srgbClr val="1BF1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D613F0-55CC-48F3-BE0F-D8326F61CDFA}"/>
              </a:ext>
            </a:extLst>
          </p:cNvPr>
          <p:cNvSpPr txBox="1"/>
          <p:nvPr/>
        </p:nvSpPr>
        <p:spPr>
          <a:xfrm>
            <a:off x="6858001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 Narrow" panose="020B0606020202030204" pitchFamily="34" charset="0"/>
              </a:rPr>
              <a:t>Supplemental Figure 1</a:t>
            </a:r>
          </a:p>
        </p:txBody>
      </p:sp>
    </p:spTree>
    <p:extLst>
      <p:ext uri="{BB962C8B-B14F-4D97-AF65-F5344CB8AC3E}">
        <p14:creationId xmlns:p14="http://schemas.microsoft.com/office/powerpoint/2010/main" val="3617599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8BB7E658F9934DAC9357E085456E9E" ma:contentTypeVersion="14" ma:contentTypeDescription="Create a new document." ma:contentTypeScope="" ma:versionID="1319c4f068f596768dfed0b88f8d0b7a">
  <xsd:schema xmlns:xsd="http://www.w3.org/2001/XMLSchema" xmlns:xs="http://www.w3.org/2001/XMLSchema" xmlns:p="http://schemas.microsoft.com/office/2006/metadata/properties" xmlns:ns3="0c7cd1d0-2e22-408d-b12b-aa5d7dc5148e" xmlns:ns4="58f77dd1-07ec-4c46-90e1-4fca248ab1b4" targetNamespace="http://schemas.microsoft.com/office/2006/metadata/properties" ma:root="true" ma:fieldsID="ad16d0de616c4f255976da993429036b" ns3:_="" ns4:_="">
    <xsd:import namespace="0c7cd1d0-2e22-408d-b12b-aa5d7dc5148e"/>
    <xsd:import namespace="58f77dd1-07ec-4c46-90e1-4fca248ab1b4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cd1d0-2e22-408d-b12b-aa5d7dc5148e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77dd1-07ec-4c46-90e1-4fca248ab1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E10B5A-9B80-4AD8-AD82-19D812BA86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7cd1d0-2e22-408d-b12b-aa5d7dc5148e"/>
    <ds:schemaRef ds:uri="58f77dd1-07ec-4c46-90e1-4fca248ab1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8AE60B-5D87-484B-A9D9-7CA8DE163D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03D2FF-1153-4722-9131-8B1D83463C91}">
  <ds:schemaRefs>
    <ds:schemaRef ds:uri="http://purl.org/dc/elements/1.1/"/>
    <ds:schemaRef ds:uri="http://purl.org/dc/terms/"/>
    <ds:schemaRef ds:uri="0c7cd1d0-2e22-408d-b12b-aa5d7dc5148e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58f77dd1-07ec-4c46-90e1-4fca248ab1b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6</Words>
  <Application>Microsoft Office PowerPoint</Application>
  <PresentationFormat>On-screen Show (4:3)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Arial Narrow</vt:lpstr>
      <vt:lpstr>Calibri</vt:lpstr>
      <vt:lpstr>Office Theme</vt:lpstr>
      <vt:lpstr>PowerPoint Presentation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Holmes, Heather L.</dc:creator>
  <cp:lastModifiedBy>Timothy Raymond</cp:lastModifiedBy>
  <cp:revision>214</cp:revision>
  <dcterms:created xsi:type="dcterms:W3CDTF">2020-12-18T21:27:23Z</dcterms:created>
  <dcterms:modified xsi:type="dcterms:W3CDTF">2021-06-24T20:15:09Z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0x010100C48BB7E658F9934DAC9357E085456E9E</vt:lpwstr>
  </property>
</Properties>
</file>