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F1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4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ero, Michael F., Ph.D." userId="5f352ba6-e283-4c35-adb6-7b5fa879da4c" providerId="ADAL" clId="{FE2C66D9-B380-4BE4-B4D8-E756FA9B510F}"/>
    <pc:docChg chg="delSld">
      <pc:chgData name="Romero, Michael F., Ph.D." userId="5f352ba6-e283-4c35-adb6-7b5fa879da4c" providerId="ADAL" clId="{FE2C66D9-B380-4BE4-B4D8-E756FA9B510F}" dt="2021-06-11T19:52:53.529" v="2" actId="47"/>
      <pc:docMkLst>
        <pc:docMk/>
      </pc:docMkLst>
      <pc:sldChg chg="del">
        <pc:chgData name="Romero, Michael F., Ph.D." userId="5f352ba6-e283-4c35-adb6-7b5fa879da4c" providerId="ADAL" clId="{FE2C66D9-B380-4BE4-B4D8-E756FA9B510F}" dt="2021-06-11T19:51:00.172" v="0" actId="47"/>
        <pc:sldMkLst>
          <pc:docMk/>
          <pc:sldMk cId="3281732473" sldId="256"/>
        </pc:sldMkLst>
      </pc:sldChg>
      <pc:sldChg chg="del">
        <pc:chgData name="Romero, Michael F., Ph.D." userId="5f352ba6-e283-4c35-adb6-7b5fa879da4c" providerId="ADAL" clId="{FE2C66D9-B380-4BE4-B4D8-E756FA9B510F}" dt="2021-06-11T19:51:00.172" v="0" actId="47"/>
        <pc:sldMkLst>
          <pc:docMk/>
          <pc:sldMk cId="3320788067" sldId="257"/>
        </pc:sldMkLst>
      </pc:sldChg>
      <pc:sldChg chg="del">
        <pc:chgData name="Romero, Michael F., Ph.D." userId="5f352ba6-e283-4c35-adb6-7b5fa879da4c" providerId="ADAL" clId="{FE2C66D9-B380-4BE4-B4D8-E756FA9B510F}" dt="2021-06-11T19:51:00.172" v="0" actId="47"/>
        <pc:sldMkLst>
          <pc:docMk/>
          <pc:sldMk cId="2468320417" sldId="258"/>
        </pc:sldMkLst>
      </pc:sldChg>
      <pc:sldChg chg="del">
        <pc:chgData name="Romero, Michael F., Ph.D." userId="5f352ba6-e283-4c35-adb6-7b5fa879da4c" providerId="ADAL" clId="{FE2C66D9-B380-4BE4-B4D8-E756FA9B510F}" dt="2021-06-11T19:51:04.403" v="1" actId="47"/>
        <pc:sldMkLst>
          <pc:docMk/>
          <pc:sldMk cId="3302242977" sldId="259"/>
        </pc:sldMkLst>
      </pc:sldChg>
      <pc:sldChg chg="del">
        <pc:chgData name="Romero, Michael F., Ph.D." userId="5f352ba6-e283-4c35-adb6-7b5fa879da4c" providerId="ADAL" clId="{FE2C66D9-B380-4BE4-B4D8-E756FA9B510F}" dt="2021-06-11T19:51:00.172" v="0" actId="47"/>
        <pc:sldMkLst>
          <pc:docMk/>
          <pc:sldMk cId="1382516187" sldId="264"/>
        </pc:sldMkLst>
      </pc:sldChg>
      <pc:sldChg chg="del">
        <pc:chgData name="Romero, Michael F., Ph.D." userId="5f352ba6-e283-4c35-adb6-7b5fa879da4c" providerId="ADAL" clId="{FE2C66D9-B380-4BE4-B4D8-E756FA9B510F}" dt="2021-06-11T19:52:53.529" v="2" actId="47"/>
        <pc:sldMkLst>
          <pc:docMk/>
          <pc:sldMk cId="3617599476" sldId="265"/>
        </pc:sldMkLst>
      </pc:sldChg>
      <pc:sldChg chg="del">
        <pc:chgData name="Romero, Michael F., Ph.D." userId="5f352ba6-e283-4c35-adb6-7b5fa879da4c" providerId="ADAL" clId="{FE2C66D9-B380-4BE4-B4D8-E756FA9B510F}" dt="2021-06-11T19:52:53.529" v="2" actId="47"/>
        <pc:sldMkLst>
          <pc:docMk/>
          <pc:sldMk cId="3845609578" sldId="266"/>
        </pc:sldMkLst>
      </pc:sldChg>
      <pc:sldChg chg="del">
        <pc:chgData name="Romero, Michael F., Ph.D." userId="5f352ba6-e283-4c35-adb6-7b5fa879da4c" providerId="ADAL" clId="{FE2C66D9-B380-4BE4-B4D8-E756FA9B510F}" dt="2021-06-11T19:51:04.403" v="1" actId="47"/>
        <pc:sldMkLst>
          <pc:docMk/>
          <pc:sldMk cId="3630573086" sldId="268"/>
        </pc:sldMkLst>
      </pc:sldChg>
    </pc:docChg>
  </pc:docChgLst>
  <pc:docChgLst>
    <pc:chgData name="Romero, Michael F., Ph.D." userId="5f352ba6-e283-4c35-adb6-7b5fa879da4c" providerId="ADAL" clId="{30EC5ED5-CC9F-491A-8198-6B2BAE5C07FF}"/>
    <pc:docChg chg="modSld">
      <pc:chgData name="Romero, Michael F., Ph.D." userId="5f352ba6-e283-4c35-adb6-7b5fa879da4c" providerId="ADAL" clId="{30EC5ED5-CC9F-491A-8198-6B2BAE5C07FF}" dt="2021-06-11T14:19:16.230" v="3" actId="1076"/>
      <pc:docMkLst>
        <pc:docMk/>
      </pc:docMkLst>
      <pc:sldChg chg="modSp mod">
        <pc:chgData name="Romero, Michael F., Ph.D." userId="5f352ba6-e283-4c35-adb6-7b5fa879da4c" providerId="ADAL" clId="{30EC5ED5-CC9F-491A-8198-6B2BAE5C07FF}" dt="2021-06-11T14:18:46.401" v="0" actId="1076"/>
        <pc:sldMkLst>
          <pc:docMk/>
          <pc:sldMk cId="2468320417" sldId="258"/>
        </pc:sldMkLst>
        <pc:spChg chg="mod">
          <ac:chgData name="Romero, Michael F., Ph.D." userId="5f352ba6-e283-4c35-adb6-7b5fa879da4c" providerId="ADAL" clId="{30EC5ED5-CC9F-491A-8198-6B2BAE5C07FF}" dt="2021-06-11T14:18:46.401" v="0" actId="1076"/>
          <ac:spMkLst>
            <pc:docMk/>
            <pc:sldMk cId="2468320417" sldId="258"/>
            <ac:spMk id="6" creationId="{2F651603-FFA4-459A-A138-B01DC8E6541D}"/>
          </ac:spMkLst>
        </pc:spChg>
      </pc:sldChg>
      <pc:sldChg chg="modSp mod">
        <pc:chgData name="Romero, Michael F., Ph.D." userId="5f352ba6-e283-4c35-adb6-7b5fa879da4c" providerId="ADAL" clId="{30EC5ED5-CC9F-491A-8198-6B2BAE5C07FF}" dt="2021-06-11T14:19:04.132" v="2" actId="1076"/>
        <pc:sldMkLst>
          <pc:docMk/>
          <pc:sldMk cId="3302242977" sldId="259"/>
        </pc:sldMkLst>
        <pc:spChg chg="mod">
          <ac:chgData name="Romero, Michael F., Ph.D." userId="5f352ba6-e283-4c35-adb6-7b5fa879da4c" providerId="ADAL" clId="{30EC5ED5-CC9F-491A-8198-6B2BAE5C07FF}" dt="2021-06-11T14:19:04.132" v="2" actId="1076"/>
          <ac:spMkLst>
            <pc:docMk/>
            <pc:sldMk cId="3302242977" sldId="259"/>
            <ac:spMk id="112" creationId="{F1C1933E-B021-4C13-B94F-D004032C864D}"/>
          </ac:spMkLst>
        </pc:spChg>
      </pc:sldChg>
      <pc:sldChg chg="modSp mod">
        <pc:chgData name="Romero, Michael F., Ph.D." userId="5f352ba6-e283-4c35-adb6-7b5fa879da4c" providerId="ADAL" clId="{30EC5ED5-CC9F-491A-8198-6B2BAE5C07FF}" dt="2021-06-11T14:18:53.961" v="1" actId="1076"/>
        <pc:sldMkLst>
          <pc:docMk/>
          <pc:sldMk cId="1166274213" sldId="263"/>
        </pc:sldMkLst>
        <pc:spChg chg="mod">
          <ac:chgData name="Romero, Michael F., Ph.D." userId="5f352ba6-e283-4c35-adb6-7b5fa879da4c" providerId="ADAL" clId="{30EC5ED5-CC9F-491A-8198-6B2BAE5C07FF}" dt="2021-06-11T14:18:53.961" v="1" actId="1076"/>
          <ac:spMkLst>
            <pc:docMk/>
            <pc:sldMk cId="1166274213" sldId="263"/>
            <ac:spMk id="4" creationId="{7DE7EFC1-B448-4B8A-A879-2F68912EA24F}"/>
          </ac:spMkLst>
        </pc:spChg>
      </pc:sldChg>
      <pc:sldChg chg="modSp mod">
        <pc:chgData name="Romero, Michael F., Ph.D." userId="5f352ba6-e283-4c35-adb6-7b5fa879da4c" providerId="ADAL" clId="{30EC5ED5-CC9F-491A-8198-6B2BAE5C07FF}" dt="2021-06-11T14:19:16.230" v="3" actId="1076"/>
        <pc:sldMkLst>
          <pc:docMk/>
          <pc:sldMk cId="3630573086" sldId="268"/>
        </pc:sldMkLst>
        <pc:spChg chg="mod">
          <ac:chgData name="Romero, Michael F., Ph.D." userId="5f352ba6-e283-4c35-adb6-7b5fa879da4c" providerId="ADAL" clId="{30EC5ED5-CC9F-491A-8198-6B2BAE5C07FF}" dt="2021-06-11T14:19:16.230" v="3" actId="1076"/>
          <ac:spMkLst>
            <pc:docMk/>
            <pc:sldMk cId="3630573086" sldId="268"/>
            <ac:spMk id="17" creationId="{1CAEAA33-A95F-4569-84AE-0EE9A7CD829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B9434-AA17-4D36-B8E8-2FC8AD308E72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8BA73-FA67-4B7B-A655-79DB54C7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4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Animated</a:t>
            </a:r>
            <a:r>
              <a:rPr lang="en-US" baseline="0" dirty="0"/>
              <a:t> 3D reconstruction of segmented kidneys and cyst.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8BA73-FA67-4B7B-A655-79DB54C751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7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7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6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9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7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1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8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E2D4A-0DBB-4D87-BA10-D3E2F51A839D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1972B-41E5-41C9-AA7A-B8A130856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2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Heather\cyst-kidney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838" y="1776413"/>
            <a:ext cx="412432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E7EFC1-B448-4B8A-A879-2F68912EA24F}"/>
              </a:ext>
            </a:extLst>
          </p:cNvPr>
          <p:cNvSpPr txBox="1"/>
          <p:nvPr/>
        </p:nvSpPr>
        <p:spPr>
          <a:xfrm>
            <a:off x="5867400" y="5257800"/>
            <a:ext cx="91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Arial Narrow" panose="020B0606020202030204" pitchFamily="34" charset="0"/>
              </a:rPr>
              <a:t>Figure 5</a:t>
            </a:r>
          </a:p>
        </p:txBody>
      </p:sp>
    </p:spTree>
    <p:extLst>
      <p:ext uri="{BB962C8B-B14F-4D97-AF65-F5344CB8AC3E}">
        <p14:creationId xmlns:p14="http://schemas.microsoft.com/office/powerpoint/2010/main" val="116627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BB7E658F9934DAC9357E085456E9E" ma:contentTypeVersion="14" ma:contentTypeDescription="Create a new document." ma:contentTypeScope="" ma:versionID="1319c4f068f596768dfed0b88f8d0b7a">
  <xsd:schema xmlns:xsd="http://www.w3.org/2001/XMLSchema" xmlns:xs="http://www.w3.org/2001/XMLSchema" xmlns:p="http://schemas.microsoft.com/office/2006/metadata/properties" xmlns:ns3="0c7cd1d0-2e22-408d-b12b-aa5d7dc5148e" xmlns:ns4="58f77dd1-07ec-4c46-90e1-4fca248ab1b4" targetNamespace="http://schemas.microsoft.com/office/2006/metadata/properties" ma:root="true" ma:fieldsID="ad16d0de616c4f255976da993429036b" ns3:_="" ns4:_="">
    <xsd:import namespace="0c7cd1d0-2e22-408d-b12b-aa5d7dc5148e"/>
    <xsd:import namespace="58f77dd1-07ec-4c46-90e1-4fca248ab1b4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cd1d0-2e22-408d-b12b-aa5d7dc5148e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77dd1-07ec-4c46-90e1-4fca248ab1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E10B5A-9B80-4AD8-AD82-19D812BA86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7cd1d0-2e22-408d-b12b-aa5d7dc5148e"/>
    <ds:schemaRef ds:uri="58f77dd1-07ec-4c46-90e1-4fca248ab1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8AE60B-5D87-484B-A9D9-7CA8DE163D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03D2FF-1153-4722-9131-8B1D83463C91}">
  <ds:schemaRefs>
    <ds:schemaRef ds:uri="http://purl.org/dc/elements/1.1/"/>
    <ds:schemaRef ds:uri="http://purl.org/dc/terms/"/>
    <ds:schemaRef ds:uri="0c7cd1d0-2e22-408d-b12b-aa5d7dc5148e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58f77dd1-07ec-4c46-90e1-4fca248ab1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1159</TotalTime>
  <Words>12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Holmes, Heather L.</dc:creator>
  <cp:lastModifiedBy>Romero, Michael F., Ph.D.</cp:lastModifiedBy>
  <cp:revision>212</cp:revision>
  <dcterms:created xsi:type="dcterms:W3CDTF">2020-12-18T21:27:23Z</dcterms:created>
  <dcterms:modified xsi:type="dcterms:W3CDTF">2021-06-11T19:52:55Z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0x010100C48BB7E658F9934DAC9357E085456E9E</vt:lpwstr>
  </property>
</Properties>
</file>