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6F3C8-5BB3-89E3-F3B7-172F2BF0AE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650D5-B1A7-4CE0-3030-A56C37ED5A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6CA34-AA0D-D9D0-2241-1DEF52FB8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39228-6971-B4A7-6C7C-FD8CFF695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48B26-D94F-9814-3AF9-011D79209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1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904A6-E872-2655-7129-08CE4B50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836743-497D-B13F-48C5-F627CFCE1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F0AA9-94ED-FF21-29D4-822234A3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CC288-D176-3DFB-8476-B51F80FAD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1130D-6325-7DE3-BACA-E3B905C18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D7C782-666D-2D14-89E2-BFADB72F0D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8B66A-8A27-FDB3-AF6F-3E26970A4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9D3AD-AC9F-76B6-2033-77BA0DF6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CB499-9338-96CE-997E-1F0FD785B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046EB-B04B-FB1B-57F8-130B55CBF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2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AB902-7C49-4AF6-2DAE-907B177B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DAECF-C36C-8605-1FA6-02710D7E5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8F10D-4948-E357-5082-4CDAC0E52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9DF5A-CB86-1500-491A-8C944E34F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78665-BEC4-6051-1838-580E5E5D9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70CD4-FF41-5908-530A-A8D522F1C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16EB1-0FA5-4CD0-C2B6-FE76C6B91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63375-A40B-FEB1-24C2-DE49EB682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771E3-3932-CCF6-910A-9D5BFF888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8EAEE-919D-1B07-934F-61677620F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52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29817-C748-D8FC-BBFC-63058EF5E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4888E-2F4A-2E2F-77D6-62699FCA3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D38182-02EC-A6CB-3836-1329E798D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33612A-A1DF-4645-AF66-26D1F0C2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DAEEE9-DB71-5E32-5CB1-446B3DC38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706D4-91C2-EC86-7208-087C18078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5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166A5-99AB-807C-963E-29D5C22FF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E3418-889C-D2A5-734A-0C090894E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220869-CEDE-338D-805B-8DF8EEF78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6EEE23-85EA-48A5-B9F2-D2875B5B9E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7F4EC1-7259-8278-7BAD-5717EFCCAF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418A10-5050-EA39-E3E0-CB2683107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EFF0D7-13BB-9DA4-71FF-47A3BD6E6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9F3D37-88A9-38CC-3C17-484E9322A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4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F8AC2-144F-9301-A64E-FC2888379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08D08B-3184-6D1C-C8F1-F9BE3B465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C523B8-3A8B-BB3B-47CA-B78D9F37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7610A5-E28D-9D4D-F429-15A3CB72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86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6D0576-6892-6DF1-9CE1-349D6EB82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717CF6-176B-8A59-5722-766E7B1DB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54D34-22A0-C82E-9964-28366AE74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B380D-AE15-27E7-FE40-392152937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705ED-C9D9-BADA-A05D-8B37B954A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714607-E90D-14F7-0A21-50030DCD3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4E4540-6E8A-B09C-92A1-3A5037D0E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DCD7E-8AFA-2ADF-369B-4CC5C347D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BB044-5157-52E2-7F53-DDFF7144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7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8BEF9-CA61-DA90-D4D9-0D2475FF8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8D3410-AFBC-D496-B090-3F899B6804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6DA78-678E-8885-8093-0D345EC0C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E857D-A892-ECA7-05B5-3F1A21246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025490-9483-D133-7BA9-F78F3890F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CE7264-365F-E75E-F674-57343E42E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3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D1D5D-6894-F619-C927-EE43BF958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78BF0-045A-BB01-5CEC-64FCB82CA6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D9A2E-2CA8-1534-6E67-EDFD1E39E5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89A9F-0460-4681-82FF-CFB60875A45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F3064-2F36-6C9D-0BDA-1F82C7C500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38396-74BF-4A87-C45C-35FA5350D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05620-509D-46D1-A4EA-827193F99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7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C63E05C1-485D-82E5-B882-7C76694A29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903" y="435279"/>
            <a:ext cx="5092337" cy="541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334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Day, Nicholas J</dc:creator>
  <cp:lastModifiedBy>Day, Nicholas J</cp:lastModifiedBy>
  <cp:revision>1</cp:revision>
  <dcterms:created xsi:type="dcterms:W3CDTF">2023-01-24T21:08:50Z</dcterms:created>
  <dcterms:modified xsi:type="dcterms:W3CDTF">2023-01-24T21:09:38Z</dcterms:modified>
</cp:coreProperties>
</file>