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4" r:id="rId2"/>
  </p:sldIdLst>
  <p:sldSz cx="6858000" cy="9144000" type="letter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1" autoAdjust="0"/>
    <p:restoredTop sz="85685" autoAdjust="0"/>
  </p:normalViewPr>
  <p:slideViewPr>
    <p:cSldViewPr snapToGrid="0">
      <p:cViewPr>
        <p:scale>
          <a:sx n="274" d="100"/>
          <a:sy n="274" d="100"/>
        </p:scale>
        <p:origin x="336" y="-21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1"/>
            <a:ext cx="4028440" cy="351737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9AAEAB13-7F73-41DF-BC4E-C1A169FACAE0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60788" y="876300"/>
            <a:ext cx="177482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3" rIns="93166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5"/>
            <a:ext cx="7437120" cy="2760345"/>
          </a:xfrm>
          <a:prstGeom prst="rect">
            <a:avLst/>
          </a:prstGeom>
        </p:spPr>
        <p:txBody>
          <a:bodyPr vert="horz" lIns="93166" tIns="46583" rIns="93166" bIns="4658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658664"/>
            <a:ext cx="4028440" cy="351736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BFAA1DB9-A566-4059-8C66-67DE469FF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71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56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739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0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8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22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0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3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0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85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71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3570C-8EC9-4A00-BF5F-57FAD600942B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91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2115522-5E1A-495C-89BE-68540CDAFCBD}"/>
              </a:ext>
            </a:extLst>
          </p:cNvPr>
          <p:cNvGrpSpPr/>
          <p:nvPr/>
        </p:nvGrpSpPr>
        <p:grpSpPr>
          <a:xfrm>
            <a:off x="1157588" y="871587"/>
            <a:ext cx="4565058" cy="2072419"/>
            <a:chOff x="2057934" y="1740276"/>
            <a:chExt cx="8115659" cy="3684301"/>
          </a:xfrm>
        </p:grpSpPr>
        <p:grpSp>
          <p:nvGrpSpPr>
            <p:cNvPr id="2050" name="Group 3">
              <a:extLst>
                <a:ext uri="{FF2B5EF4-FFF2-40B4-BE49-F238E27FC236}">
                  <a16:creationId xmlns:a16="http://schemas.microsoft.com/office/drawing/2014/main" id="{BC00A409-D4A3-48B8-A58B-F0891F011E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7934" y="1773238"/>
              <a:ext cx="8115659" cy="3651339"/>
              <a:chOff x="2057934" y="1773238"/>
              <a:chExt cx="8115659" cy="3650883"/>
            </a:xfrm>
          </p:grpSpPr>
          <p:sp>
            <p:nvSpPr>
              <p:cNvPr id="2052" name="Rectangle 10">
                <a:extLst>
                  <a:ext uri="{FF2B5EF4-FFF2-40B4-BE49-F238E27FC236}">
                    <a16:creationId xmlns:a16="http://schemas.microsoft.com/office/drawing/2014/main" id="{EE61EE0E-A798-477F-9A5D-5B41FD72CC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4275" y="1935163"/>
                <a:ext cx="7426325" cy="312578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en-US" altLang="en-US" sz="1013"/>
              </a:p>
            </p:txBody>
          </p:sp>
          <p:sp>
            <p:nvSpPr>
              <p:cNvPr id="2053" name="Line 11">
                <a:extLst>
                  <a:ext uri="{FF2B5EF4-FFF2-40B4-BE49-F238E27FC236}">
                    <a16:creationId xmlns:a16="http://schemas.microsoft.com/office/drawing/2014/main" id="{3F799083-BB2A-41D0-BDFE-3D99F26301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74406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4" name="Line 12">
                <a:extLst>
                  <a:ext uri="{FF2B5EF4-FFF2-40B4-BE49-F238E27FC236}">
                    <a16:creationId xmlns:a16="http://schemas.microsoft.com/office/drawing/2014/main" id="{8D245E0C-A1B6-453D-AA00-2F78C623E6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5" name="Line 13">
                <a:extLst>
                  <a:ext uri="{FF2B5EF4-FFF2-40B4-BE49-F238E27FC236}">
                    <a16:creationId xmlns:a16="http://schemas.microsoft.com/office/drawing/2014/main" id="{5F98282A-1EAE-466E-B1CA-CB602EE40F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50350" y="5073650"/>
                <a:ext cx="0" cy="79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6" name="Line 14">
                <a:extLst>
                  <a:ext uri="{FF2B5EF4-FFF2-40B4-BE49-F238E27FC236}">
                    <a16:creationId xmlns:a16="http://schemas.microsoft.com/office/drawing/2014/main" id="{AD2DCAAA-131E-41AF-AB20-331ADBD8CA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05813" y="5073650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7" name="Line 15">
                <a:extLst>
                  <a:ext uri="{FF2B5EF4-FFF2-40B4-BE49-F238E27FC236}">
                    <a16:creationId xmlns:a16="http://schemas.microsoft.com/office/drawing/2014/main" id="{70C56366-25A3-4811-BCB5-CFEAA4F71A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62863" y="5073650"/>
                <a:ext cx="0" cy="79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8" name="Line 16">
                <a:extLst>
                  <a:ext uri="{FF2B5EF4-FFF2-40B4-BE49-F238E27FC236}">
                    <a16:creationId xmlns:a16="http://schemas.microsoft.com/office/drawing/2014/main" id="{A0B31459-29E6-4DB6-B2EF-74D7900B33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8325" y="5073650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59" name="Line 17">
                <a:extLst>
                  <a:ext uri="{FF2B5EF4-FFF2-40B4-BE49-F238E27FC236}">
                    <a16:creationId xmlns:a16="http://schemas.microsoft.com/office/drawing/2014/main" id="{7E551E43-BEA3-418F-AC63-AAF7D8DFAD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3788" y="5073650"/>
                <a:ext cx="0" cy="79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0" name="Line 18">
                <a:extLst>
                  <a:ext uri="{FF2B5EF4-FFF2-40B4-BE49-F238E27FC236}">
                    <a16:creationId xmlns:a16="http://schemas.microsoft.com/office/drawing/2014/main" id="{ABAD4757-68A8-4A0B-BC26-1B9D4FE782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0838" y="5073650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1" name="Line 19">
                <a:extLst>
                  <a:ext uri="{FF2B5EF4-FFF2-40B4-BE49-F238E27FC236}">
                    <a16:creationId xmlns:a16="http://schemas.microsoft.com/office/drawing/2014/main" id="{39365224-121E-4628-AA4C-038F27C6CB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6300" y="5073650"/>
                <a:ext cx="0" cy="79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2" name="Line 20">
                <a:extLst>
                  <a:ext uri="{FF2B5EF4-FFF2-40B4-BE49-F238E27FC236}">
                    <a16:creationId xmlns:a16="http://schemas.microsoft.com/office/drawing/2014/main" id="{77D496AD-E155-4907-A41C-EBB00D5CB1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1763" y="5073650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3" name="Line 21">
                <a:extLst>
                  <a:ext uri="{FF2B5EF4-FFF2-40B4-BE49-F238E27FC236}">
                    <a16:creationId xmlns:a16="http://schemas.microsoft.com/office/drawing/2014/main" id="{AE047558-D6B6-416C-8F36-A694700B67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8813" y="5073650"/>
                <a:ext cx="0" cy="79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4" name="Line 22">
                <a:extLst>
                  <a:ext uri="{FF2B5EF4-FFF2-40B4-BE49-F238E27FC236}">
                    <a16:creationId xmlns:a16="http://schemas.microsoft.com/office/drawing/2014/main" id="{8899B839-67B4-4E6E-AF3A-A87FFCA689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0" cy="1270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65" name="Rectangle 23">
                <a:extLst>
                  <a:ext uri="{FF2B5EF4-FFF2-40B4-BE49-F238E27FC236}">
                    <a16:creationId xmlns:a16="http://schemas.microsoft.com/office/drawing/2014/main" id="{1216BB80-6324-417E-AC83-0C5E9C2AF9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7113" y="5081588"/>
                <a:ext cx="359072" cy="138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1999.0</a:t>
                </a:r>
                <a:endParaRPr lang="en-US" altLang="en-US" sz="506" b="1">
                  <a:latin typeface="Arial" panose="020B0604020202020204" pitchFamily="34" charset="0"/>
                </a:endParaRPr>
              </a:p>
            </p:txBody>
          </p:sp>
          <p:sp>
            <p:nvSpPr>
              <p:cNvPr id="2066" name="Rectangle 24">
                <a:extLst>
                  <a:ext uri="{FF2B5EF4-FFF2-40B4-BE49-F238E27FC236}">
                    <a16:creationId xmlns:a16="http://schemas.microsoft.com/office/drawing/2014/main" id="{DCD9D8BE-70B1-4291-9D24-3C0ADFF601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84599" y="5081588"/>
                <a:ext cx="359072" cy="138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5610.6</a:t>
                </a:r>
                <a:endParaRPr lang="en-US" altLang="en-US" sz="506" b="1">
                  <a:latin typeface="Arial" panose="020B0604020202020204" pitchFamily="34" charset="0"/>
                </a:endParaRPr>
              </a:p>
            </p:txBody>
          </p:sp>
          <p:sp>
            <p:nvSpPr>
              <p:cNvPr id="2067" name="Rectangle 25">
                <a:extLst>
                  <a:ext uri="{FF2B5EF4-FFF2-40B4-BE49-F238E27FC236}">
                    <a16:creationId xmlns:a16="http://schemas.microsoft.com/office/drawing/2014/main" id="{0C2D6C30-66DC-409A-8F62-6CAF2E7EA3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72087" y="5081588"/>
                <a:ext cx="359072" cy="138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9222.2</a:t>
                </a:r>
                <a:endParaRPr lang="en-US" altLang="en-US" sz="506" b="1">
                  <a:latin typeface="Arial" panose="020B0604020202020204" pitchFamily="34" charset="0"/>
                </a:endParaRPr>
              </a:p>
            </p:txBody>
          </p:sp>
          <p:sp>
            <p:nvSpPr>
              <p:cNvPr id="2068" name="Rectangle 26">
                <a:extLst>
                  <a:ext uri="{FF2B5EF4-FFF2-40B4-BE49-F238E27FC236}">
                    <a16:creationId xmlns:a16="http://schemas.microsoft.com/office/drawing/2014/main" id="{DD2A68CD-C3DA-4369-B759-A1621A2BB5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35764" y="5081588"/>
                <a:ext cx="424619" cy="138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12833.8</a:t>
                </a:r>
                <a:endParaRPr lang="en-US" altLang="en-US" sz="506" b="1">
                  <a:latin typeface="Arial" panose="020B0604020202020204" pitchFamily="34" charset="0"/>
                </a:endParaRPr>
              </a:p>
            </p:txBody>
          </p:sp>
          <p:sp>
            <p:nvSpPr>
              <p:cNvPr id="2069" name="Rectangle 27">
                <a:extLst>
                  <a:ext uri="{FF2B5EF4-FFF2-40B4-BE49-F238E27FC236}">
                    <a16:creationId xmlns:a16="http://schemas.microsoft.com/office/drawing/2014/main" id="{01FC4F56-6BF8-477B-A4D3-22BE80EFF7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23250" y="5081588"/>
                <a:ext cx="424619" cy="138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16445.4</a:t>
                </a:r>
                <a:endParaRPr lang="en-US" altLang="en-US" sz="506" b="1">
                  <a:latin typeface="Arial" panose="020B0604020202020204" pitchFamily="34" charset="0"/>
                </a:endParaRPr>
              </a:p>
            </p:txBody>
          </p:sp>
          <p:sp>
            <p:nvSpPr>
              <p:cNvPr id="2070" name="Rectangle 28">
                <a:extLst>
                  <a:ext uri="{FF2B5EF4-FFF2-40B4-BE49-F238E27FC236}">
                    <a16:creationId xmlns:a16="http://schemas.microsoft.com/office/drawing/2014/main" id="{4B5DB074-6569-4411-B9DA-78D3DD720A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12325" y="5081588"/>
                <a:ext cx="424619" cy="138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06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20057.0</a:t>
                </a:r>
                <a:endParaRPr lang="en-US" altLang="en-US" sz="506" b="1">
                  <a:latin typeface="Arial" panose="020B0604020202020204" pitchFamily="34" charset="0"/>
                </a:endParaRPr>
              </a:p>
            </p:txBody>
          </p:sp>
          <p:sp>
            <p:nvSpPr>
              <p:cNvPr id="2071" name="Rectangle 29">
                <a:extLst>
                  <a:ext uri="{FF2B5EF4-FFF2-40B4-BE49-F238E27FC236}">
                    <a16:creationId xmlns:a16="http://schemas.microsoft.com/office/drawing/2014/main" id="{3F94794C-C1A6-424A-A1BE-0430C4EA00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05501" y="5208589"/>
                <a:ext cx="293529" cy="2155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788" i="1">
                    <a:solidFill>
                      <a:srgbClr val="FF0000"/>
                    </a:solidFill>
                    <a:latin typeface="Arial" panose="020B0604020202020204" pitchFamily="34" charset="0"/>
                  </a:rPr>
                  <a:t>m/z</a:t>
                </a:r>
                <a:endParaRPr lang="en-US" altLang="en-US" sz="788" i="1">
                  <a:latin typeface="Arial" panose="020B0604020202020204" pitchFamily="34" charset="0"/>
                </a:endParaRPr>
              </a:p>
            </p:txBody>
          </p:sp>
          <p:sp>
            <p:nvSpPr>
              <p:cNvPr id="2072" name="Line 30">
                <a:extLst>
                  <a:ext uri="{FF2B5EF4-FFF2-40B4-BE49-F238E27FC236}">
                    <a16:creationId xmlns:a16="http://schemas.microsoft.com/office/drawing/2014/main" id="{6C5E893F-7906-49E7-B17B-482338B9EE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894888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3" name="Line 31">
                <a:extLst>
                  <a:ext uri="{FF2B5EF4-FFF2-40B4-BE49-F238E27FC236}">
                    <a16:creationId xmlns:a16="http://schemas.microsoft.com/office/drawing/2014/main" id="{BD62EAA0-567D-4760-BA18-A0CA4FDCB4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1270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4" name="Rectangle 32">
                <a:extLst>
                  <a:ext uri="{FF2B5EF4-FFF2-40B4-BE49-F238E27FC236}">
                    <a16:creationId xmlns:a16="http://schemas.microsoft.com/office/drawing/2014/main" id="{F91D64FE-6D95-48D1-812A-417FF67B2F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17113" y="1935163"/>
                <a:ext cx="256480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130.6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075" name="Line 33">
                <a:extLst>
                  <a:ext uri="{FF2B5EF4-FFF2-40B4-BE49-F238E27FC236}">
                    <a16:creationId xmlns:a16="http://schemas.microsoft.com/office/drawing/2014/main" id="{CACDA551-CC5D-4B47-A7C1-7A5AB2EAF9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4275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6" name="Line 34">
                <a:extLst>
                  <a:ext uri="{FF2B5EF4-FFF2-40B4-BE49-F238E27FC236}">
                    <a16:creationId xmlns:a16="http://schemas.microsoft.com/office/drawing/2014/main" id="{7269E43B-3F71-4694-BD0B-A2DE47F4DB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1575" y="5073650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7" name="Line 35">
                <a:extLst>
                  <a:ext uri="{FF2B5EF4-FFF2-40B4-BE49-F238E27FC236}">
                    <a16:creationId xmlns:a16="http://schemas.microsoft.com/office/drawing/2014/main" id="{1500C462-638A-4061-809A-B35D797E6D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7925" y="4918075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8" name="Line 36">
                <a:extLst>
                  <a:ext uri="{FF2B5EF4-FFF2-40B4-BE49-F238E27FC236}">
                    <a16:creationId xmlns:a16="http://schemas.microsoft.com/office/drawing/2014/main" id="{94F802B4-227A-41AE-BF83-4D349D09DC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1575" y="4760913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79" name="Line 37">
                <a:extLst>
                  <a:ext uri="{FF2B5EF4-FFF2-40B4-BE49-F238E27FC236}">
                    <a16:creationId xmlns:a16="http://schemas.microsoft.com/office/drawing/2014/main" id="{567056F4-A736-474C-9666-40CB5387AD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7925" y="4603750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0" name="Line 38">
                <a:extLst>
                  <a:ext uri="{FF2B5EF4-FFF2-40B4-BE49-F238E27FC236}">
                    <a16:creationId xmlns:a16="http://schemas.microsoft.com/office/drawing/2014/main" id="{BA87FAEE-1426-4935-910B-A34203F378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1575" y="4446588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1" name="Line 39">
                <a:extLst>
                  <a:ext uri="{FF2B5EF4-FFF2-40B4-BE49-F238E27FC236}">
                    <a16:creationId xmlns:a16="http://schemas.microsoft.com/office/drawing/2014/main" id="{6CDA36C2-ED96-429F-A0B0-924CCC7F66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7925" y="4289425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2" name="Line 40">
                <a:extLst>
                  <a:ext uri="{FF2B5EF4-FFF2-40B4-BE49-F238E27FC236}">
                    <a16:creationId xmlns:a16="http://schemas.microsoft.com/office/drawing/2014/main" id="{896CCB8C-A127-4166-9765-C91D5F6FD7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1575" y="4132263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3" name="Line 41">
                <a:extLst>
                  <a:ext uri="{FF2B5EF4-FFF2-40B4-BE49-F238E27FC236}">
                    <a16:creationId xmlns:a16="http://schemas.microsoft.com/office/drawing/2014/main" id="{7B124239-5E7B-40A2-A639-3C1CB1D9E1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7925" y="3975100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4" name="Line 42">
                <a:extLst>
                  <a:ext uri="{FF2B5EF4-FFF2-40B4-BE49-F238E27FC236}">
                    <a16:creationId xmlns:a16="http://schemas.microsoft.com/office/drawing/2014/main" id="{71353D0D-A9BE-405A-A6C6-8CFBEC83FD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1575" y="3817938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5" name="Line 43">
                <a:extLst>
                  <a:ext uri="{FF2B5EF4-FFF2-40B4-BE49-F238E27FC236}">
                    <a16:creationId xmlns:a16="http://schemas.microsoft.com/office/drawing/2014/main" id="{FB5D1278-D278-40BE-A2CD-69F789E01B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7925" y="3662363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6" name="Line 44">
                <a:extLst>
                  <a:ext uri="{FF2B5EF4-FFF2-40B4-BE49-F238E27FC236}">
                    <a16:creationId xmlns:a16="http://schemas.microsoft.com/office/drawing/2014/main" id="{A4849D5E-254D-4086-96D7-972E5518EE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1575" y="3505200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7" name="Line 45">
                <a:extLst>
                  <a:ext uri="{FF2B5EF4-FFF2-40B4-BE49-F238E27FC236}">
                    <a16:creationId xmlns:a16="http://schemas.microsoft.com/office/drawing/2014/main" id="{1D538A73-D776-49BF-BC1C-4F2C4C8266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7925" y="3348038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8" name="Line 46">
                <a:extLst>
                  <a:ext uri="{FF2B5EF4-FFF2-40B4-BE49-F238E27FC236}">
                    <a16:creationId xmlns:a16="http://schemas.microsoft.com/office/drawing/2014/main" id="{EBD89E8C-9784-43DD-935D-4AAF60F8F7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1575" y="3190875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89" name="Line 47">
                <a:extLst>
                  <a:ext uri="{FF2B5EF4-FFF2-40B4-BE49-F238E27FC236}">
                    <a16:creationId xmlns:a16="http://schemas.microsoft.com/office/drawing/2014/main" id="{37B09CAE-A7D8-4055-AFB7-FECDA0F5EE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7925" y="3033713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0" name="Line 48">
                <a:extLst>
                  <a:ext uri="{FF2B5EF4-FFF2-40B4-BE49-F238E27FC236}">
                    <a16:creationId xmlns:a16="http://schemas.microsoft.com/office/drawing/2014/main" id="{C69CD0CB-749D-4ACA-92AA-5390B92649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1575" y="2876550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1" name="Line 49">
                <a:extLst>
                  <a:ext uri="{FF2B5EF4-FFF2-40B4-BE49-F238E27FC236}">
                    <a16:creationId xmlns:a16="http://schemas.microsoft.com/office/drawing/2014/main" id="{DCBF309F-F829-4748-B0F8-D3A0038598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7925" y="2719388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2" name="Line 50">
                <a:extLst>
                  <a:ext uri="{FF2B5EF4-FFF2-40B4-BE49-F238E27FC236}">
                    <a16:creationId xmlns:a16="http://schemas.microsoft.com/office/drawing/2014/main" id="{958020CC-5AFA-4A97-8C9A-28C7783C85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1575" y="2563813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3" name="Line 51">
                <a:extLst>
                  <a:ext uri="{FF2B5EF4-FFF2-40B4-BE49-F238E27FC236}">
                    <a16:creationId xmlns:a16="http://schemas.microsoft.com/office/drawing/2014/main" id="{2369A133-C78E-4644-9227-99E2394160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7925" y="2405063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4" name="Line 52">
                <a:extLst>
                  <a:ext uri="{FF2B5EF4-FFF2-40B4-BE49-F238E27FC236}">
                    <a16:creationId xmlns:a16="http://schemas.microsoft.com/office/drawing/2014/main" id="{13327A4C-4C57-48DD-9882-AE3A585795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1575" y="2249488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5" name="Line 53">
                <a:extLst>
                  <a:ext uri="{FF2B5EF4-FFF2-40B4-BE49-F238E27FC236}">
                    <a16:creationId xmlns:a16="http://schemas.microsoft.com/office/drawing/2014/main" id="{AB85821E-1061-4380-B6D5-A8356FB58D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7925" y="2092325"/>
                <a:ext cx="95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6" name="Line 54">
                <a:extLst>
                  <a:ext uri="{FF2B5EF4-FFF2-40B4-BE49-F238E27FC236}">
                    <a16:creationId xmlns:a16="http://schemas.microsoft.com/office/drawing/2014/main" id="{FF3D1DAD-F613-483C-AC57-62891EC9FB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1575" y="1935163"/>
                <a:ext cx="158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097" name="Rectangle 55">
                <a:extLst>
                  <a:ext uri="{FF2B5EF4-FFF2-40B4-BE49-F238E27FC236}">
                    <a16:creationId xmlns:a16="http://schemas.microsoft.com/office/drawing/2014/main" id="{9CC3D7D6-BB66-412F-A308-45CFDDE3E0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43151" y="4983481"/>
                <a:ext cx="56996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0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098" name="Rectangle 56">
                <a:extLst>
                  <a:ext uri="{FF2B5EF4-FFF2-40B4-BE49-F238E27FC236}">
                    <a16:creationId xmlns:a16="http://schemas.microsoft.com/office/drawing/2014/main" id="{2C2E9DE0-4C04-4CDD-AA77-F319630B23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3938" y="4713289"/>
                <a:ext cx="113991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10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099" name="Rectangle 57">
                <a:extLst>
                  <a:ext uri="{FF2B5EF4-FFF2-40B4-BE49-F238E27FC236}">
                    <a16:creationId xmlns:a16="http://schemas.microsoft.com/office/drawing/2014/main" id="{9AB02C33-B046-4BB2-9F3F-1540A85DD7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3938" y="4400549"/>
                <a:ext cx="113991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20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100" name="Rectangle 58">
                <a:extLst>
                  <a:ext uri="{FF2B5EF4-FFF2-40B4-BE49-F238E27FC236}">
                    <a16:creationId xmlns:a16="http://schemas.microsoft.com/office/drawing/2014/main" id="{7A5D0819-0C6A-4951-88F8-7EE68025FC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3938" y="4086226"/>
                <a:ext cx="113991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30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101" name="Rectangle 59">
                <a:extLst>
                  <a:ext uri="{FF2B5EF4-FFF2-40B4-BE49-F238E27FC236}">
                    <a16:creationId xmlns:a16="http://schemas.microsoft.com/office/drawing/2014/main" id="{CBD2D5F3-E56E-45FF-BAC6-BC963578B9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3938" y="3773488"/>
                <a:ext cx="113991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40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102" name="Rectangle 60">
                <a:extLst>
                  <a:ext uri="{FF2B5EF4-FFF2-40B4-BE49-F238E27FC236}">
                    <a16:creationId xmlns:a16="http://schemas.microsoft.com/office/drawing/2014/main" id="{D42068DB-7A46-4C26-86DF-68EE898FBF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3938" y="3459163"/>
                <a:ext cx="113991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50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103" name="Rectangle 61">
                <a:extLst>
                  <a:ext uri="{FF2B5EF4-FFF2-40B4-BE49-F238E27FC236}">
                    <a16:creationId xmlns:a16="http://schemas.microsoft.com/office/drawing/2014/main" id="{4D749C78-AD5A-43B1-860C-408796C341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3938" y="3146425"/>
                <a:ext cx="113991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60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104" name="Rectangle 62">
                <a:extLst>
                  <a:ext uri="{FF2B5EF4-FFF2-40B4-BE49-F238E27FC236}">
                    <a16:creationId xmlns:a16="http://schemas.microsoft.com/office/drawing/2014/main" id="{C9CB332D-F5C5-47B9-B89E-0C96A2F6A9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3938" y="2832100"/>
                <a:ext cx="113991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70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105" name="Rectangle 63">
                <a:extLst>
                  <a:ext uri="{FF2B5EF4-FFF2-40B4-BE49-F238E27FC236}">
                    <a16:creationId xmlns:a16="http://schemas.microsoft.com/office/drawing/2014/main" id="{2FA8E0C3-0BF5-4A1D-ABE8-4E6CE6A4A8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3938" y="2519364"/>
                <a:ext cx="113991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80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106" name="Rectangle 64">
                <a:extLst>
                  <a:ext uri="{FF2B5EF4-FFF2-40B4-BE49-F238E27FC236}">
                    <a16:creationId xmlns:a16="http://schemas.microsoft.com/office/drawing/2014/main" id="{EEA6399F-5BDE-4221-A57A-81FB37E302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3938" y="2205038"/>
                <a:ext cx="113991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90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107" name="Rectangle 65">
                <a:extLst>
                  <a:ext uri="{FF2B5EF4-FFF2-40B4-BE49-F238E27FC236}">
                    <a16:creationId xmlns:a16="http://schemas.microsoft.com/office/drawing/2014/main" id="{3AA90377-097F-4919-BC8D-BC8ACF2D11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4726" y="1892300"/>
                <a:ext cx="170987" cy="123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45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100</a:t>
                </a:r>
                <a:endParaRPr lang="en-US" altLang="en-US" sz="450" b="1">
                  <a:latin typeface="Arial" panose="020B0604020202020204" pitchFamily="34" charset="0"/>
                </a:endParaRPr>
              </a:p>
            </p:txBody>
          </p:sp>
          <p:sp>
            <p:nvSpPr>
              <p:cNvPr id="2108" name="Rectangle 66">
                <a:extLst>
                  <a:ext uri="{FF2B5EF4-FFF2-40B4-BE49-F238E27FC236}">
                    <a16:creationId xmlns:a16="http://schemas.microsoft.com/office/drawing/2014/main" id="{6727DE33-D4ED-43D6-AFDE-F13A6D6242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1722854" y="3333494"/>
                <a:ext cx="854828" cy="1846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675">
                    <a:solidFill>
                      <a:srgbClr val="FF0000"/>
                    </a:solidFill>
                    <a:latin typeface="Arial" panose="020B0604020202020204" pitchFamily="34" charset="0"/>
                  </a:rPr>
                  <a:t>Intensity (%)</a:t>
                </a:r>
                <a:endParaRPr lang="en-US" altLang="en-US" sz="675">
                  <a:latin typeface="Arial" panose="020B0604020202020204" pitchFamily="34" charset="0"/>
                </a:endParaRPr>
              </a:p>
            </p:txBody>
          </p:sp>
          <p:sp>
            <p:nvSpPr>
              <p:cNvPr id="2109" name="Freeform 67">
                <a:extLst>
                  <a:ext uri="{FF2B5EF4-FFF2-40B4-BE49-F238E27FC236}">
                    <a16:creationId xmlns:a16="http://schemas.microsoft.com/office/drawing/2014/main" id="{243C47DF-80A0-4ACA-AB0D-A77BEACDCE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4275" y="3517900"/>
                <a:ext cx="1489075" cy="1527175"/>
              </a:xfrm>
              <a:custGeom>
                <a:avLst/>
                <a:gdLst>
                  <a:gd name="T0" fmla="*/ 37803138 w 938"/>
                  <a:gd name="T1" fmla="*/ 2147483646 h 962"/>
                  <a:gd name="T2" fmla="*/ 78125638 w 938"/>
                  <a:gd name="T3" fmla="*/ 778729075 h 962"/>
                  <a:gd name="T4" fmla="*/ 115927188 w 938"/>
                  <a:gd name="T5" fmla="*/ 524192500 h 962"/>
                  <a:gd name="T6" fmla="*/ 153730325 w 938"/>
                  <a:gd name="T7" fmla="*/ 854333763 h 962"/>
                  <a:gd name="T8" fmla="*/ 194052825 w 938"/>
                  <a:gd name="T9" fmla="*/ 1181954075 h 962"/>
                  <a:gd name="T10" fmla="*/ 234375325 w 938"/>
                  <a:gd name="T11" fmla="*/ 1408768138 h 962"/>
                  <a:gd name="T12" fmla="*/ 272176875 w 938"/>
                  <a:gd name="T13" fmla="*/ 1393647200 h 962"/>
                  <a:gd name="T14" fmla="*/ 312499375 w 938"/>
                  <a:gd name="T15" fmla="*/ 1451610000 h 962"/>
                  <a:gd name="T16" fmla="*/ 350302513 w 938"/>
                  <a:gd name="T17" fmla="*/ 1393647200 h 962"/>
                  <a:gd name="T18" fmla="*/ 390625013 w 938"/>
                  <a:gd name="T19" fmla="*/ 1630541888 h 962"/>
                  <a:gd name="T20" fmla="*/ 430947513 w 938"/>
                  <a:gd name="T21" fmla="*/ 1736388450 h 962"/>
                  <a:gd name="T22" fmla="*/ 468749063 w 938"/>
                  <a:gd name="T23" fmla="*/ 1557456563 h 962"/>
                  <a:gd name="T24" fmla="*/ 506552200 w 938"/>
                  <a:gd name="T25" fmla="*/ 1827114075 h 962"/>
                  <a:gd name="T26" fmla="*/ 546874700 w 938"/>
                  <a:gd name="T27" fmla="*/ 1842235013 h 962"/>
                  <a:gd name="T28" fmla="*/ 587197200 w 938"/>
                  <a:gd name="T29" fmla="*/ 1887597825 h 962"/>
                  <a:gd name="T30" fmla="*/ 627519700 w 938"/>
                  <a:gd name="T31" fmla="*/ 1887597825 h 962"/>
                  <a:gd name="T32" fmla="*/ 665321250 w 938"/>
                  <a:gd name="T33" fmla="*/ 2036286250 h 962"/>
                  <a:gd name="T34" fmla="*/ 705643750 w 938"/>
                  <a:gd name="T35" fmla="*/ 1975802500 h 962"/>
                  <a:gd name="T36" fmla="*/ 743446888 w 938"/>
                  <a:gd name="T37" fmla="*/ 2036286250 h 962"/>
                  <a:gd name="T38" fmla="*/ 783769388 w 938"/>
                  <a:gd name="T39" fmla="*/ 1887597825 h 962"/>
                  <a:gd name="T40" fmla="*/ 821570938 w 938"/>
                  <a:gd name="T41" fmla="*/ 1917839700 h 962"/>
                  <a:gd name="T42" fmla="*/ 861893438 w 938"/>
                  <a:gd name="T43" fmla="*/ 2051407188 h 962"/>
                  <a:gd name="T44" fmla="*/ 899696575 w 938"/>
                  <a:gd name="T45" fmla="*/ 2111890938 h 962"/>
                  <a:gd name="T46" fmla="*/ 940019075 w 938"/>
                  <a:gd name="T47" fmla="*/ 2021165313 h 962"/>
                  <a:gd name="T48" fmla="*/ 977820625 w 938"/>
                  <a:gd name="T49" fmla="*/ 2111890938 h 962"/>
                  <a:gd name="T50" fmla="*/ 1018143125 w 938"/>
                  <a:gd name="T51" fmla="*/ 2006044375 h 962"/>
                  <a:gd name="T52" fmla="*/ 1058465625 w 938"/>
                  <a:gd name="T53" fmla="*/ 2111890938 h 962"/>
                  <a:gd name="T54" fmla="*/ 1096268763 w 938"/>
                  <a:gd name="T55" fmla="*/ 2006044375 h 962"/>
                  <a:gd name="T56" fmla="*/ 1136591263 w 938"/>
                  <a:gd name="T57" fmla="*/ 2111890938 h 962"/>
                  <a:gd name="T58" fmla="*/ 1174392813 w 938"/>
                  <a:gd name="T59" fmla="*/ 2147483646 h 962"/>
                  <a:gd name="T60" fmla="*/ 1214715313 w 938"/>
                  <a:gd name="T61" fmla="*/ 2147483646 h 962"/>
                  <a:gd name="T62" fmla="*/ 1252518450 w 938"/>
                  <a:gd name="T63" fmla="*/ 2139613450 h 962"/>
                  <a:gd name="T64" fmla="*/ 1292840950 w 938"/>
                  <a:gd name="T65" fmla="*/ 2081649063 h 962"/>
                  <a:gd name="T66" fmla="*/ 1330642500 w 938"/>
                  <a:gd name="T67" fmla="*/ 2147483646 h 962"/>
                  <a:gd name="T68" fmla="*/ 1370965000 w 938"/>
                  <a:gd name="T69" fmla="*/ 2147483646 h 962"/>
                  <a:gd name="T70" fmla="*/ 1411287500 w 938"/>
                  <a:gd name="T71" fmla="*/ 2147483646 h 962"/>
                  <a:gd name="T72" fmla="*/ 1449090638 w 938"/>
                  <a:gd name="T73" fmla="*/ 2147483646 h 962"/>
                  <a:gd name="T74" fmla="*/ 1489413138 w 938"/>
                  <a:gd name="T75" fmla="*/ 2147483646 h 962"/>
                  <a:gd name="T76" fmla="*/ 1529735638 w 938"/>
                  <a:gd name="T77" fmla="*/ 2147483646 h 962"/>
                  <a:gd name="T78" fmla="*/ 1567537188 w 938"/>
                  <a:gd name="T79" fmla="*/ 2147483646 h 962"/>
                  <a:gd name="T80" fmla="*/ 1605340325 w 938"/>
                  <a:gd name="T81" fmla="*/ 2147483646 h 962"/>
                  <a:gd name="T82" fmla="*/ 1643141875 w 938"/>
                  <a:gd name="T83" fmla="*/ 2147483646 h 962"/>
                  <a:gd name="T84" fmla="*/ 1683464375 w 938"/>
                  <a:gd name="T85" fmla="*/ 2147483646 h 962"/>
                  <a:gd name="T86" fmla="*/ 1723786875 w 938"/>
                  <a:gd name="T87" fmla="*/ 2147483646 h 962"/>
                  <a:gd name="T88" fmla="*/ 1764109375 w 938"/>
                  <a:gd name="T89" fmla="*/ 2147483646 h 962"/>
                  <a:gd name="T90" fmla="*/ 1801912513 w 938"/>
                  <a:gd name="T91" fmla="*/ 2147483646 h 962"/>
                  <a:gd name="T92" fmla="*/ 1842235013 w 938"/>
                  <a:gd name="T93" fmla="*/ 2147483646 h 962"/>
                  <a:gd name="T94" fmla="*/ 1882557513 w 938"/>
                  <a:gd name="T95" fmla="*/ 2147483646 h 962"/>
                  <a:gd name="T96" fmla="*/ 1920359063 w 938"/>
                  <a:gd name="T97" fmla="*/ 2147483646 h 962"/>
                  <a:gd name="T98" fmla="*/ 1960681563 w 938"/>
                  <a:gd name="T99" fmla="*/ 2147483646 h 962"/>
                  <a:gd name="T100" fmla="*/ 1998484700 w 938"/>
                  <a:gd name="T101" fmla="*/ 2147483646 h 962"/>
                  <a:gd name="T102" fmla="*/ 2038807200 w 938"/>
                  <a:gd name="T103" fmla="*/ 2147483646 h 962"/>
                  <a:gd name="T104" fmla="*/ 2079129700 w 938"/>
                  <a:gd name="T105" fmla="*/ 2147483646 h 962"/>
                  <a:gd name="T106" fmla="*/ 2114411888 w 938"/>
                  <a:gd name="T107" fmla="*/ 2147483646 h 962"/>
                  <a:gd name="T108" fmla="*/ 2147483646 w 938"/>
                  <a:gd name="T109" fmla="*/ 2147483646 h 962"/>
                  <a:gd name="T110" fmla="*/ 2147483646 w 938"/>
                  <a:gd name="T111" fmla="*/ 2147483646 h 962"/>
                  <a:gd name="T112" fmla="*/ 2147483646 w 938"/>
                  <a:gd name="T113" fmla="*/ 2147483646 h 962"/>
                  <a:gd name="T114" fmla="*/ 2147483646 w 938"/>
                  <a:gd name="T115" fmla="*/ 2147483646 h 962"/>
                  <a:gd name="T116" fmla="*/ 2147483646 w 938"/>
                  <a:gd name="T117" fmla="*/ 2147483646 h 962"/>
                  <a:gd name="T118" fmla="*/ 2147483646 w 938"/>
                  <a:gd name="T119" fmla="*/ 2147483646 h 96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38" h="962">
                    <a:moveTo>
                      <a:pt x="0" y="944"/>
                    </a:moveTo>
                    <a:lnTo>
                      <a:pt x="2" y="956"/>
                    </a:lnTo>
                    <a:lnTo>
                      <a:pt x="2" y="944"/>
                    </a:lnTo>
                    <a:lnTo>
                      <a:pt x="3" y="944"/>
                    </a:lnTo>
                    <a:lnTo>
                      <a:pt x="4" y="962"/>
                    </a:lnTo>
                    <a:lnTo>
                      <a:pt x="5" y="962"/>
                    </a:lnTo>
                    <a:lnTo>
                      <a:pt x="6" y="962"/>
                    </a:lnTo>
                    <a:lnTo>
                      <a:pt x="8" y="950"/>
                    </a:lnTo>
                    <a:lnTo>
                      <a:pt x="9" y="944"/>
                    </a:lnTo>
                    <a:lnTo>
                      <a:pt x="10" y="939"/>
                    </a:lnTo>
                    <a:lnTo>
                      <a:pt x="11" y="903"/>
                    </a:lnTo>
                    <a:lnTo>
                      <a:pt x="12" y="944"/>
                    </a:lnTo>
                    <a:lnTo>
                      <a:pt x="13" y="921"/>
                    </a:lnTo>
                    <a:lnTo>
                      <a:pt x="14" y="891"/>
                    </a:lnTo>
                    <a:lnTo>
                      <a:pt x="15" y="891"/>
                    </a:lnTo>
                    <a:lnTo>
                      <a:pt x="16" y="766"/>
                    </a:lnTo>
                    <a:lnTo>
                      <a:pt x="17" y="671"/>
                    </a:lnTo>
                    <a:lnTo>
                      <a:pt x="18" y="553"/>
                    </a:lnTo>
                    <a:lnTo>
                      <a:pt x="19" y="363"/>
                    </a:lnTo>
                    <a:lnTo>
                      <a:pt x="20" y="262"/>
                    </a:lnTo>
                    <a:lnTo>
                      <a:pt x="21" y="0"/>
                    </a:lnTo>
                    <a:lnTo>
                      <a:pt x="21" y="36"/>
                    </a:lnTo>
                    <a:lnTo>
                      <a:pt x="23" y="12"/>
                    </a:lnTo>
                    <a:lnTo>
                      <a:pt x="24" y="60"/>
                    </a:lnTo>
                    <a:lnTo>
                      <a:pt x="24" y="178"/>
                    </a:lnTo>
                    <a:lnTo>
                      <a:pt x="25" y="256"/>
                    </a:lnTo>
                    <a:lnTo>
                      <a:pt x="26" y="190"/>
                    </a:lnTo>
                    <a:lnTo>
                      <a:pt x="27" y="60"/>
                    </a:lnTo>
                    <a:lnTo>
                      <a:pt x="28" y="184"/>
                    </a:lnTo>
                    <a:lnTo>
                      <a:pt x="28" y="202"/>
                    </a:lnTo>
                    <a:lnTo>
                      <a:pt x="30" y="291"/>
                    </a:lnTo>
                    <a:lnTo>
                      <a:pt x="31" y="309"/>
                    </a:lnTo>
                    <a:lnTo>
                      <a:pt x="32" y="268"/>
                    </a:lnTo>
                    <a:lnTo>
                      <a:pt x="32" y="291"/>
                    </a:lnTo>
                    <a:lnTo>
                      <a:pt x="34" y="190"/>
                    </a:lnTo>
                    <a:lnTo>
                      <a:pt x="34" y="273"/>
                    </a:lnTo>
                    <a:lnTo>
                      <a:pt x="35" y="214"/>
                    </a:lnTo>
                    <a:lnTo>
                      <a:pt x="36" y="250"/>
                    </a:lnTo>
                    <a:lnTo>
                      <a:pt x="37" y="250"/>
                    </a:lnTo>
                    <a:lnTo>
                      <a:pt x="38" y="285"/>
                    </a:lnTo>
                    <a:lnTo>
                      <a:pt x="38" y="303"/>
                    </a:lnTo>
                    <a:lnTo>
                      <a:pt x="40" y="309"/>
                    </a:lnTo>
                    <a:lnTo>
                      <a:pt x="41" y="250"/>
                    </a:lnTo>
                    <a:lnTo>
                      <a:pt x="42" y="220"/>
                    </a:lnTo>
                    <a:lnTo>
                      <a:pt x="43" y="297"/>
                    </a:lnTo>
                    <a:lnTo>
                      <a:pt x="43" y="339"/>
                    </a:lnTo>
                    <a:lnTo>
                      <a:pt x="44" y="374"/>
                    </a:lnTo>
                    <a:lnTo>
                      <a:pt x="45" y="327"/>
                    </a:lnTo>
                    <a:lnTo>
                      <a:pt x="46" y="208"/>
                    </a:lnTo>
                    <a:lnTo>
                      <a:pt x="47" y="333"/>
                    </a:lnTo>
                    <a:lnTo>
                      <a:pt x="47" y="339"/>
                    </a:lnTo>
                    <a:lnTo>
                      <a:pt x="49" y="297"/>
                    </a:lnTo>
                    <a:lnTo>
                      <a:pt x="49" y="357"/>
                    </a:lnTo>
                    <a:lnTo>
                      <a:pt x="51" y="434"/>
                    </a:lnTo>
                    <a:lnTo>
                      <a:pt x="52" y="309"/>
                    </a:lnTo>
                    <a:lnTo>
                      <a:pt x="53" y="404"/>
                    </a:lnTo>
                    <a:lnTo>
                      <a:pt x="54" y="309"/>
                    </a:lnTo>
                    <a:lnTo>
                      <a:pt x="54" y="386"/>
                    </a:lnTo>
                    <a:lnTo>
                      <a:pt x="55" y="214"/>
                    </a:lnTo>
                    <a:lnTo>
                      <a:pt x="56" y="262"/>
                    </a:lnTo>
                    <a:lnTo>
                      <a:pt x="57" y="351"/>
                    </a:lnTo>
                    <a:lnTo>
                      <a:pt x="58" y="315"/>
                    </a:lnTo>
                    <a:lnTo>
                      <a:pt x="59" y="315"/>
                    </a:lnTo>
                    <a:lnTo>
                      <a:pt x="60" y="416"/>
                    </a:lnTo>
                    <a:lnTo>
                      <a:pt x="61" y="404"/>
                    </a:lnTo>
                    <a:lnTo>
                      <a:pt x="61" y="339"/>
                    </a:lnTo>
                    <a:lnTo>
                      <a:pt x="63" y="404"/>
                    </a:lnTo>
                    <a:lnTo>
                      <a:pt x="63" y="446"/>
                    </a:lnTo>
                    <a:lnTo>
                      <a:pt x="65" y="446"/>
                    </a:lnTo>
                    <a:lnTo>
                      <a:pt x="65" y="380"/>
                    </a:lnTo>
                    <a:lnTo>
                      <a:pt x="66" y="363"/>
                    </a:lnTo>
                    <a:lnTo>
                      <a:pt x="67" y="463"/>
                    </a:lnTo>
                    <a:lnTo>
                      <a:pt x="68" y="404"/>
                    </a:lnTo>
                    <a:lnTo>
                      <a:pt x="69" y="499"/>
                    </a:lnTo>
                    <a:lnTo>
                      <a:pt x="70" y="374"/>
                    </a:lnTo>
                    <a:lnTo>
                      <a:pt x="71" y="434"/>
                    </a:lnTo>
                    <a:lnTo>
                      <a:pt x="71" y="398"/>
                    </a:lnTo>
                    <a:lnTo>
                      <a:pt x="73" y="511"/>
                    </a:lnTo>
                    <a:lnTo>
                      <a:pt x="74" y="469"/>
                    </a:lnTo>
                    <a:lnTo>
                      <a:pt x="75" y="487"/>
                    </a:lnTo>
                    <a:lnTo>
                      <a:pt x="75" y="475"/>
                    </a:lnTo>
                    <a:lnTo>
                      <a:pt x="76" y="434"/>
                    </a:lnTo>
                    <a:lnTo>
                      <a:pt x="77" y="469"/>
                    </a:lnTo>
                    <a:lnTo>
                      <a:pt x="78" y="422"/>
                    </a:lnTo>
                    <a:lnTo>
                      <a:pt x="79" y="469"/>
                    </a:lnTo>
                    <a:lnTo>
                      <a:pt x="80" y="535"/>
                    </a:lnTo>
                    <a:lnTo>
                      <a:pt x="81" y="457"/>
                    </a:lnTo>
                    <a:lnTo>
                      <a:pt x="82" y="523"/>
                    </a:lnTo>
                    <a:lnTo>
                      <a:pt x="83" y="493"/>
                    </a:lnTo>
                    <a:lnTo>
                      <a:pt x="84" y="499"/>
                    </a:lnTo>
                    <a:lnTo>
                      <a:pt x="85" y="499"/>
                    </a:lnTo>
                    <a:lnTo>
                      <a:pt x="85" y="541"/>
                    </a:lnTo>
                    <a:lnTo>
                      <a:pt x="87" y="529"/>
                    </a:lnTo>
                    <a:lnTo>
                      <a:pt x="88" y="493"/>
                    </a:lnTo>
                    <a:lnTo>
                      <a:pt x="88" y="553"/>
                    </a:lnTo>
                    <a:lnTo>
                      <a:pt x="89" y="523"/>
                    </a:lnTo>
                    <a:lnTo>
                      <a:pt x="90" y="511"/>
                    </a:lnTo>
                    <a:lnTo>
                      <a:pt x="91" y="434"/>
                    </a:lnTo>
                    <a:lnTo>
                      <a:pt x="92" y="457"/>
                    </a:lnTo>
                    <a:lnTo>
                      <a:pt x="93" y="559"/>
                    </a:lnTo>
                    <a:lnTo>
                      <a:pt x="94" y="529"/>
                    </a:lnTo>
                    <a:lnTo>
                      <a:pt x="95" y="404"/>
                    </a:lnTo>
                    <a:lnTo>
                      <a:pt x="95" y="463"/>
                    </a:lnTo>
                    <a:lnTo>
                      <a:pt x="96" y="511"/>
                    </a:lnTo>
                    <a:lnTo>
                      <a:pt x="97" y="463"/>
                    </a:lnTo>
                    <a:lnTo>
                      <a:pt x="98" y="523"/>
                    </a:lnTo>
                    <a:lnTo>
                      <a:pt x="99" y="529"/>
                    </a:lnTo>
                    <a:lnTo>
                      <a:pt x="100" y="529"/>
                    </a:lnTo>
                    <a:lnTo>
                      <a:pt x="101" y="576"/>
                    </a:lnTo>
                    <a:lnTo>
                      <a:pt x="102" y="511"/>
                    </a:lnTo>
                    <a:lnTo>
                      <a:pt x="103" y="535"/>
                    </a:lnTo>
                    <a:lnTo>
                      <a:pt x="104" y="606"/>
                    </a:lnTo>
                    <a:lnTo>
                      <a:pt x="105" y="565"/>
                    </a:lnTo>
                    <a:lnTo>
                      <a:pt x="105" y="523"/>
                    </a:lnTo>
                    <a:lnTo>
                      <a:pt x="106" y="529"/>
                    </a:lnTo>
                    <a:lnTo>
                      <a:pt x="107" y="511"/>
                    </a:lnTo>
                    <a:lnTo>
                      <a:pt x="108" y="553"/>
                    </a:lnTo>
                    <a:lnTo>
                      <a:pt x="109" y="529"/>
                    </a:lnTo>
                    <a:lnTo>
                      <a:pt x="110" y="523"/>
                    </a:lnTo>
                    <a:lnTo>
                      <a:pt x="111" y="517"/>
                    </a:lnTo>
                    <a:lnTo>
                      <a:pt x="112" y="410"/>
                    </a:lnTo>
                    <a:lnTo>
                      <a:pt x="113" y="576"/>
                    </a:lnTo>
                    <a:lnTo>
                      <a:pt x="114" y="594"/>
                    </a:lnTo>
                    <a:lnTo>
                      <a:pt x="114" y="511"/>
                    </a:lnTo>
                    <a:lnTo>
                      <a:pt x="116" y="571"/>
                    </a:lnTo>
                    <a:lnTo>
                      <a:pt x="116" y="606"/>
                    </a:lnTo>
                    <a:lnTo>
                      <a:pt x="118" y="487"/>
                    </a:lnTo>
                    <a:lnTo>
                      <a:pt x="118" y="517"/>
                    </a:lnTo>
                    <a:lnTo>
                      <a:pt x="119" y="529"/>
                    </a:lnTo>
                    <a:lnTo>
                      <a:pt x="120" y="594"/>
                    </a:lnTo>
                    <a:lnTo>
                      <a:pt x="121" y="565"/>
                    </a:lnTo>
                    <a:lnTo>
                      <a:pt x="122" y="571"/>
                    </a:lnTo>
                    <a:lnTo>
                      <a:pt x="122" y="624"/>
                    </a:lnTo>
                    <a:lnTo>
                      <a:pt x="124" y="576"/>
                    </a:lnTo>
                    <a:lnTo>
                      <a:pt x="125" y="547"/>
                    </a:lnTo>
                    <a:lnTo>
                      <a:pt x="126" y="571"/>
                    </a:lnTo>
                    <a:lnTo>
                      <a:pt x="127" y="523"/>
                    </a:lnTo>
                    <a:lnTo>
                      <a:pt x="127" y="600"/>
                    </a:lnTo>
                    <a:lnTo>
                      <a:pt x="128" y="612"/>
                    </a:lnTo>
                    <a:lnTo>
                      <a:pt x="129" y="523"/>
                    </a:lnTo>
                    <a:lnTo>
                      <a:pt x="130" y="588"/>
                    </a:lnTo>
                    <a:lnTo>
                      <a:pt x="132" y="553"/>
                    </a:lnTo>
                    <a:lnTo>
                      <a:pt x="132" y="547"/>
                    </a:lnTo>
                    <a:lnTo>
                      <a:pt x="133" y="511"/>
                    </a:lnTo>
                    <a:lnTo>
                      <a:pt x="134" y="499"/>
                    </a:lnTo>
                    <a:lnTo>
                      <a:pt x="134" y="440"/>
                    </a:lnTo>
                    <a:lnTo>
                      <a:pt x="136" y="559"/>
                    </a:lnTo>
                    <a:lnTo>
                      <a:pt x="136" y="571"/>
                    </a:lnTo>
                    <a:lnTo>
                      <a:pt x="137" y="529"/>
                    </a:lnTo>
                    <a:lnTo>
                      <a:pt x="139" y="624"/>
                    </a:lnTo>
                    <a:lnTo>
                      <a:pt x="139" y="553"/>
                    </a:lnTo>
                    <a:lnTo>
                      <a:pt x="141" y="517"/>
                    </a:lnTo>
                    <a:lnTo>
                      <a:pt x="141" y="523"/>
                    </a:lnTo>
                    <a:lnTo>
                      <a:pt x="142" y="475"/>
                    </a:lnTo>
                    <a:lnTo>
                      <a:pt x="143" y="469"/>
                    </a:lnTo>
                    <a:lnTo>
                      <a:pt x="144" y="499"/>
                    </a:lnTo>
                    <a:lnTo>
                      <a:pt x="145" y="624"/>
                    </a:lnTo>
                    <a:lnTo>
                      <a:pt x="146" y="647"/>
                    </a:lnTo>
                    <a:lnTo>
                      <a:pt x="147" y="553"/>
                    </a:lnTo>
                    <a:lnTo>
                      <a:pt x="148" y="529"/>
                    </a:lnTo>
                    <a:lnTo>
                      <a:pt x="148" y="594"/>
                    </a:lnTo>
                    <a:lnTo>
                      <a:pt x="149" y="612"/>
                    </a:lnTo>
                    <a:lnTo>
                      <a:pt x="150" y="600"/>
                    </a:lnTo>
                    <a:lnTo>
                      <a:pt x="152" y="565"/>
                    </a:lnTo>
                    <a:lnTo>
                      <a:pt x="153" y="541"/>
                    </a:lnTo>
                    <a:lnTo>
                      <a:pt x="153" y="624"/>
                    </a:lnTo>
                    <a:lnTo>
                      <a:pt x="154" y="600"/>
                    </a:lnTo>
                    <a:lnTo>
                      <a:pt x="155" y="647"/>
                    </a:lnTo>
                    <a:lnTo>
                      <a:pt x="156" y="594"/>
                    </a:lnTo>
                    <a:lnTo>
                      <a:pt x="156" y="677"/>
                    </a:lnTo>
                    <a:lnTo>
                      <a:pt x="158" y="653"/>
                    </a:lnTo>
                    <a:lnTo>
                      <a:pt x="159" y="659"/>
                    </a:lnTo>
                    <a:lnTo>
                      <a:pt x="160" y="582"/>
                    </a:lnTo>
                    <a:lnTo>
                      <a:pt x="160" y="600"/>
                    </a:lnTo>
                    <a:lnTo>
                      <a:pt x="162" y="671"/>
                    </a:lnTo>
                    <a:lnTo>
                      <a:pt x="163" y="677"/>
                    </a:lnTo>
                    <a:lnTo>
                      <a:pt x="164" y="624"/>
                    </a:lnTo>
                    <a:lnTo>
                      <a:pt x="165" y="683"/>
                    </a:lnTo>
                    <a:lnTo>
                      <a:pt x="165" y="641"/>
                    </a:lnTo>
                    <a:lnTo>
                      <a:pt x="166" y="683"/>
                    </a:lnTo>
                    <a:lnTo>
                      <a:pt x="167" y="695"/>
                    </a:lnTo>
                    <a:lnTo>
                      <a:pt x="168" y="677"/>
                    </a:lnTo>
                    <a:lnTo>
                      <a:pt x="169" y="647"/>
                    </a:lnTo>
                    <a:lnTo>
                      <a:pt x="170" y="659"/>
                    </a:lnTo>
                    <a:lnTo>
                      <a:pt x="171" y="689"/>
                    </a:lnTo>
                    <a:lnTo>
                      <a:pt x="171" y="671"/>
                    </a:lnTo>
                    <a:lnTo>
                      <a:pt x="172" y="636"/>
                    </a:lnTo>
                    <a:lnTo>
                      <a:pt x="173" y="594"/>
                    </a:lnTo>
                    <a:lnTo>
                      <a:pt x="174" y="624"/>
                    </a:lnTo>
                    <a:lnTo>
                      <a:pt x="175" y="665"/>
                    </a:lnTo>
                    <a:lnTo>
                      <a:pt x="176" y="630"/>
                    </a:lnTo>
                    <a:lnTo>
                      <a:pt x="177" y="653"/>
                    </a:lnTo>
                    <a:lnTo>
                      <a:pt x="178" y="641"/>
                    </a:lnTo>
                    <a:lnTo>
                      <a:pt x="178" y="719"/>
                    </a:lnTo>
                    <a:lnTo>
                      <a:pt x="180" y="677"/>
                    </a:lnTo>
                    <a:lnTo>
                      <a:pt x="180" y="737"/>
                    </a:lnTo>
                    <a:lnTo>
                      <a:pt x="181" y="707"/>
                    </a:lnTo>
                    <a:lnTo>
                      <a:pt x="183" y="707"/>
                    </a:lnTo>
                    <a:lnTo>
                      <a:pt x="183" y="665"/>
                    </a:lnTo>
                    <a:lnTo>
                      <a:pt x="184" y="701"/>
                    </a:lnTo>
                    <a:lnTo>
                      <a:pt x="185" y="695"/>
                    </a:lnTo>
                    <a:lnTo>
                      <a:pt x="186" y="618"/>
                    </a:lnTo>
                    <a:lnTo>
                      <a:pt x="187" y="683"/>
                    </a:lnTo>
                    <a:lnTo>
                      <a:pt x="188" y="719"/>
                    </a:lnTo>
                    <a:lnTo>
                      <a:pt x="189" y="677"/>
                    </a:lnTo>
                    <a:lnTo>
                      <a:pt x="190" y="713"/>
                    </a:lnTo>
                    <a:lnTo>
                      <a:pt x="191" y="707"/>
                    </a:lnTo>
                    <a:lnTo>
                      <a:pt x="192" y="677"/>
                    </a:lnTo>
                    <a:lnTo>
                      <a:pt x="193" y="707"/>
                    </a:lnTo>
                    <a:lnTo>
                      <a:pt x="194" y="701"/>
                    </a:lnTo>
                    <a:lnTo>
                      <a:pt x="194" y="719"/>
                    </a:lnTo>
                    <a:lnTo>
                      <a:pt x="195" y="671"/>
                    </a:lnTo>
                    <a:lnTo>
                      <a:pt x="196" y="719"/>
                    </a:lnTo>
                    <a:lnTo>
                      <a:pt x="197" y="713"/>
                    </a:lnTo>
                    <a:lnTo>
                      <a:pt x="198" y="761"/>
                    </a:lnTo>
                    <a:lnTo>
                      <a:pt x="199" y="743"/>
                    </a:lnTo>
                    <a:lnTo>
                      <a:pt x="200" y="647"/>
                    </a:lnTo>
                    <a:lnTo>
                      <a:pt x="201" y="719"/>
                    </a:lnTo>
                    <a:lnTo>
                      <a:pt x="201" y="725"/>
                    </a:lnTo>
                    <a:lnTo>
                      <a:pt x="202" y="749"/>
                    </a:lnTo>
                    <a:lnTo>
                      <a:pt x="203" y="713"/>
                    </a:lnTo>
                    <a:lnTo>
                      <a:pt x="204" y="749"/>
                    </a:lnTo>
                    <a:lnTo>
                      <a:pt x="205" y="707"/>
                    </a:lnTo>
                    <a:lnTo>
                      <a:pt x="206" y="719"/>
                    </a:lnTo>
                    <a:lnTo>
                      <a:pt x="207" y="665"/>
                    </a:lnTo>
                    <a:lnTo>
                      <a:pt x="208" y="695"/>
                    </a:lnTo>
                    <a:lnTo>
                      <a:pt x="209" y="689"/>
                    </a:lnTo>
                    <a:lnTo>
                      <a:pt x="210" y="618"/>
                    </a:lnTo>
                    <a:lnTo>
                      <a:pt x="211" y="659"/>
                    </a:lnTo>
                    <a:lnTo>
                      <a:pt x="212" y="743"/>
                    </a:lnTo>
                    <a:lnTo>
                      <a:pt x="213" y="653"/>
                    </a:lnTo>
                    <a:lnTo>
                      <a:pt x="213" y="665"/>
                    </a:lnTo>
                    <a:lnTo>
                      <a:pt x="214" y="713"/>
                    </a:lnTo>
                    <a:lnTo>
                      <a:pt x="215" y="618"/>
                    </a:lnTo>
                    <a:lnTo>
                      <a:pt x="217" y="725"/>
                    </a:lnTo>
                    <a:lnTo>
                      <a:pt x="217" y="731"/>
                    </a:lnTo>
                    <a:lnTo>
                      <a:pt x="218" y="731"/>
                    </a:lnTo>
                    <a:lnTo>
                      <a:pt x="219" y="725"/>
                    </a:lnTo>
                    <a:lnTo>
                      <a:pt x="220" y="725"/>
                    </a:lnTo>
                    <a:lnTo>
                      <a:pt x="221" y="737"/>
                    </a:lnTo>
                    <a:lnTo>
                      <a:pt x="222" y="695"/>
                    </a:lnTo>
                    <a:lnTo>
                      <a:pt x="223" y="665"/>
                    </a:lnTo>
                    <a:lnTo>
                      <a:pt x="224" y="713"/>
                    </a:lnTo>
                    <a:lnTo>
                      <a:pt x="225" y="719"/>
                    </a:lnTo>
                    <a:lnTo>
                      <a:pt x="227" y="749"/>
                    </a:lnTo>
                    <a:lnTo>
                      <a:pt x="228" y="725"/>
                    </a:lnTo>
                    <a:lnTo>
                      <a:pt x="228" y="719"/>
                    </a:lnTo>
                    <a:lnTo>
                      <a:pt x="229" y="695"/>
                    </a:lnTo>
                    <a:lnTo>
                      <a:pt x="230" y="689"/>
                    </a:lnTo>
                    <a:lnTo>
                      <a:pt x="231" y="713"/>
                    </a:lnTo>
                    <a:lnTo>
                      <a:pt x="232" y="725"/>
                    </a:lnTo>
                    <a:lnTo>
                      <a:pt x="233" y="749"/>
                    </a:lnTo>
                    <a:lnTo>
                      <a:pt x="233" y="755"/>
                    </a:lnTo>
                    <a:lnTo>
                      <a:pt x="235" y="761"/>
                    </a:lnTo>
                    <a:lnTo>
                      <a:pt x="235" y="731"/>
                    </a:lnTo>
                    <a:lnTo>
                      <a:pt x="236" y="778"/>
                    </a:lnTo>
                    <a:lnTo>
                      <a:pt x="237" y="719"/>
                    </a:lnTo>
                    <a:lnTo>
                      <a:pt x="238" y="766"/>
                    </a:lnTo>
                    <a:lnTo>
                      <a:pt x="239" y="713"/>
                    </a:lnTo>
                    <a:lnTo>
                      <a:pt x="240" y="737"/>
                    </a:lnTo>
                    <a:lnTo>
                      <a:pt x="241" y="761"/>
                    </a:lnTo>
                    <a:lnTo>
                      <a:pt x="242" y="766"/>
                    </a:lnTo>
                    <a:lnTo>
                      <a:pt x="243" y="784"/>
                    </a:lnTo>
                    <a:lnTo>
                      <a:pt x="244" y="766"/>
                    </a:lnTo>
                    <a:lnTo>
                      <a:pt x="245" y="725"/>
                    </a:lnTo>
                    <a:lnTo>
                      <a:pt x="246" y="766"/>
                    </a:lnTo>
                    <a:lnTo>
                      <a:pt x="247" y="737"/>
                    </a:lnTo>
                    <a:lnTo>
                      <a:pt x="248" y="743"/>
                    </a:lnTo>
                    <a:lnTo>
                      <a:pt x="249" y="749"/>
                    </a:lnTo>
                    <a:lnTo>
                      <a:pt x="249" y="761"/>
                    </a:lnTo>
                    <a:lnTo>
                      <a:pt x="250" y="725"/>
                    </a:lnTo>
                    <a:lnTo>
                      <a:pt x="251" y="761"/>
                    </a:lnTo>
                    <a:lnTo>
                      <a:pt x="252" y="743"/>
                    </a:lnTo>
                    <a:lnTo>
                      <a:pt x="252" y="755"/>
                    </a:lnTo>
                    <a:lnTo>
                      <a:pt x="254" y="737"/>
                    </a:lnTo>
                    <a:lnTo>
                      <a:pt x="255" y="761"/>
                    </a:lnTo>
                    <a:lnTo>
                      <a:pt x="255" y="737"/>
                    </a:lnTo>
                    <a:lnTo>
                      <a:pt x="257" y="731"/>
                    </a:lnTo>
                    <a:lnTo>
                      <a:pt x="257" y="713"/>
                    </a:lnTo>
                    <a:lnTo>
                      <a:pt x="258" y="755"/>
                    </a:lnTo>
                    <a:lnTo>
                      <a:pt x="259" y="725"/>
                    </a:lnTo>
                    <a:lnTo>
                      <a:pt x="260" y="761"/>
                    </a:lnTo>
                    <a:lnTo>
                      <a:pt x="261" y="784"/>
                    </a:lnTo>
                    <a:lnTo>
                      <a:pt x="262" y="761"/>
                    </a:lnTo>
                    <a:lnTo>
                      <a:pt x="262" y="755"/>
                    </a:lnTo>
                    <a:lnTo>
                      <a:pt x="264" y="808"/>
                    </a:lnTo>
                    <a:lnTo>
                      <a:pt x="265" y="784"/>
                    </a:lnTo>
                    <a:lnTo>
                      <a:pt x="266" y="766"/>
                    </a:lnTo>
                    <a:lnTo>
                      <a:pt x="267" y="755"/>
                    </a:lnTo>
                    <a:lnTo>
                      <a:pt x="268" y="796"/>
                    </a:lnTo>
                    <a:lnTo>
                      <a:pt x="268" y="755"/>
                    </a:lnTo>
                    <a:lnTo>
                      <a:pt x="269" y="725"/>
                    </a:lnTo>
                    <a:lnTo>
                      <a:pt x="270" y="778"/>
                    </a:lnTo>
                    <a:lnTo>
                      <a:pt x="271" y="772"/>
                    </a:lnTo>
                    <a:lnTo>
                      <a:pt x="272" y="772"/>
                    </a:lnTo>
                    <a:lnTo>
                      <a:pt x="274" y="772"/>
                    </a:lnTo>
                    <a:lnTo>
                      <a:pt x="274" y="743"/>
                    </a:lnTo>
                    <a:lnTo>
                      <a:pt x="274" y="772"/>
                    </a:lnTo>
                    <a:lnTo>
                      <a:pt x="276" y="784"/>
                    </a:lnTo>
                    <a:lnTo>
                      <a:pt x="277" y="731"/>
                    </a:lnTo>
                    <a:lnTo>
                      <a:pt x="278" y="737"/>
                    </a:lnTo>
                    <a:lnTo>
                      <a:pt x="278" y="749"/>
                    </a:lnTo>
                    <a:lnTo>
                      <a:pt x="280" y="784"/>
                    </a:lnTo>
                    <a:lnTo>
                      <a:pt x="281" y="761"/>
                    </a:lnTo>
                    <a:lnTo>
                      <a:pt x="281" y="749"/>
                    </a:lnTo>
                    <a:lnTo>
                      <a:pt x="282" y="772"/>
                    </a:lnTo>
                    <a:lnTo>
                      <a:pt x="284" y="796"/>
                    </a:lnTo>
                    <a:lnTo>
                      <a:pt x="284" y="778"/>
                    </a:lnTo>
                    <a:lnTo>
                      <a:pt x="285" y="790"/>
                    </a:lnTo>
                    <a:lnTo>
                      <a:pt x="286" y="796"/>
                    </a:lnTo>
                    <a:lnTo>
                      <a:pt x="287" y="766"/>
                    </a:lnTo>
                    <a:lnTo>
                      <a:pt x="288" y="761"/>
                    </a:lnTo>
                    <a:lnTo>
                      <a:pt x="289" y="772"/>
                    </a:lnTo>
                    <a:lnTo>
                      <a:pt x="290" y="802"/>
                    </a:lnTo>
                    <a:lnTo>
                      <a:pt x="290" y="808"/>
                    </a:lnTo>
                    <a:lnTo>
                      <a:pt x="291" y="784"/>
                    </a:lnTo>
                    <a:lnTo>
                      <a:pt x="292" y="766"/>
                    </a:lnTo>
                    <a:lnTo>
                      <a:pt x="293" y="772"/>
                    </a:lnTo>
                    <a:lnTo>
                      <a:pt x="294" y="808"/>
                    </a:lnTo>
                    <a:lnTo>
                      <a:pt x="295" y="808"/>
                    </a:lnTo>
                    <a:lnTo>
                      <a:pt x="296" y="784"/>
                    </a:lnTo>
                    <a:lnTo>
                      <a:pt x="297" y="761"/>
                    </a:lnTo>
                    <a:lnTo>
                      <a:pt x="298" y="778"/>
                    </a:lnTo>
                    <a:lnTo>
                      <a:pt x="299" y="808"/>
                    </a:lnTo>
                    <a:lnTo>
                      <a:pt x="300" y="755"/>
                    </a:lnTo>
                    <a:lnTo>
                      <a:pt x="301" y="808"/>
                    </a:lnTo>
                    <a:lnTo>
                      <a:pt x="302" y="778"/>
                    </a:lnTo>
                    <a:lnTo>
                      <a:pt x="303" y="766"/>
                    </a:lnTo>
                    <a:lnTo>
                      <a:pt x="303" y="790"/>
                    </a:lnTo>
                    <a:lnTo>
                      <a:pt x="305" y="761"/>
                    </a:lnTo>
                    <a:lnTo>
                      <a:pt x="305" y="796"/>
                    </a:lnTo>
                    <a:lnTo>
                      <a:pt x="306" y="802"/>
                    </a:lnTo>
                    <a:lnTo>
                      <a:pt x="307" y="737"/>
                    </a:lnTo>
                    <a:lnTo>
                      <a:pt x="308" y="790"/>
                    </a:lnTo>
                    <a:lnTo>
                      <a:pt x="309" y="778"/>
                    </a:lnTo>
                    <a:lnTo>
                      <a:pt x="309" y="814"/>
                    </a:lnTo>
                    <a:lnTo>
                      <a:pt x="311" y="749"/>
                    </a:lnTo>
                    <a:lnTo>
                      <a:pt x="312" y="790"/>
                    </a:lnTo>
                    <a:lnTo>
                      <a:pt x="313" y="790"/>
                    </a:lnTo>
                    <a:lnTo>
                      <a:pt x="313" y="814"/>
                    </a:lnTo>
                    <a:lnTo>
                      <a:pt x="315" y="808"/>
                    </a:lnTo>
                    <a:lnTo>
                      <a:pt x="315" y="737"/>
                    </a:lnTo>
                    <a:lnTo>
                      <a:pt x="316" y="790"/>
                    </a:lnTo>
                    <a:lnTo>
                      <a:pt x="317" y="778"/>
                    </a:lnTo>
                    <a:lnTo>
                      <a:pt x="318" y="749"/>
                    </a:lnTo>
                    <a:lnTo>
                      <a:pt x="319" y="766"/>
                    </a:lnTo>
                    <a:lnTo>
                      <a:pt x="320" y="749"/>
                    </a:lnTo>
                    <a:lnTo>
                      <a:pt x="321" y="766"/>
                    </a:lnTo>
                    <a:lnTo>
                      <a:pt x="321" y="802"/>
                    </a:lnTo>
                    <a:lnTo>
                      <a:pt x="323" y="772"/>
                    </a:lnTo>
                    <a:lnTo>
                      <a:pt x="324" y="796"/>
                    </a:lnTo>
                    <a:lnTo>
                      <a:pt x="324" y="766"/>
                    </a:lnTo>
                    <a:lnTo>
                      <a:pt x="325" y="802"/>
                    </a:lnTo>
                    <a:lnTo>
                      <a:pt x="326" y="761"/>
                    </a:lnTo>
                    <a:lnTo>
                      <a:pt x="327" y="814"/>
                    </a:lnTo>
                    <a:lnTo>
                      <a:pt x="328" y="808"/>
                    </a:lnTo>
                    <a:lnTo>
                      <a:pt x="329" y="772"/>
                    </a:lnTo>
                    <a:lnTo>
                      <a:pt x="330" y="766"/>
                    </a:lnTo>
                    <a:lnTo>
                      <a:pt x="331" y="683"/>
                    </a:lnTo>
                    <a:lnTo>
                      <a:pt x="332" y="784"/>
                    </a:lnTo>
                    <a:lnTo>
                      <a:pt x="333" y="784"/>
                    </a:lnTo>
                    <a:lnTo>
                      <a:pt x="334" y="761"/>
                    </a:lnTo>
                    <a:lnTo>
                      <a:pt x="334" y="790"/>
                    </a:lnTo>
                    <a:lnTo>
                      <a:pt x="335" y="838"/>
                    </a:lnTo>
                    <a:lnTo>
                      <a:pt x="336" y="659"/>
                    </a:lnTo>
                    <a:lnTo>
                      <a:pt x="337" y="784"/>
                    </a:lnTo>
                    <a:lnTo>
                      <a:pt x="338" y="766"/>
                    </a:lnTo>
                    <a:lnTo>
                      <a:pt x="339" y="784"/>
                    </a:lnTo>
                    <a:lnTo>
                      <a:pt x="340" y="766"/>
                    </a:lnTo>
                    <a:lnTo>
                      <a:pt x="341" y="784"/>
                    </a:lnTo>
                    <a:lnTo>
                      <a:pt x="342" y="814"/>
                    </a:lnTo>
                    <a:lnTo>
                      <a:pt x="343" y="719"/>
                    </a:lnTo>
                    <a:lnTo>
                      <a:pt x="343" y="778"/>
                    </a:lnTo>
                    <a:lnTo>
                      <a:pt x="344" y="802"/>
                    </a:lnTo>
                    <a:lnTo>
                      <a:pt x="345" y="766"/>
                    </a:lnTo>
                    <a:lnTo>
                      <a:pt x="346" y="790"/>
                    </a:lnTo>
                    <a:lnTo>
                      <a:pt x="347" y="808"/>
                    </a:lnTo>
                    <a:lnTo>
                      <a:pt x="348" y="802"/>
                    </a:lnTo>
                    <a:lnTo>
                      <a:pt x="349" y="814"/>
                    </a:lnTo>
                    <a:lnTo>
                      <a:pt x="350" y="802"/>
                    </a:lnTo>
                    <a:lnTo>
                      <a:pt x="351" y="778"/>
                    </a:lnTo>
                    <a:lnTo>
                      <a:pt x="352" y="790"/>
                    </a:lnTo>
                    <a:lnTo>
                      <a:pt x="352" y="820"/>
                    </a:lnTo>
                    <a:lnTo>
                      <a:pt x="354" y="826"/>
                    </a:lnTo>
                    <a:lnTo>
                      <a:pt x="354" y="808"/>
                    </a:lnTo>
                    <a:lnTo>
                      <a:pt x="356" y="802"/>
                    </a:lnTo>
                    <a:lnTo>
                      <a:pt x="356" y="772"/>
                    </a:lnTo>
                    <a:lnTo>
                      <a:pt x="357" y="838"/>
                    </a:lnTo>
                    <a:lnTo>
                      <a:pt x="359" y="790"/>
                    </a:lnTo>
                    <a:lnTo>
                      <a:pt x="359" y="832"/>
                    </a:lnTo>
                    <a:lnTo>
                      <a:pt x="361" y="844"/>
                    </a:lnTo>
                    <a:lnTo>
                      <a:pt x="361" y="808"/>
                    </a:lnTo>
                    <a:lnTo>
                      <a:pt x="362" y="814"/>
                    </a:lnTo>
                    <a:lnTo>
                      <a:pt x="363" y="855"/>
                    </a:lnTo>
                    <a:lnTo>
                      <a:pt x="363" y="826"/>
                    </a:lnTo>
                    <a:lnTo>
                      <a:pt x="364" y="808"/>
                    </a:lnTo>
                    <a:lnTo>
                      <a:pt x="365" y="849"/>
                    </a:lnTo>
                    <a:lnTo>
                      <a:pt x="366" y="808"/>
                    </a:lnTo>
                    <a:lnTo>
                      <a:pt x="368" y="796"/>
                    </a:lnTo>
                    <a:lnTo>
                      <a:pt x="368" y="802"/>
                    </a:lnTo>
                    <a:lnTo>
                      <a:pt x="369" y="802"/>
                    </a:lnTo>
                    <a:lnTo>
                      <a:pt x="370" y="796"/>
                    </a:lnTo>
                    <a:lnTo>
                      <a:pt x="371" y="796"/>
                    </a:lnTo>
                    <a:lnTo>
                      <a:pt x="372" y="808"/>
                    </a:lnTo>
                    <a:lnTo>
                      <a:pt x="373" y="802"/>
                    </a:lnTo>
                    <a:lnTo>
                      <a:pt x="374" y="784"/>
                    </a:lnTo>
                    <a:lnTo>
                      <a:pt x="374" y="814"/>
                    </a:lnTo>
                    <a:lnTo>
                      <a:pt x="376" y="855"/>
                    </a:lnTo>
                    <a:lnTo>
                      <a:pt x="376" y="832"/>
                    </a:lnTo>
                    <a:lnTo>
                      <a:pt x="377" y="849"/>
                    </a:lnTo>
                    <a:lnTo>
                      <a:pt x="378" y="867"/>
                    </a:lnTo>
                    <a:lnTo>
                      <a:pt x="380" y="838"/>
                    </a:lnTo>
                    <a:lnTo>
                      <a:pt x="380" y="855"/>
                    </a:lnTo>
                    <a:lnTo>
                      <a:pt x="381" y="814"/>
                    </a:lnTo>
                    <a:lnTo>
                      <a:pt x="382" y="832"/>
                    </a:lnTo>
                    <a:lnTo>
                      <a:pt x="383" y="838"/>
                    </a:lnTo>
                    <a:lnTo>
                      <a:pt x="384" y="814"/>
                    </a:lnTo>
                    <a:lnTo>
                      <a:pt x="385" y="790"/>
                    </a:lnTo>
                    <a:lnTo>
                      <a:pt x="385" y="796"/>
                    </a:lnTo>
                    <a:lnTo>
                      <a:pt x="386" y="814"/>
                    </a:lnTo>
                    <a:lnTo>
                      <a:pt x="388" y="849"/>
                    </a:lnTo>
                    <a:lnTo>
                      <a:pt x="388" y="838"/>
                    </a:lnTo>
                    <a:lnTo>
                      <a:pt x="390" y="808"/>
                    </a:lnTo>
                    <a:lnTo>
                      <a:pt x="390" y="844"/>
                    </a:lnTo>
                    <a:lnTo>
                      <a:pt x="392" y="855"/>
                    </a:lnTo>
                    <a:lnTo>
                      <a:pt x="392" y="820"/>
                    </a:lnTo>
                    <a:lnTo>
                      <a:pt x="393" y="855"/>
                    </a:lnTo>
                    <a:lnTo>
                      <a:pt x="394" y="855"/>
                    </a:lnTo>
                    <a:lnTo>
                      <a:pt x="395" y="808"/>
                    </a:lnTo>
                    <a:lnTo>
                      <a:pt x="396" y="826"/>
                    </a:lnTo>
                    <a:lnTo>
                      <a:pt x="396" y="873"/>
                    </a:lnTo>
                    <a:lnTo>
                      <a:pt x="398" y="861"/>
                    </a:lnTo>
                    <a:lnTo>
                      <a:pt x="399" y="838"/>
                    </a:lnTo>
                    <a:lnTo>
                      <a:pt x="399" y="867"/>
                    </a:lnTo>
                    <a:lnTo>
                      <a:pt x="400" y="844"/>
                    </a:lnTo>
                    <a:lnTo>
                      <a:pt x="401" y="844"/>
                    </a:lnTo>
                    <a:lnTo>
                      <a:pt x="402" y="855"/>
                    </a:lnTo>
                    <a:lnTo>
                      <a:pt x="403" y="820"/>
                    </a:lnTo>
                    <a:lnTo>
                      <a:pt x="404" y="796"/>
                    </a:lnTo>
                    <a:lnTo>
                      <a:pt x="405" y="820"/>
                    </a:lnTo>
                    <a:lnTo>
                      <a:pt x="406" y="838"/>
                    </a:lnTo>
                    <a:lnTo>
                      <a:pt x="406" y="844"/>
                    </a:lnTo>
                    <a:lnTo>
                      <a:pt x="408" y="796"/>
                    </a:lnTo>
                    <a:lnTo>
                      <a:pt x="409" y="855"/>
                    </a:lnTo>
                    <a:lnTo>
                      <a:pt x="410" y="849"/>
                    </a:lnTo>
                    <a:lnTo>
                      <a:pt x="410" y="784"/>
                    </a:lnTo>
                    <a:lnTo>
                      <a:pt x="411" y="808"/>
                    </a:lnTo>
                    <a:lnTo>
                      <a:pt x="412" y="808"/>
                    </a:lnTo>
                    <a:lnTo>
                      <a:pt x="413" y="849"/>
                    </a:lnTo>
                    <a:lnTo>
                      <a:pt x="414" y="867"/>
                    </a:lnTo>
                    <a:lnTo>
                      <a:pt x="415" y="844"/>
                    </a:lnTo>
                    <a:lnTo>
                      <a:pt x="416" y="844"/>
                    </a:lnTo>
                    <a:lnTo>
                      <a:pt x="416" y="855"/>
                    </a:lnTo>
                    <a:lnTo>
                      <a:pt x="418" y="844"/>
                    </a:lnTo>
                    <a:lnTo>
                      <a:pt x="419" y="820"/>
                    </a:lnTo>
                    <a:lnTo>
                      <a:pt x="420" y="838"/>
                    </a:lnTo>
                    <a:lnTo>
                      <a:pt x="421" y="849"/>
                    </a:lnTo>
                    <a:lnTo>
                      <a:pt x="421" y="832"/>
                    </a:lnTo>
                    <a:lnTo>
                      <a:pt x="423" y="838"/>
                    </a:lnTo>
                    <a:lnTo>
                      <a:pt x="423" y="814"/>
                    </a:lnTo>
                    <a:lnTo>
                      <a:pt x="425" y="725"/>
                    </a:lnTo>
                    <a:lnTo>
                      <a:pt x="425" y="713"/>
                    </a:lnTo>
                    <a:lnTo>
                      <a:pt x="426" y="790"/>
                    </a:lnTo>
                    <a:lnTo>
                      <a:pt x="427" y="766"/>
                    </a:lnTo>
                    <a:lnTo>
                      <a:pt x="428" y="808"/>
                    </a:lnTo>
                    <a:lnTo>
                      <a:pt x="429" y="855"/>
                    </a:lnTo>
                    <a:lnTo>
                      <a:pt x="430" y="796"/>
                    </a:lnTo>
                    <a:lnTo>
                      <a:pt x="431" y="772"/>
                    </a:lnTo>
                    <a:lnTo>
                      <a:pt x="431" y="755"/>
                    </a:lnTo>
                    <a:lnTo>
                      <a:pt x="432" y="778"/>
                    </a:lnTo>
                    <a:lnTo>
                      <a:pt x="433" y="784"/>
                    </a:lnTo>
                    <a:lnTo>
                      <a:pt x="434" y="802"/>
                    </a:lnTo>
                    <a:lnTo>
                      <a:pt x="435" y="796"/>
                    </a:lnTo>
                    <a:lnTo>
                      <a:pt x="436" y="766"/>
                    </a:lnTo>
                    <a:lnTo>
                      <a:pt x="437" y="820"/>
                    </a:lnTo>
                    <a:lnTo>
                      <a:pt x="438" y="820"/>
                    </a:lnTo>
                    <a:lnTo>
                      <a:pt x="439" y="844"/>
                    </a:lnTo>
                    <a:lnTo>
                      <a:pt x="440" y="855"/>
                    </a:lnTo>
                    <a:lnTo>
                      <a:pt x="440" y="849"/>
                    </a:lnTo>
                    <a:lnTo>
                      <a:pt x="441" y="808"/>
                    </a:lnTo>
                    <a:lnTo>
                      <a:pt x="443" y="879"/>
                    </a:lnTo>
                    <a:lnTo>
                      <a:pt x="443" y="867"/>
                    </a:lnTo>
                    <a:lnTo>
                      <a:pt x="444" y="844"/>
                    </a:lnTo>
                    <a:lnTo>
                      <a:pt x="445" y="838"/>
                    </a:lnTo>
                    <a:lnTo>
                      <a:pt x="446" y="844"/>
                    </a:lnTo>
                    <a:lnTo>
                      <a:pt x="447" y="838"/>
                    </a:lnTo>
                    <a:lnTo>
                      <a:pt x="448" y="808"/>
                    </a:lnTo>
                    <a:lnTo>
                      <a:pt x="449" y="867"/>
                    </a:lnTo>
                    <a:lnTo>
                      <a:pt x="450" y="826"/>
                    </a:lnTo>
                    <a:lnTo>
                      <a:pt x="451" y="838"/>
                    </a:lnTo>
                    <a:lnTo>
                      <a:pt x="451" y="826"/>
                    </a:lnTo>
                    <a:lnTo>
                      <a:pt x="453" y="855"/>
                    </a:lnTo>
                    <a:lnTo>
                      <a:pt x="453" y="832"/>
                    </a:lnTo>
                    <a:lnTo>
                      <a:pt x="455" y="867"/>
                    </a:lnTo>
                    <a:lnTo>
                      <a:pt x="455" y="891"/>
                    </a:lnTo>
                    <a:lnTo>
                      <a:pt x="456" y="838"/>
                    </a:lnTo>
                    <a:lnTo>
                      <a:pt x="457" y="867"/>
                    </a:lnTo>
                    <a:lnTo>
                      <a:pt x="458" y="867"/>
                    </a:lnTo>
                    <a:lnTo>
                      <a:pt x="459" y="855"/>
                    </a:lnTo>
                    <a:lnTo>
                      <a:pt x="459" y="844"/>
                    </a:lnTo>
                    <a:lnTo>
                      <a:pt x="460" y="873"/>
                    </a:lnTo>
                    <a:lnTo>
                      <a:pt x="462" y="873"/>
                    </a:lnTo>
                    <a:lnTo>
                      <a:pt x="463" y="879"/>
                    </a:lnTo>
                    <a:lnTo>
                      <a:pt x="463" y="844"/>
                    </a:lnTo>
                    <a:lnTo>
                      <a:pt x="464" y="849"/>
                    </a:lnTo>
                    <a:lnTo>
                      <a:pt x="465" y="838"/>
                    </a:lnTo>
                    <a:lnTo>
                      <a:pt x="466" y="855"/>
                    </a:lnTo>
                    <a:lnTo>
                      <a:pt x="467" y="820"/>
                    </a:lnTo>
                    <a:lnTo>
                      <a:pt x="468" y="873"/>
                    </a:lnTo>
                    <a:lnTo>
                      <a:pt x="469" y="873"/>
                    </a:lnTo>
                    <a:lnTo>
                      <a:pt x="469" y="861"/>
                    </a:lnTo>
                    <a:lnTo>
                      <a:pt x="471" y="879"/>
                    </a:lnTo>
                    <a:lnTo>
                      <a:pt x="472" y="879"/>
                    </a:lnTo>
                    <a:lnTo>
                      <a:pt x="473" y="855"/>
                    </a:lnTo>
                    <a:lnTo>
                      <a:pt x="474" y="873"/>
                    </a:lnTo>
                    <a:lnTo>
                      <a:pt x="474" y="855"/>
                    </a:lnTo>
                    <a:lnTo>
                      <a:pt x="475" y="861"/>
                    </a:lnTo>
                    <a:lnTo>
                      <a:pt x="477" y="844"/>
                    </a:lnTo>
                    <a:lnTo>
                      <a:pt x="477" y="820"/>
                    </a:lnTo>
                    <a:lnTo>
                      <a:pt x="478" y="844"/>
                    </a:lnTo>
                    <a:lnTo>
                      <a:pt x="479" y="855"/>
                    </a:lnTo>
                    <a:lnTo>
                      <a:pt x="480" y="891"/>
                    </a:lnTo>
                    <a:lnTo>
                      <a:pt x="481" y="855"/>
                    </a:lnTo>
                    <a:lnTo>
                      <a:pt x="482" y="879"/>
                    </a:lnTo>
                    <a:lnTo>
                      <a:pt x="483" y="849"/>
                    </a:lnTo>
                    <a:lnTo>
                      <a:pt x="484" y="844"/>
                    </a:lnTo>
                    <a:lnTo>
                      <a:pt x="484" y="861"/>
                    </a:lnTo>
                    <a:lnTo>
                      <a:pt x="485" y="921"/>
                    </a:lnTo>
                    <a:lnTo>
                      <a:pt x="487" y="861"/>
                    </a:lnTo>
                    <a:lnTo>
                      <a:pt x="487" y="838"/>
                    </a:lnTo>
                    <a:lnTo>
                      <a:pt x="488" y="885"/>
                    </a:lnTo>
                    <a:lnTo>
                      <a:pt x="490" y="855"/>
                    </a:lnTo>
                    <a:lnTo>
                      <a:pt x="490" y="861"/>
                    </a:lnTo>
                    <a:lnTo>
                      <a:pt x="491" y="873"/>
                    </a:lnTo>
                    <a:lnTo>
                      <a:pt x="492" y="879"/>
                    </a:lnTo>
                    <a:lnTo>
                      <a:pt x="493" y="838"/>
                    </a:lnTo>
                    <a:lnTo>
                      <a:pt x="494" y="844"/>
                    </a:lnTo>
                    <a:lnTo>
                      <a:pt x="494" y="873"/>
                    </a:lnTo>
                    <a:lnTo>
                      <a:pt x="496" y="844"/>
                    </a:lnTo>
                    <a:lnTo>
                      <a:pt x="496" y="820"/>
                    </a:lnTo>
                    <a:lnTo>
                      <a:pt x="497" y="849"/>
                    </a:lnTo>
                    <a:lnTo>
                      <a:pt x="498" y="844"/>
                    </a:lnTo>
                    <a:lnTo>
                      <a:pt x="499" y="867"/>
                    </a:lnTo>
                    <a:lnTo>
                      <a:pt x="500" y="826"/>
                    </a:lnTo>
                    <a:lnTo>
                      <a:pt x="501" y="873"/>
                    </a:lnTo>
                    <a:lnTo>
                      <a:pt x="502" y="879"/>
                    </a:lnTo>
                    <a:lnTo>
                      <a:pt x="502" y="844"/>
                    </a:lnTo>
                    <a:lnTo>
                      <a:pt x="504" y="873"/>
                    </a:lnTo>
                    <a:lnTo>
                      <a:pt x="505" y="861"/>
                    </a:lnTo>
                    <a:lnTo>
                      <a:pt x="506" y="844"/>
                    </a:lnTo>
                    <a:lnTo>
                      <a:pt x="506" y="838"/>
                    </a:lnTo>
                    <a:lnTo>
                      <a:pt x="507" y="873"/>
                    </a:lnTo>
                    <a:lnTo>
                      <a:pt x="508" y="844"/>
                    </a:lnTo>
                    <a:lnTo>
                      <a:pt x="510" y="873"/>
                    </a:lnTo>
                    <a:lnTo>
                      <a:pt x="510" y="867"/>
                    </a:lnTo>
                    <a:lnTo>
                      <a:pt x="511" y="873"/>
                    </a:lnTo>
                    <a:lnTo>
                      <a:pt x="512" y="873"/>
                    </a:lnTo>
                    <a:lnTo>
                      <a:pt x="513" y="826"/>
                    </a:lnTo>
                    <a:lnTo>
                      <a:pt x="514" y="873"/>
                    </a:lnTo>
                    <a:lnTo>
                      <a:pt x="514" y="885"/>
                    </a:lnTo>
                    <a:lnTo>
                      <a:pt x="516" y="873"/>
                    </a:lnTo>
                    <a:lnTo>
                      <a:pt x="517" y="873"/>
                    </a:lnTo>
                    <a:lnTo>
                      <a:pt x="517" y="844"/>
                    </a:lnTo>
                    <a:lnTo>
                      <a:pt x="518" y="909"/>
                    </a:lnTo>
                    <a:lnTo>
                      <a:pt x="520" y="879"/>
                    </a:lnTo>
                    <a:lnTo>
                      <a:pt x="520" y="849"/>
                    </a:lnTo>
                    <a:lnTo>
                      <a:pt x="521" y="855"/>
                    </a:lnTo>
                    <a:lnTo>
                      <a:pt x="522" y="891"/>
                    </a:lnTo>
                    <a:lnTo>
                      <a:pt x="523" y="849"/>
                    </a:lnTo>
                    <a:lnTo>
                      <a:pt x="524" y="867"/>
                    </a:lnTo>
                    <a:lnTo>
                      <a:pt x="525" y="849"/>
                    </a:lnTo>
                    <a:lnTo>
                      <a:pt x="525" y="855"/>
                    </a:lnTo>
                    <a:lnTo>
                      <a:pt x="526" y="826"/>
                    </a:lnTo>
                    <a:lnTo>
                      <a:pt x="528" y="832"/>
                    </a:lnTo>
                    <a:lnTo>
                      <a:pt x="528" y="867"/>
                    </a:lnTo>
                    <a:lnTo>
                      <a:pt x="529" y="838"/>
                    </a:lnTo>
                    <a:lnTo>
                      <a:pt x="530" y="855"/>
                    </a:lnTo>
                    <a:lnTo>
                      <a:pt x="531" y="867"/>
                    </a:lnTo>
                    <a:lnTo>
                      <a:pt x="532" y="873"/>
                    </a:lnTo>
                    <a:lnTo>
                      <a:pt x="533" y="855"/>
                    </a:lnTo>
                    <a:lnTo>
                      <a:pt x="534" y="844"/>
                    </a:lnTo>
                    <a:lnTo>
                      <a:pt x="535" y="849"/>
                    </a:lnTo>
                    <a:lnTo>
                      <a:pt x="536" y="861"/>
                    </a:lnTo>
                    <a:lnTo>
                      <a:pt x="537" y="861"/>
                    </a:lnTo>
                    <a:lnTo>
                      <a:pt x="537" y="844"/>
                    </a:lnTo>
                    <a:lnTo>
                      <a:pt x="538" y="861"/>
                    </a:lnTo>
                    <a:lnTo>
                      <a:pt x="539" y="879"/>
                    </a:lnTo>
                    <a:lnTo>
                      <a:pt x="540" y="885"/>
                    </a:lnTo>
                    <a:lnTo>
                      <a:pt x="541" y="879"/>
                    </a:lnTo>
                    <a:lnTo>
                      <a:pt x="542" y="855"/>
                    </a:lnTo>
                    <a:lnTo>
                      <a:pt x="544" y="885"/>
                    </a:lnTo>
                    <a:lnTo>
                      <a:pt x="544" y="873"/>
                    </a:lnTo>
                    <a:lnTo>
                      <a:pt x="545" y="891"/>
                    </a:lnTo>
                    <a:lnTo>
                      <a:pt x="546" y="867"/>
                    </a:lnTo>
                    <a:lnTo>
                      <a:pt x="546" y="897"/>
                    </a:lnTo>
                    <a:lnTo>
                      <a:pt x="548" y="891"/>
                    </a:lnTo>
                    <a:lnTo>
                      <a:pt x="548" y="867"/>
                    </a:lnTo>
                    <a:lnTo>
                      <a:pt x="550" y="873"/>
                    </a:lnTo>
                    <a:lnTo>
                      <a:pt x="551" y="849"/>
                    </a:lnTo>
                    <a:lnTo>
                      <a:pt x="551" y="861"/>
                    </a:lnTo>
                    <a:lnTo>
                      <a:pt x="552" y="891"/>
                    </a:lnTo>
                    <a:lnTo>
                      <a:pt x="553" y="873"/>
                    </a:lnTo>
                    <a:lnTo>
                      <a:pt x="554" y="861"/>
                    </a:lnTo>
                    <a:lnTo>
                      <a:pt x="555" y="903"/>
                    </a:lnTo>
                    <a:lnTo>
                      <a:pt x="556" y="849"/>
                    </a:lnTo>
                    <a:lnTo>
                      <a:pt x="557" y="903"/>
                    </a:lnTo>
                    <a:lnTo>
                      <a:pt x="558" y="909"/>
                    </a:lnTo>
                    <a:lnTo>
                      <a:pt x="558" y="915"/>
                    </a:lnTo>
                    <a:lnTo>
                      <a:pt x="560" y="915"/>
                    </a:lnTo>
                    <a:lnTo>
                      <a:pt x="560" y="909"/>
                    </a:lnTo>
                    <a:lnTo>
                      <a:pt x="561" y="891"/>
                    </a:lnTo>
                    <a:lnTo>
                      <a:pt x="563" y="885"/>
                    </a:lnTo>
                    <a:lnTo>
                      <a:pt x="563" y="867"/>
                    </a:lnTo>
                    <a:lnTo>
                      <a:pt x="564" y="903"/>
                    </a:lnTo>
                    <a:lnTo>
                      <a:pt x="565" y="909"/>
                    </a:lnTo>
                    <a:lnTo>
                      <a:pt x="566" y="891"/>
                    </a:lnTo>
                    <a:lnTo>
                      <a:pt x="567" y="867"/>
                    </a:lnTo>
                    <a:lnTo>
                      <a:pt x="568" y="879"/>
                    </a:lnTo>
                    <a:lnTo>
                      <a:pt x="568" y="867"/>
                    </a:lnTo>
                    <a:lnTo>
                      <a:pt x="570" y="909"/>
                    </a:lnTo>
                    <a:lnTo>
                      <a:pt x="571" y="897"/>
                    </a:lnTo>
                    <a:lnTo>
                      <a:pt x="571" y="879"/>
                    </a:lnTo>
                    <a:lnTo>
                      <a:pt x="572" y="897"/>
                    </a:lnTo>
                    <a:lnTo>
                      <a:pt x="573" y="885"/>
                    </a:lnTo>
                    <a:lnTo>
                      <a:pt x="574" y="867"/>
                    </a:lnTo>
                    <a:lnTo>
                      <a:pt x="575" y="873"/>
                    </a:lnTo>
                    <a:lnTo>
                      <a:pt x="575" y="879"/>
                    </a:lnTo>
                    <a:lnTo>
                      <a:pt x="577" y="855"/>
                    </a:lnTo>
                    <a:lnTo>
                      <a:pt x="578" y="891"/>
                    </a:lnTo>
                    <a:lnTo>
                      <a:pt x="579" y="885"/>
                    </a:lnTo>
                    <a:lnTo>
                      <a:pt x="580" y="897"/>
                    </a:lnTo>
                    <a:lnTo>
                      <a:pt x="580" y="903"/>
                    </a:lnTo>
                    <a:lnTo>
                      <a:pt x="581" y="897"/>
                    </a:lnTo>
                    <a:lnTo>
                      <a:pt x="582" y="873"/>
                    </a:lnTo>
                    <a:lnTo>
                      <a:pt x="584" y="844"/>
                    </a:lnTo>
                    <a:lnTo>
                      <a:pt x="584" y="849"/>
                    </a:lnTo>
                    <a:lnTo>
                      <a:pt x="585" y="873"/>
                    </a:lnTo>
                    <a:lnTo>
                      <a:pt x="586" y="891"/>
                    </a:lnTo>
                    <a:lnTo>
                      <a:pt x="587" y="867"/>
                    </a:lnTo>
                    <a:lnTo>
                      <a:pt x="587" y="891"/>
                    </a:lnTo>
                    <a:lnTo>
                      <a:pt x="589" y="891"/>
                    </a:lnTo>
                    <a:lnTo>
                      <a:pt x="590" y="873"/>
                    </a:lnTo>
                    <a:lnTo>
                      <a:pt x="591" y="897"/>
                    </a:lnTo>
                    <a:lnTo>
                      <a:pt x="592" y="873"/>
                    </a:lnTo>
                    <a:lnTo>
                      <a:pt x="592" y="885"/>
                    </a:lnTo>
                    <a:lnTo>
                      <a:pt x="594" y="885"/>
                    </a:lnTo>
                    <a:lnTo>
                      <a:pt x="594" y="879"/>
                    </a:lnTo>
                    <a:lnTo>
                      <a:pt x="595" y="903"/>
                    </a:lnTo>
                    <a:lnTo>
                      <a:pt x="596" y="891"/>
                    </a:lnTo>
                    <a:lnTo>
                      <a:pt x="597" y="873"/>
                    </a:lnTo>
                    <a:lnTo>
                      <a:pt x="598" y="855"/>
                    </a:lnTo>
                    <a:lnTo>
                      <a:pt x="599" y="897"/>
                    </a:lnTo>
                    <a:lnTo>
                      <a:pt x="600" y="873"/>
                    </a:lnTo>
                    <a:lnTo>
                      <a:pt x="601" y="897"/>
                    </a:lnTo>
                    <a:lnTo>
                      <a:pt x="602" y="855"/>
                    </a:lnTo>
                    <a:lnTo>
                      <a:pt x="603" y="861"/>
                    </a:lnTo>
                    <a:lnTo>
                      <a:pt x="604" y="849"/>
                    </a:lnTo>
                    <a:lnTo>
                      <a:pt x="604" y="844"/>
                    </a:lnTo>
                    <a:lnTo>
                      <a:pt x="605" y="873"/>
                    </a:lnTo>
                    <a:lnTo>
                      <a:pt x="607" y="897"/>
                    </a:lnTo>
                    <a:lnTo>
                      <a:pt x="607" y="873"/>
                    </a:lnTo>
                    <a:lnTo>
                      <a:pt x="608" y="867"/>
                    </a:lnTo>
                    <a:lnTo>
                      <a:pt x="609" y="855"/>
                    </a:lnTo>
                    <a:lnTo>
                      <a:pt x="610" y="855"/>
                    </a:lnTo>
                    <a:lnTo>
                      <a:pt x="611" y="861"/>
                    </a:lnTo>
                    <a:lnTo>
                      <a:pt x="612" y="766"/>
                    </a:lnTo>
                    <a:lnTo>
                      <a:pt x="613" y="772"/>
                    </a:lnTo>
                    <a:lnTo>
                      <a:pt x="613" y="802"/>
                    </a:lnTo>
                    <a:lnTo>
                      <a:pt x="614" y="838"/>
                    </a:lnTo>
                    <a:lnTo>
                      <a:pt x="615" y="879"/>
                    </a:lnTo>
                    <a:lnTo>
                      <a:pt x="617" y="867"/>
                    </a:lnTo>
                    <a:lnTo>
                      <a:pt x="617" y="879"/>
                    </a:lnTo>
                    <a:lnTo>
                      <a:pt x="619" y="885"/>
                    </a:lnTo>
                    <a:lnTo>
                      <a:pt x="619" y="879"/>
                    </a:lnTo>
                    <a:lnTo>
                      <a:pt x="620" y="879"/>
                    </a:lnTo>
                    <a:lnTo>
                      <a:pt x="621" y="903"/>
                    </a:lnTo>
                    <a:lnTo>
                      <a:pt x="622" y="879"/>
                    </a:lnTo>
                    <a:lnTo>
                      <a:pt x="623" y="867"/>
                    </a:lnTo>
                    <a:lnTo>
                      <a:pt x="623" y="879"/>
                    </a:lnTo>
                    <a:lnTo>
                      <a:pt x="625" y="867"/>
                    </a:lnTo>
                    <a:lnTo>
                      <a:pt x="625" y="832"/>
                    </a:lnTo>
                    <a:lnTo>
                      <a:pt x="626" y="844"/>
                    </a:lnTo>
                    <a:lnTo>
                      <a:pt x="627" y="885"/>
                    </a:lnTo>
                    <a:lnTo>
                      <a:pt x="628" y="861"/>
                    </a:lnTo>
                    <a:lnTo>
                      <a:pt x="629" y="849"/>
                    </a:lnTo>
                    <a:lnTo>
                      <a:pt x="630" y="885"/>
                    </a:lnTo>
                    <a:lnTo>
                      <a:pt x="631" y="849"/>
                    </a:lnTo>
                    <a:lnTo>
                      <a:pt x="631" y="897"/>
                    </a:lnTo>
                    <a:lnTo>
                      <a:pt x="632" y="903"/>
                    </a:lnTo>
                    <a:lnTo>
                      <a:pt x="634" y="867"/>
                    </a:lnTo>
                    <a:lnTo>
                      <a:pt x="635" y="838"/>
                    </a:lnTo>
                    <a:lnTo>
                      <a:pt x="635" y="849"/>
                    </a:lnTo>
                    <a:lnTo>
                      <a:pt x="636" y="855"/>
                    </a:lnTo>
                    <a:lnTo>
                      <a:pt x="637" y="879"/>
                    </a:lnTo>
                    <a:lnTo>
                      <a:pt x="639" y="826"/>
                    </a:lnTo>
                    <a:lnTo>
                      <a:pt x="639" y="844"/>
                    </a:lnTo>
                    <a:lnTo>
                      <a:pt x="640" y="844"/>
                    </a:lnTo>
                    <a:lnTo>
                      <a:pt x="641" y="844"/>
                    </a:lnTo>
                    <a:lnTo>
                      <a:pt x="642" y="867"/>
                    </a:lnTo>
                    <a:lnTo>
                      <a:pt x="642" y="885"/>
                    </a:lnTo>
                    <a:lnTo>
                      <a:pt x="644" y="879"/>
                    </a:lnTo>
                    <a:lnTo>
                      <a:pt x="645" y="885"/>
                    </a:lnTo>
                    <a:lnTo>
                      <a:pt x="646" y="879"/>
                    </a:lnTo>
                    <a:lnTo>
                      <a:pt x="648" y="879"/>
                    </a:lnTo>
                    <a:lnTo>
                      <a:pt x="648" y="849"/>
                    </a:lnTo>
                    <a:lnTo>
                      <a:pt x="649" y="903"/>
                    </a:lnTo>
                    <a:lnTo>
                      <a:pt x="650" y="873"/>
                    </a:lnTo>
                    <a:lnTo>
                      <a:pt x="651" y="897"/>
                    </a:lnTo>
                    <a:lnTo>
                      <a:pt x="652" y="861"/>
                    </a:lnTo>
                    <a:lnTo>
                      <a:pt x="652" y="879"/>
                    </a:lnTo>
                    <a:lnTo>
                      <a:pt x="654" y="897"/>
                    </a:lnTo>
                    <a:lnTo>
                      <a:pt x="655" y="879"/>
                    </a:lnTo>
                    <a:lnTo>
                      <a:pt x="655" y="885"/>
                    </a:lnTo>
                    <a:lnTo>
                      <a:pt x="656" y="879"/>
                    </a:lnTo>
                    <a:lnTo>
                      <a:pt x="658" y="885"/>
                    </a:lnTo>
                    <a:lnTo>
                      <a:pt x="658" y="849"/>
                    </a:lnTo>
                    <a:lnTo>
                      <a:pt x="659" y="897"/>
                    </a:lnTo>
                    <a:lnTo>
                      <a:pt x="660" y="867"/>
                    </a:lnTo>
                    <a:lnTo>
                      <a:pt x="661" y="873"/>
                    </a:lnTo>
                    <a:lnTo>
                      <a:pt x="662" y="867"/>
                    </a:lnTo>
                    <a:lnTo>
                      <a:pt x="663" y="814"/>
                    </a:lnTo>
                    <a:lnTo>
                      <a:pt x="664" y="897"/>
                    </a:lnTo>
                    <a:lnTo>
                      <a:pt x="664" y="903"/>
                    </a:lnTo>
                    <a:lnTo>
                      <a:pt x="666" y="909"/>
                    </a:lnTo>
                    <a:lnTo>
                      <a:pt x="667" y="867"/>
                    </a:lnTo>
                    <a:lnTo>
                      <a:pt x="668" y="879"/>
                    </a:lnTo>
                    <a:lnTo>
                      <a:pt x="668" y="903"/>
                    </a:lnTo>
                    <a:lnTo>
                      <a:pt x="670" y="873"/>
                    </a:lnTo>
                    <a:lnTo>
                      <a:pt x="670" y="891"/>
                    </a:lnTo>
                    <a:lnTo>
                      <a:pt x="672" y="885"/>
                    </a:lnTo>
                    <a:lnTo>
                      <a:pt x="672" y="832"/>
                    </a:lnTo>
                    <a:lnTo>
                      <a:pt x="673" y="891"/>
                    </a:lnTo>
                    <a:lnTo>
                      <a:pt x="674" y="820"/>
                    </a:lnTo>
                    <a:lnTo>
                      <a:pt x="674" y="867"/>
                    </a:lnTo>
                    <a:lnTo>
                      <a:pt x="676" y="897"/>
                    </a:lnTo>
                    <a:lnTo>
                      <a:pt x="677" y="885"/>
                    </a:lnTo>
                    <a:lnTo>
                      <a:pt x="678" y="903"/>
                    </a:lnTo>
                    <a:lnTo>
                      <a:pt x="678" y="891"/>
                    </a:lnTo>
                    <a:lnTo>
                      <a:pt x="680" y="897"/>
                    </a:lnTo>
                    <a:lnTo>
                      <a:pt x="680" y="909"/>
                    </a:lnTo>
                    <a:lnTo>
                      <a:pt x="682" y="873"/>
                    </a:lnTo>
                    <a:lnTo>
                      <a:pt x="682" y="897"/>
                    </a:lnTo>
                    <a:lnTo>
                      <a:pt x="684" y="891"/>
                    </a:lnTo>
                    <a:lnTo>
                      <a:pt x="684" y="897"/>
                    </a:lnTo>
                    <a:lnTo>
                      <a:pt x="685" y="897"/>
                    </a:lnTo>
                    <a:lnTo>
                      <a:pt x="686" y="897"/>
                    </a:lnTo>
                    <a:lnTo>
                      <a:pt x="687" y="879"/>
                    </a:lnTo>
                    <a:lnTo>
                      <a:pt x="687" y="891"/>
                    </a:lnTo>
                    <a:lnTo>
                      <a:pt x="689" y="891"/>
                    </a:lnTo>
                    <a:lnTo>
                      <a:pt x="690" y="885"/>
                    </a:lnTo>
                    <a:lnTo>
                      <a:pt x="690" y="873"/>
                    </a:lnTo>
                    <a:lnTo>
                      <a:pt x="691" y="879"/>
                    </a:lnTo>
                    <a:lnTo>
                      <a:pt x="692" y="903"/>
                    </a:lnTo>
                    <a:lnTo>
                      <a:pt x="693" y="897"/>
                    </a:lnTo>
                    <a:lnTo>
                      <a:pt x="694" y="927"/>
                    </a:lnTo>
                    <a:lnTo>
                      <a:pt x="695" y="885"/>
                    </a:lnTo>
                    <a:lnTo>
                      <a:pt x="696" y="921"/>
                    </a:lnTo>
                    <a:lnTo>
                      <a:pt x="697" y="903"/>
                    </a:lnTo>
                    <a:lnTo>
                      <a:pt x="697" y="879"/>
                    </a:lnTo>
                    <a:lnTo>
                      <a:pt x="699" y="897"/>
                    </a:lnTo>
                    <a:lnTo>
                      <a:pt x="700" y="885"/>
                    </a:lnTo>
                    <a:lnTo>
                      <a:pt x="701" y="903"/>
                    </a:lnTo>
                    <a:lnTo>
                      <a:pt x="701" y="921"/>
                    </a:lnTo>
                    <a:lnTo>
                      <a:pt x="702" y="897"/>
                    </a:lnTo>
                    <a:lnTo>
                      <a:pt x="703" y="891"/>
                    </a:lnTo>
                    <a:lnTo>
                      <a:pt x="705" y="909"/>
                    </a:lnTo>
                    <a:lnTo>
                      <a:pt x="705" y="915"/>
                    </a:lnTo>
                    <a:lnTo>
                      <a:pt x="706" y="897"/>
                    </a:lnTo>
                    <a:lnTo>
                      <a:pt x="707" y="903"/>
                    </a:lnTo>
                    <a:lnTo>
                      <a:pt x="708" y="879"/>
                    </a:lnTo>
                    <a:lnTo>
                      <a:pt x="708" y="903"/>
                    </a:lnTo>
                    <a:lnTo>
                      <a:pt x="710" y="897"/>
                    </a:lnTo>
                    <a:lnTo>
                      <a:pt x="711" y="885"/>
                    </a:lnTo>
                    <a:lnTo>
                      <a:pt x="711" y="897"/>
                    </a:lnTo>
                    <a:lnTo>
                      <a:pt x="713" y="903"/>
                    </a:lnTo>
                    <a:lnTo>
                      <a:pt x="713" y="897"/>
                    </a:lnTo>
                    <a:lnTo>
                      <a:pt x="714" y="939"/>
                    </a:lnTo>
                    <a:lnTo>
                      <a:pt x="715" y="873"/>
                    </a:lnTo>
                    <a:lnTo>
                      <a:pt x="716" y="891"/>
                    </a:lnTo>
                    <a:lnTo>
                      <a:pt x="717" y="873"/>
                    </a:lnTo>
                    <a:lnTo>
                      <a:pt x="718" y="867"/>
                    </a:lnTo>
                    <a:lnTo>
                      <a:pt x="719" y="897"/>
                    </a:lnTo>
                    <a:lnTo>
                      <a:pt x="720" y="909"/>
                    </a:lnTo>
                    <a:lnTo>
                      <a:pt x="721" y="921"/>
                    </a:lnTo>
                    <a:lnTo>
                      <a:pt x="721" y="903"/>
                    </a:lnTo>
                    <a:lnTo>
                      <a:pt x="723" y="897"/>
                    </a:lnTo>
                    <a:lnTo>
                      <a:pt x="724" y="897"/>
                    </a:lnTo>
                    <a:lnTo>
                      <a:pt x="726" y="921"/>
                    </a:lnTo>
                    <a:lnTo>
                      <a:pt x="726" y="897"/>
                    </a:lnTo>
                    <a:lnTo>
                      <a:pt x="727" y="861"/>
                    </a:lnTo>
                    <a:lnTo>
                      <a:pt x="727" y="879"/>
                    </a:lnTo>
                    <a:lnTo>
                      <a:pt x="729" y="885"/>
                    </a:lnTo>
                    <a:lnTo>
                      <a:pt x="729" y="903"/>
                    </a:lnTo>
                    <a:lnTo>
                      <a:pt x="731" y="903"/>
                    </a:lnTo>
                    <a:lnTo>
                      <a:pt x="732" y="885"/>
                    </a:lnTo>
                    <a:lnTo>
                      <a:pt x="733" y="873"/>
                    </a:lnTo>
                    <a:lnTo>
                      <a:pt x="735" y="885"/>
                    </a:lnTo>
                    <a:lnTo>
                      <a:pt x="735" y="844"/>
                    </a:lnTo>
                    <a:lnTo>
                      <a:pt x="736" y="909"/>
                    </a:lnTo>
                    <a:lnTo>
                      <a:pt x="737" y="897"/>
                    </a:lnTo>
                    <a:lnTo>
                      <a:pt x="738" y="891"/>
                    </a:lnTo>
                    <a:lnTo>
                      <a:pt x="739" y="921"/>
                    </a:lnTo>
                    <a:lnTo>
                      <a:pt x="740" y="927"/>
                    </a:lnTo>
                    <a:lnTo>
                      <a:pt x="741" y="903"/>
                    </a:lnTo>
                    <a:lnTo>
                      <a:pt x="742" y="927"/>
                    </a:lnTo>
                    <a:lnTo>
                      <a:pt x="743" y="909"/>
                    </a:lnTo>
                    <a:lnTo>
                      <a:pt x="743" y="903"/>
                    </a:lnTo>
                    <a:lnTo>
                      <a:pt x="744" y="879"/>
                    </a:lnTo>
                    <a:lnTo>
                      <a:pt x="745" y="903"/>
                    </a:lnTo>
                    <a:lnTo>
                      <a:pt x="747" y="909"/>
                    </a:lnTo>
                    <a:lnTo>
                      <a:pt x="748" y="891"/>
                    </a:lnTo>
                    <a:lnTo>
                      <a:pt x="749" y="879"/>
                    </a:lnTo>
                    <a:lnTo>
                      <a:pt x="749" y="849"/>
                    </a:lnTo>
                    <a:lnTo>
                      <a:pt x="750" y="885"/>
                    </a:lnTo>
                    <a:lnTo>
                      <a:pt x="751" y="849"/>
                    </a:lnTo>
                    <a:lnTo>
                      <a:pt x="752" y="891"/>
                    </a:lnTo>
                    <a:lnTo>
                      <a:pt x="753" y="885"/>
                    </a:lnTo>
                    <a:lnTo>
                      <a:pt x="753" y="879"/>
                    </a:lnTo>
                    <a:lnTo>
                      <a:pt x="754" y="867"/>
                    </a:lnTo>
                    <a:lnTo>
                      <a:pt x="756" y="879"/>
                    </a:lnTo>
                    <a:lnTo>
                      <a:pt x="756" y="891"/>
                    </a:lnTo>
                    <a:lnTo>
                      <a:pt x="757" y="909"/>
                    </a:lnTo>
                    <a:lnTo>
                      <a:pt x="758" y="873"/>
                    </a:lnTo>
                    <a:lnTo>
                      <a:pt x="759" y="879"/>
                    </a:lnTo>
                    <a:lnTo>
                      <a:pt x="760" y="897"/>
                    </a:lnTo>
                    <a:lnTo>
                      <a:pt x="761" y="915"/>
                    </a:lnTo>
                    <a:lnTo>
                      <a:pt x="762" y="891"/>
                    </a:lnTo>
                    <a:lnTo>
                      <a:pt x="763" y="861"/>
                    </a:lnTo>
                    <a:lnTo>
                      <a:pt x="763" y="879"/>
                    </a:lnTo>
                    <a:lnTo>
                      <a:pt x="764" y="915"/>
                    </a:lnTo>
                    <a:lnTo>
                      <a:pt x="766" y="873"/>
                    </a:lnTo>
                    <a:lnTo>
                      <a:pt x="766" y="921"/>
                    </a:lnTo>
                    <a:lnTo>
                      <a:pt x="768" y="915"/>
                    </a:lnTo>
                    <a:lnTo>
                      <a:pt x="768" y="891"/>
                    </a:lnTo>
                    <a:lnTo>
                      <a:pt x="769" y="903"/>
                    </a:lnTo>
                    <a:lnTo>
                      <a:pt x="770" y="903"/>
                    </a:lnTo>
                    <a:lnTo>
                      <a:pt x="772" y="915"/>
                    </a:lnTo>
                    <a:lnTo>
                      <a:pt x="772" y="903"/>
                    </a:lnTo>
                    <a:lnTo>
                      <a:pt x="773" y="903"/>
                    </a:lnTo>
                    <a:lnTo>
                      <a:pt x="774" y="867"/>
                    </a:lnTo>
                    <a:lnTo>
                      <a:pt x="775" y="915"/>
                    </a:lnTo>
                    <a:lnTo>
                      <a:pt x="775" y="921"/>
                    </a:lnTo>
                    <a:lnTo>
                      <a:pt x="776" y="915"/>
                    </a:lnTo>
                    <a:lnTo>
                      <a:pt x="778" y="921"/>
                    </a:lnTo>
                    <a:lnTo>
                      <a:pt x="778" y="927"/>
                    </a:lnTo>
                    <a:lnTo>
                      <a:pt x="780" y="933"/>
                    </a:lnTo>
                    <a:lnTo>
                      <a:pt x="780" y="903"/>
                    </a:lnTo>
                    <a:lnTo>
                      <a:pt x="782" y="891"/>
                    </a:lnTo>
                    <a:lnTo>
                      <a:pt x="782" y="897"/>
                    </a:lnTo>
                    <a:lnTo>
                      <a:pt x="783" y="909"/>
                    </a:lnTo>
                    <a:lnTo>
                      <a:pt x="784" y="915"/>
                    </a:lnTo>
                    <a:lnTo>
                      <a:pt x="785" y="891"/>
                    </a:lnTo>
                    <a:lnTo>
                      <a:pt x="785" y="921"/>
                    </a:lnTo>
                    <a:lnTo>
                      <a:pt x="786" y="944"/>
                    </a:lnTo>
                    <a:lnTo>
                      <a:pt x="788" y="897"/>
                    </a:lnTo>
                    <a:lnTo>
                      <a:pt x="788" y="885"/>
                    </a:lnTo>
                    <a:lnTo>
                      <a:pt x="789" y="915"/>
                    </a:lnTo>
                    <a:lnTo>
                      <a:pt x="790" y="915"/>
                    </a:lnTo>
                    <a:lnTo>
                      <a:pt x="791" y="909"/>
                    </a:lnTo>
                    <a:lnTo>
                      <a:pt x="792" y="909"/>
                    </a:lnTo>
                    <a:lnTo>
                      <a:pt x="793" y="891"/>
                    </a:lnTo>
                    <a:lnTo>
                      <a:pt x="794" y="903"/>
                    </a:lnTo>
                    <a:lnTo>
                      <a:pt x="794" y="915"/>
                    </a:lnTo>
                    <a:lnTo>
                      <a:pt x="796" y="879"/>
                    </a:lnTo>
                    <a:lnTo>
                      <a:pt x="796" y="921"/>
                    </a:lnTo>
                    <a:lnTo>
                      <a:pt x="798" y="915"/>
                    </a:lnTo>
                    <a:lnTo>
                      <a:pt x="798" y="921"/>
                    </a:lnTo>
                    <a:lnTo>
                      <a:pt x="799" y="915"/>
                    </a:lnTo>
                    <a:lnTo>
                      <a:pt x="800" y="909"/>
                    </a:lnTo>
                    <a:lnTo>
                      <a:pt x="801" y="921"/>
                    </a:lnTo>
                    <a:lnTo>
                      <a:pt x="802" y="903"/>
                    </a:lnTo>
                    <a:lnTo>
                      <a:pt x="803" y="927"/>
                    </a:lnTo>
                    <a:lnTo>
                      <a:pt x="804" y="909"/>
                    </a:lnTo>
                    <a:lnTo>
                      <a:pt x="805" y="915"/>
                    </a:lnTo>
                    <a:lnTo>
                      <a:pt x="806" y="897"/>
                    </a:lnTo>
                    <a:lnTo>
                      <a:pt x="808" y="891"/>
                    </a:lnTo>
                    <a:lnTo>
                      <a:pt x="809" y="921"/>
                    </a:lnTo>
                    <a:lnTo>
                      <a:pt x="810" y="891"/>
                    </a:lnTo>
                    <a:lnTo>
                      <a:pt x="811" y="915"/>
                    </a:lnTo>
                    <a:lnTo>
                      <a:pt x="811" y="909"/>
                    </a:lnTo>
                    <a:lnTo>
                      <a:pt x="812" y="921"/>
                    </a:lnTo>
                    <a:lnTo>
                      <a:pt x="813" y="921"/>
                    </a:lnTo>
                    <a:lnTo>
                      <a:pt x="814" y="909"/>
                    </a:lnTo>
                    <a:lnTo>
                      <a:pt x="815" y="909"/>
                    </a:lnTo>
                    <a:lnTo>
                      <a:pt x="816" y="927"/>
                    </a:lnTo>
                    <a:lnTo>
                      <a:pt x="817" y="885"/>
                    </a:lnTo>
                    <a:lnTo>
                      <a:pt x="818" y="885"/>
                    </a:lnTo>
                    <a:lnTo>
                      <a:pt x="819" y="867"/>
                    </a:lnTo>
                    <a:lnTo>
                      <a:pt x="819" y="879"/>
                    </a:lnTo>
                    <a:lnTo>
                      <a:pt x="821" y="891"/>
                    </a:lnTo>
                    <a:lnTo>
                      <a:pt x="821" y="873"/>
                    </a:lnTo>
                    <a:lnTo>
                      <a:pt x="823" y="897"/>
                    </a:lnTo>
                    <a:lnTo>
                      <a:pt x="823" y="885"/>
                    </a:lnTo>
                    <a:lnTo>
                      <a:pt x="825" y="897"/>
                    </a:lnTo>
                    <a:lnTo>
                      <a:pt x="825" y="903"/>
                    </a:lnTo>
                    <a:lnTo>
                      <a:pt x="826" y="903"/>
                    </a:lnTo>
                    <a:lnTo>
                      <a:pt x="827" y="861"/>
                    </a:lnTo>
                    <a:lnTo>
                      <a:pt x="828" y="897"/>
                    </a:lnTo>
                    <a:lnTo>
                      <a:pt x="830" y="903"/>
                    </a:lnTo>
                    <a:lnTo>
                      <a:pt x="830" y="897"/>
                    </a:lnTo>
                    <a:lnTo>
                      <a:pt x="831" y="897"/>
                    </a:lnTo>
                    <a:lnTo>
                      <a:pt x="832" y="891"/>
                    </a:lnTo>
                    <a:lnTo>
                      <a:pt x="833" y="909"/>
                    </a:lnTo>
                    <a:lnTo>
                      <a:pt x="834" y="933"/>
                    </a:lnTo>
                    <a:lnTo>
                      <a:pt x="835" y="903"/>
                    </a:lnTo>
                    <a:lnTo>
                      <a:pt x="836" y="885"/>
                    </a:lnTo>
                    <a:lnTo>
                      <a:pt x="837" y="921"/>
                    </a:lnTo>
                    <a:lnTo>
                      <a:pt x="838" y="903"/>
                    </a:lnTo>
                    <a:lnTo>
                      <a:pt x="839" y="915"/>
                    </a:lnTo>
                    <a:lnTo>
                      <a:pt x="839" y="927"/>
                    </a:lnTo>
                    <a:lnTo>
                      <a:pt x="841" y="897"/>
                    </a:lnTo>
                    <a:lnTo>
                      <a:pt x="841" y="939"/>
                    </a:lnTo>
                    <a:lnTo>
                      <a:pt x="842" y="921"/>
                    </a:lnTo>
                    <a:lnTo>
                      <a:pt x="843" y="915"/>
                    </a:lnTo>
                    <a:lnTo>
                      <a:pt x="844" y="903"/>
                    </a:lnTo>
                    <a:lnTo>
                      <a:pt x="845" y="921"/>
                    </a:lnTo>
                    <a:lnTo>
                      <a:pt x="846" y="921"/>
                    </a:lnTo>
                    <a:lnTo>
                      <a:pt x="847" y="903"/>
                    </a:lnTo>
                    <a:lnTo>
                      <a:pt x="848" y="915"/>
                    </a:lnTo>
                    <a:lnTo>
                      <a:pt x="849" y="909"/>
                    </a:lnTo>
                    <a:lnTo>
                      <a:pt x="850" y="903"/>
                    </a:lnTo>
                    <a:lnTo>
                      <a:pt x="851" y="915"/>
                    </a:lnTo>
                    <a:lnTo>
                      <a:pt x="852" y="915"/>
                    </a:lnTo>
                    <a:lnTo>
                      <a:pt x="853" y="909"/>
                    </a:lnTo>
                    <a:lnTo>
                      <a:pt x="853" y="867"/>
                    </a:lnTo>
                    <a:lnTo>
                      <a:pt x="854" y="873"/>
                    </a:lnTo>
                    <a:lnTo>
                      <a:pt x="855" y="873"/>
                    </a:lnTo>
                    <a:lnTo>
                      <a:pt x="856" y="909"/>
                    </a:lnTo>
                    <a:lnTo>
                      <a:pt x="857" y="915"/>
                    </a:lnTo>
                    <a:lnTo>
                      <a:pt x="858" y="903"/>
                    </a:lnTo>
                    <a:lnTo>
                      <a:pt x="859" y="897"/>
                    </a:lnTo>
                    <a:lnTo>
                      <a:pt x="860" y="915"/>
                    </a:lnTo>
                    <a:lnTo>
                      <a:pt x="861" y="921"/>
                    </a:lnTo>
                    <a:lnTo>
                      <a:pt x="861" y="915"/>
                    </a:lnTo>
                    <a:lnTo>
                      <a:pt x="863" y="927"/>
                    </a:lnTo>
                    <a:lnTo>
                      <a:pt x="864" y="915"/>
                    </a:lnTo>
                    <a:lnTo>
                      <a:pt x="865" y="927"/>
                    </a:lnTo>
                    <a:lnTo>
                      <a:pt x="866" y="933"/>
                    </a:lnTo>
                    <a:lnTo>
                      <a:pt x="866" y="939"/>
                    </a:lnTo>
                    <a:lnTo>
                      <a:pt x="867" y="915"/>
                    </a:lnTo>
                    <a:lnTo>
                      <a:pt x="868" y="909"/>
                    </a:lnTo>
                    <a:lnTo>
                      <a:pt x="869" y="921"/>
                    </a:lnTo>
                    <a:lnTo>
                      <a:pt x="870" y="921"/>
                    </a:lnTo>
                    <a:lnTo>
                      <a:pt x="871" y="921"/>
                    </a:lnTo>
                    <a:lnTo>
                      <a:pt x="872" y="885"/>
                    </a:lnTo>
                    <a:lnTo>
                      <a:pt x="873" y="891"/>
                    </a:lnTo>
                    <a:lnTo>
                      <a:pt x="873" y="915"/>
                    </a:lnTo>
                    <a:lnTo>
                      <a:pt x="875" y="921"/>
                    </a:lnTo>
                    <a:lnTo>
                      <a:pt x="875" y="927"/>
                    </a:lnTo>
                    <a:lnTo>
                      <a:pt x="877" y="909"/>
                    </a:lnTo>
                    <a:lnTo>
                      <a:pt x="877" y="897"/>
                    </a:lnTo>
                    <a:lnTo>
                      <a:pt x="878" y="915"/>
                    </a:lnTo>
                    <a:lnTo>
                      <a:pt x="879" y="885"/>
                    </a:lnTo>
                    <a:lnTo>
                      <a:pt x="881" y="915"/>
                    </a:lnTo>
                    <a:lnTo>
                      <a:pt x="881" y="897"/>
                    </a:lnTo>
                    <a:lnTo>
                      <a:pt x="881" y="921"/>
                    </a:lnTo>
                    <a:lnTo>
                      <a:pt x="883" y="927"/>
                    </a:lnTo>
                    <a:lnTo>
                      <a:pt x="884" y="915"/>
                    </a:lnTo>
                    <a:lnTo>
                      <a:pt x="885" y="921"/>
                    </a:lnTo>
                    <a:lnTo>
                      <a:pt x="887" y="921"/>
                    </a:lnTo>
                    <a:lnTo>
                      <a:pt x="887" y="939"/>
                    </a:lnTo>
                    <a:lnTo>
                      <a:pt x="888" y="921"/>
                    </a:lnTo>
                    <a:lnTo>
                      <a:pt x="889" y="909"/>
                    </a:lnTo>
                    <a:lnTo>
                      <a:pt x="890" y="915"/>
                    </a:lnTo>
                    <a:lnTo>
                      <a:pt x="891" y="921"/>
                    </a:lnTo>
                    <a:lnTo>
                      <a:pt x="892" y="897"/>
                    </a:lnTo>
                    <a:lnTo>
                      <a:pt x="893" y="903"/>
                    </a:lnTo>
                    <a:lnTo>
                      <a:pt x="893" y="915"/>
                    </a:lnTo>
                    <a:lnTo>
                      <a:pt x="895" y="861"/>
                    </a:lnTo>
                    <a:lnTo>
                      <a:pt x="896" y="867"/>
                    </a:lnTo>
                    <a:lnTo>
                      <a:pt x="896" y="844"/>
                    </a:lnTo>
                    <a:lnTo>
                      <a:pt x="897" y="873"/>
                    </a:lnTo>
                    <a:lnTo>
                      <a:pt x="898" y="903"/>
                    </a:lnTo>
                    <a:lnTo>
                      <a:pt x="899" y="891"/>
                    </a:lnTo>
                    <a:lnTo>
                      <a:pt x="900" y="909"/>
                    </a:lnTo>
                    <a:lnTo>
                      <a:pt x="901" y="921"/>
                    </a:lnTo>
                    <a:lnTo>
                      <a:pt x="902" y="921"/>
                    </a:lnTo>
                    <a:lnTo>
                      <a:pt x="903" y="909"/>
                    </a:lnTo>
                    <a:lnTo>
                      <a:pt x="903" y="915"/>
                    </a:lnTo>
                    <a:lnTo>
                      <a:pt x="905" y="909"/>
                    </a:lnTo>
                    <a:lnTo>
                      <a:pt x="905" y="891"/>
                    </a:lnTo>
                    <a:lnTo>
                      <a:pt x="906" y="927"/>
                    </a:lnTo>
                    <a:lnTo>
                      <a:pt x="907" y="927"/>
                    </a:lnTo>
                    <a:lnTo>
                      <a:pt x="909" y="915"/>
                    </a:lnTo>
                    <a:lnTo>
                      <a:pt x="909" y="921"/>
                    </a:lnTo>
                    <a:lnTo>
                      <a:pt x="910" y="915"/>
                    </a:lnTo>
                    <a:lnTo>
                      <a:pt x="911" y="909"/>
                    </a:lnTo>
                    <a:lnTo>
                      <a:pt x="912" y="915"/>
                    </a:lnTo>
                    <a:lnTo>
                      <a:pt x="914" y="885"/>
                    </a:lnTo>
                    <a:lnTo>
                      <a:pt x="914" y="927"/>
                    </a:lnTo>
                    <a:lnTo>
                      <a:pt x="916" y="921"/>
                    </a:lnTo>
                    <a:lnTo>
                      <a:pt x="916" y="903"/>
                    </a:lnTo>
                    <a:lnTo>
                      <a:pt x="918" y="897"/>
                    </a:lnTo>
                    <a:lnTo>
                      <a:pt x="918" y="921"/>
                    </a:lnTo>
                    <a:lnTo>
                      <a:pt x="919" y="927"/>
                    </a:lnTo>
                    <a:lnTo>
                      <a:pt x="920" y="927"/>
                    </a:lnTo>
                    <a:lnTo>
                      <a:pt x="921" y="915"/>
                    </a:lnTo>
                    <a:lnTo>
                      <a:pt x="922" y="897"/>
                    </a:lnTo>
                    <a:lnTo>
                      <a:pt x="923" y="927"/>
                    </a:lnTo>
                    <a:lnTo>
                      <a:pt x="924" y="939"/>
                    </a:lnTo>
                    <a:lnTo>
                      <a:pt x="925" y="921"/>
                    </a:lnTo>
                    <a:lnTo>
                      <a:pt x="926" y="915"/>
                    </a:lnTo>
                    <a:lnTo>
                      <a:pt x="927" y="903"/>
                    </a:lnTo>
                    <a:lnTo>
                      <a:pt x="928" y="933"/>
                    </a:lnTo>
                    <a:lnTo>
                      <a:pt x="928" y="927"/>
                    </a:lnTo>
                    <a:lnTo>
                      <a:pt x="930" y="891"/>
                    </a:lnTo>
                    <a:lnTo>
                      <a:pt x="930" y="933"/>
                    </a:lnTo>
                    <a:lnTo>
                      <a:pt x="931" y="927"/>
                    </a:lnTo>
                    <a:lnTo>
                      <a:pt x="932" y="927"/>
                    </a:lnTo>
                    <a:lnTo>
                      <a:pt x="934" y="867"/>
                    </a:lnTo>
                    <a:lnTo>
                      <a:pt x="934" y="927"/>
                    </a:lnTo>
                    <a:lnTo>
                      <a:pt x="935" y="927"/>
                    </a:lnTo>
                    <a:lnTo>
                      <a:pt x="936" y="915"/>
                    </a:lnTo>
                    <a:lnTo>
                      <a:pt x="936" y="950"/>
                    </a:lnTo>
                    <a:lnTo>
                      <a:pt x="938" y="915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0" name="Freeform 68">
                <a:extLst>
                  <a:ext uri="{FF2B5EF4-FFF2-40B4-BE49-F238E27FC236}">
                    <a16:creationId xmlns:a16="http://schemas.microsoft.com/office/drawing/2014/main" id="{1864D1AB-E1F4-49A0-A145-7BABBCE531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3350" y="1935163"/>
                <a:ext cx="1487488" cy="3109912"/>
              </a:xfrm>
              <a:custGeom>
                <a:avLst/>
                <a:gdLst>
                  <a:gd name="T0" fmla="*/ 35282199 w 937"/>
                  <a:gd name="T1" fmla="*/ 2147483646 h 1959"/>
                  <a:gd name="T2" fmla="*/ 75604713 w 937"/>
                  <a:gd name="T3" fmla="*/ 2147483646 h 1959"/>
                  <a:gd name="T4" fmla="*/ 113407863 w 937"/>
                  <a:gd name="T5" fmla="*/ 2147483646 h 1959"/>
                  <a:gd name="T6" fmla="*/ 153730377 w 937"/>
                  <a:gd name="T7" fmla="*/ 2147483646 h 1959"/>
                  <a:gd name="T8" fmla="*/ 191531939 w 937"/>
                  <a:gd name="T9" fmla="*/ 2147483646 h 1959"/>
                  <a:gd name="T10" fmla="*/ 231854453 w 937"/>
                  <a:gd name="T11" fmla="*/ 2147483646 h 1959"/>
                  <a:gd name="T12" fmla="*/ 272176966 w 937"/>
                  <a:gd name="T13" fmla="*/ 2147483646 h 1959"/>
                  <a:gd name="T14" fmla="*/ 309980117 w 937"/>
                  <a:gd name="T15" fmla="*/ 2147483646 h 1959"/>
                  <a:gd name="T16" fmla="*/ 350302630 w 937"/>
                  <a:gd name="T17" fmla="*/ 2147483646 h 1959"/>
                  <a:gd name="T18" fmla="*/ 388104193 w 937"/>
                  <a:gd name="T19" fmla="*/ 2147483646 h 1959"/>
                  <a:gd name="T20" fmla="*/ 425907343 w 937"/>
                  <a:gd name="T21" fmla="*/ 2147483646 h 1959"/>
                  <a:gd name="T22" fmla="*/ 466229857 w 937"/>
                  <a:gd name="T23" fmla="*/ 2147483646 h 1959"/>
                  <a:gd name="T24" fmla="*/ 506552370 w 937"/>
                  <a:gd name="T25" fmla="*/ 2147483646 h 1959"/>
                  <a:gd name="T26" fmla="*/ 544353933 w 937"/>
                  <a:gd name="T27" fmla="*/ 2147483646 h 1959"/>
                  <a:gd name="T28" fmla="*/ 584676447 w 937"/>
                  <a:gd name="T29" fmla="*/ 2147483646 h 1959"/>
                  <a:gd name="T30" fmla="*/ 624998960 w 937"/>
                  <a:gd name="T31" fmla="*/ 2147483646 h 1959"/>
                  <a:gd name="T32" fmla="*/ 662802110 w 937"/>
                  <a:gd name="T33" fmla="*/ 2147483646 h 1959"/>
                  <a:gd name="T34" fmla="*/ 703124624 w 937"/>
                  <a:gd name="T35" fmla="*/ 2147483646 h 1959"/>
                  <a:gd name="T36" fmla="*/ 740926187 w 937"/>
                  <a:gd name="T37" fmla="*/ 2147483646 h 1959"/>
                  <a:gd name="T38" fmla="*/ 781248700 w 937"/>
                  <a:gd name="T39" fmla="*/ 2147483646 h 1959"/>
                  <a:gd name="T40" fmla="*/ 819051850 w 937"/>
                  <a:gd name="T41" fmla="*/ 2147483646 h 1959"/>
                  <a:gd name="T42" fmla="*/ 859374364 w 937"/>
                  <a:gd name="T43" fmla="*/ 2147483646 h 1959"/>
                  <a:gd name="T44" fmla="*/ 897175927 w 937"/>
                  <a:gd name="T45" fmla="*/ 2147483646 h 1959"/>
                  <a:gd name="T46" fmla="*/ 937498440 w 937"/>
                  <a:gd name="T47" fmla="*/ 2147483646 h 1959"/>
                  <a:gd name="T48" fmla="*/ 977820954 w 937"/>
                  <a:gd name="T49" fmla="*/ 2147483646 h 1959"/>
                  <a:gd name="T50" fmla="*/ 1015624104 w 937"/>
                  <a:gd name="T51" fmla="*/ 2147483646 h 1959"/>
                  <a:gd name="T52" fmla="*/ 1055946617 w 937"/>
                  <a:gd name="T53" fmla="*/ 2147483646 h 1959"/>
                  <a:gd name="T54" fmla="*/ 1096269131 w 937"/>
                  <a:gd name="T55" fmla="*/ 2147483646 h 1959"/>
                  <a:gd name="T56" fmla="*/ 1134070694 w 937"/>
                  <a:gd name="T57" fmla="*/ 2147483646 h 1959"/>
                  <a:gd name="T58" fmla="*/ 1174393207 w 937"/>
                  <a:gd name="T59" fmla="*/ 2147483646 h 1959"/>
                  <a:gd name="T60" fmla="*/ 1212196357 w 937"/>
                  <a:gd name="T61" fmla="*/ 2147483646 h 1959"/>
                  <a:gd name="T62" fmla="*/ 1249997920 w 937"/>
                  <a:gd name="T63" fmla="*/ 2147483646 h 1959"/>
                  <a:gd name="T64" fmla="*/ 1290320434 w 937"/>
                  <a:gd name="T65" fmla="*/ 2147483646 h 1959"/>
                  <a:gd name="T66" fmla="*/ 1330642947 w 937"/>
                  <a:gd name="T67" fmla="*/ 2147483646 h 1959"/>
                  <a:gd name="T68" fmla="*/ 1370965461 w 937"/>
                  <a:gd name="T69" fmla="*/ 2147483646 h 1959"/>
                  <a:gd name="T70" fmla="*/ 1408768611 w 937"/>
                  <a:gd name="T71" fmla="*/ 2147483646 h 1959"/>
                  <a:gd name="T72" fmla="*/ 1449091125 w 937"/>
                  <a:gd name="T73" fmla="*/ 2147483646 h 1959"/>
                  <a:gd name="T74" fmla="*/ 1486892687 w 937"/>
                  <a:gd name="T75" fmla="*/ 2147483646 h 1959"/>
                  <a:gd name="T76" fmla="*/ 1527215201 w 937"/>
                  <a:gd name="T77" fmla="*/ 2147483646 h 1959"/>
                  <a:gd name="T78" fmla="*/ 1565018351 w 937"/>
                  <a:gd name="T79" fmla="*/ 2147483646 h 1959"/>
                  <a:gd name="T80" fmla="*/ 1605340865 w 937"/>
                  <a:gd name="T81" fmla="*/ 2147483646 h 1959"/>
                  <a:gd name="T82" fmla="*/ 1643142427 w 937"/>
                  <a:gd name="T83" fmla="*/ 2147483646 h 1959"/>
                  <a:gd name="T84" fmla="*/ 1680945578 w 937"/>
                  <a:gd name="T85" fmla="*/ 2147483646 h 1959"/>
                  <a:gd name="T86" fmla="*/ 1721268091 w 937"/>
                  <a:gd name="T87" fmla="*/ 2147483646 h 1959"/>
                  <a:gd name="T88" fmla="*/ 1761590605 w 937"/>
                  <a:gd name="T89" fmla="*/ 2147483646 h 1959"/>
                  <a:gd name="T90" fmla="*/ 1801913118 w 937"/>
                  <a:gd name="T91" fmla="*/ 2147483646 h 1959"/>
                  <a:gd name="T92" fmla="*/ 1839714681 w 937"/>
                  <a:gd name="T93" fmla="*/ 2147483646 h 1959"/>
                  <a:gd name="T94" fmla="*/ 1880037194 w 937"/>
                  <a:gd name="T95" fmla="*/ 2147483646 h 1959"/>
                  <a:gd name="T96" fmla="*/ 1920359708 w 937"/>
                  <a:gd name="T97" fmla="*/ 2147483646 h 1959"/>
                  <a:gd name="T98" fmla="*/ 1958162858 w 937"/>
                  <a:gd name="T99" fmla="*/ 2147483646 h 1959"/>
                  <a:gd name="T100" fmla="*/ 1995964421 w 937"/>
                  <a:gd name="T101" fmla="*/ 2147483646 h 1959"/>
                  <a:gd name="T102" fmla="*/ 2036286934 w 937"/>
                  <a:gd name="T103" fmla="*/ 2147483646 h 1959"/>
                  <a:gd name="T104" fmla="*/ 2076609448 w 937"/>
                  <a:gd name="T105" fmla="*/ 2147483646 h 1959"/>
                  <a:gd name="T106" fmla="*/ 2114412598 w 937"/>
                  <a:gd name="T107" fmla="*/ 2147483646 h 1959"/>
                  <a:gd name="T108" fmla="*/ 2147483646 w 937"/>
                  <a:gd name="T109" fmla="*/ 2147483646 h 1959"/>
                  <a:gd name="T110" fmla="*/ 2147483646 w 937"/>
                  <a:gd name="T111" fmla="*/ 2147483646 h 1959"/>
                  <a:gd name="T112" fmla="*/ 2147483646 w 937"/>
                  <a:gd name="T113" fmla="*/ 2147483646 h 1959"/>
                  <a:gd name="T114" fmla="*/ 2147483646 w 937"/>
                  <a:gd name="T115" fmla="*/ 2147483646 h 1959"/>
                  <a:gd name="T116" fmla="*/ 2147483646 w 937"/>
                  <a:gd name="T117" fmla="*/ 2147483646 h 1959"/>
                  <a:gd name="T118" fmla="*/ 2147483646 w 937"/>
                  <a:gd name="T119" fmla="*/ 2147483646 h 1959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37" h="1959">
                    <a:moveTo>
                      <a:pt x="0" y="1912"/>
                    </a:moveTo>
                    <a:lnTo>
                      <a:pt x="0" y="1924"/>
                    </a:lnTo>
                    <a:lnTo>
                      <a:pt x="2" y="1936"/>
                    </a:lnTo>
                    <a:lnTo>
                      <a:pt x="2" y="1924"/>
                    </a:lnTo>
                    <a:lnTo>
                      <a:pt x="3" y="1930"/>
                    </a:lnTo>
                    <a:lnTo>
                      <a:pt x="5" y="1912"/>
                    </a:lnTo>
                    <a:lnTo>
                      <a:pt x="6" y="1906"/>
                    </a:lnTo>
                    <a:lnTo>
                      <a:pt x="6" y="1924"/>
                    </a:lnTo>
                    <a:lnTo>
                      <a:pt x="7" y="1912"/>
                    </a:lnTo>
                    <a:lnTo>
                      <a:pt x="8" y="1918"/>
                    </a:lnTo>
                    <a:lnTo>
                      <a:pt x="9" y="1906"/>
                    </a:lnTo>
                    <a:lnTo>
                      <a:pt x="9" y="1924"/>
                    </a:lnTo>
                    <a:lnTo>
                      <a:pt x="11" y="1912"/>
                    </a:lnTo>
                    <a:lnTo>
                      <a:pt x="11" y="1900"/>
                    </a:lnTo>
                    <a:lnTo>
                      <a:pt x="12" y="1912"/>
                    </a:lnTo>
                    <a:lnTo>
                      <a:pt x="13" y="1930"/>
                    </a:lnTo>
                    <a:lnTo>
                      <a:pt x="14" y="1912"/>
                    </a:lnTo>
                    <a:lnTo>
                      <a:pt x="15" y="1924"/>
                    </a:lnTo>
                    <a:lnTo>
                      <a:pt x="17" y="1888"/>
                    </a:lnTo>
                    <a:lnTo>
                      <a:pt x="17" y="1882"/>
                    </a:lnTo>
                    <a:lnTo>
                      <a:pt x="18" y="1894"/>
                    </a:lnTo>
                    <a:lnTo>
                      <a:pt x="19" y="1900"/>
                    </a:lnTo>
                    <a:lnTo>
                      <a:pt x="19" y="1924"/>
                    </a:lnTo>
                    <a:lnTo>
                      <a:pt x="21" y="1900"/>
                    </a:lnTo>
                    <a:lnTo>
                      <a:pt x="23" y="1918"/>
                    </a:lnTo>
                    <a:lnTo>
                      <a:pt x="23" y="1900"/>
                    </a:lnTo>
                    <a:lnTo>
                      <a:pt x="24" y="1912"/>
                    </a:lnTo>
                    <a:lnTo>
                      <a:pt x="25" y="1888"/>
                    </a:lnTo>
                    <a:lnTo>
                      <a:pt x="26" y="1924"/>
                    </a:lnTo>
                    <a:lnTo>
                      <a:pt x="27" y="1918"/>
                    </a:lnTo>
                    <a:lnTo>
                      <a:pt x="28" y="1918"/>
                    </a:lnTo>
                    <a:lnTo>
                      <a:pt x="29" y="1930"/>
                    </a:lnTo>
                    <a:lnTo>
                      <a:pt x="30" y="1912"/>
                    </a:lnTo>
                    <a:lnTo>
                      <a:pt x="31" y="1924"/>
                    </a:lnTo>
                    <a:lnTo>
                      <a:pt x="32" y="1930"/>
                    </a:lnTo>
                    <a:lnTo>
                      <a:pt x="33" y="1912"/>
                    </a:lnTo>
                    <a:lnTo>
                      <a:pt x="34" y="1894"/>
                    </a:lnTo>
                    <a:lnTo>
                      <a:pt x="35" y="1924"/>
                    </a:lnTo>
                    <a:lnTo>
                      <a:pt x="36" y="1912"/>
                    </a:lnTo>
                    <a:lnTo>
                      <a:pt x="37" y="1912"/>
                    </a:lnTo>
                    <a:lnTo>
                      <a:pt x="39" y="1924"/>
                    </a:lnTo>
                    <a:lnTo>
                      <a:pt x="39" y="1888"/>
                    </a:lnTo>
                    <a:lnTo>
                      <a:pt x="40" y="1936"/>
                    </a:lnTo>
                    <a:lnTo>
                      <a:pt x="41" y="1924"/>
                    </a:lnTo>
                    <a:lnTo>
                      <a:pt x="42" y="1947"/>
                    </a:lnTo>
                    <a:lnTo>
                      <a:pt x="43" y="1906"/>
                    </a:lnTo>
                    <a:lnTo>
                      <a:pt x="44" y="1912"/>
                    </a:lnTo>
                    <a:lnTo>
                      <a:pt x="45" y="1930"/>
                    </a:lnTo>
                    <a:lnTo>
                      <a:pt x="47" y="1936"/>
                    </a:lnTo>
                    <a:lnTo>
                      <a:pt x="47" y="1894"/>
                    </a:lnTo>
                    <a:lnTo>
                      <a:pt x="49" y="1924"/>
                    </a:lnTo>
                    <a:lnTo>
                      <a:pt x="49" y="1930"/>
                    </a:lnTo>
                    <a:lnTo>
                      <a:pt x="50" y="1924"/>
                    </a:lnTo>
                    <a:lnTo>
                      <a:pt x="51" y="1924"/>
                    </a:lnTo>
                    <a:lnTo>
                      <a:pt x="52" y="1906"/>
                    </a:lnTo>
                    <a:lnTo>
                      <a:pt x="53" y="1918"/>
                    </a:lnTo>
                    <a:lnTo>
                      <a:pt x="55" y="1900"/>
                    </a:lnTo>
                    <a:lnTo>
                      <a:pt x="56" y="1900"/>
                    </a:lnTo>
                    <a:lnTo>
                      <a:pt x="56" y="1882"/>
                    </a:lnTo>
                    <a:lnTo>
                      <a:pt x="57" y="1930"/>
                    </a:lnTo>
                    <a:lnTo>
                      <a:pt x="59" y="1906"/>
                    </a:lnTo>
                    <a:lnTo>
                      <a:pt x="60" y="1924"/>
                    </a:lnTo>
                    <a:lnTo>
                      <a:pt x="61" y="1936"/>
                    </a:lnTo>
                    <a:lnTo>
                      <a:pt x="62" y="1930"/>
                    </a:lnTo>
                    <a:lnTo>
                      <a:pt x="63" y="1924"/>
                    </a:lnTo>
                    <a:lnTo>
                      <a:pt x="63" y="1936"/>
                    </a:lnTo>
                    <a:lnTo>
                      <a:pt x="65" y="1918"/>
                    </a:lnTo>
                    <a:lnTo>
                      <a:pt x="65" y="1936"/>
                    </a:lnTo>
                    <a:lnTo>
                      <a:pt x="67" y="1936"/>
                    </a:lnTo>
                    <a:lnTo>
                      <a:pt x="67" y="1918"/>
                    </a:lnTo>
                    <a:lnTo>
                      <a:pt x="68" y="1930"/>
                    </a:lnTo>
                    <a:lnTo>
                      <a:pt x="69" y="1936"/>
                    </a:lnTo>
                    <a:lnTo>
                      <a:pt x="70" y="1918"/>
                    </a:lnTo>
                    <a:lnTo>
                      <a:pt x="71" y="1936"/>
                    </a:lnTo>
                    <a:lnTo>
                      <a:pt x="72" y="1930"/>
                    </a:lnTo>
                    <a:lnTo>
                      <a:pt x="73" y="1930"/>
                    </a:lnTo>
                    <a:lnTo>
                      <a:pt x="74" y="1930"/>
                    </a:lnTo>
                    <a:lnTo>
                      <a:pt x="75" y="1930"/>
                    </a:lnTo>
                    <a:lnTo>
                      <a:pt x="76" y="1941"/>
                    </a:lnTo>
                    <a:lnTo>
                      <a:pt x="76" y="1906"/>
                    </a:lnTo>
                    <a:lnTo>
                      <a:pt x="77" y="1941"/>
                    </a:lnTo>
                    <a:lnTo>
                      <a:pt x="79" y="1912"/>
                    </a:lnTo>
                    <a:lnTo>
                      <a:pt x="79" y="1936"/>
                    </a:lnTo>
                    <a:lnTo>
                      <a:pt x="80" y="1906"/>
                    </a:lnTo>
                    <a:lnTo>
                      <a:pt x="82" y="1936"/>
                    </a:lnTo>
                    <a:lnTo>
                      <a:pt x="82" y="1912"/>
                    </a:lnTo>
                    <a:lnTo>
                      <a:pt x="83" y="1906"/>
                    </a:lnTo>
                    <a:lnTo>
                      <a:pt x="84" y="1930"/>
                    </a:lnTo>
                    <a:lnTo>
                      <a:pt x="85" y="1924"/>
                    </a:lnTo>
                    <a:lnTo>
                      <a:pt x="86" y="1918"/>
                    </a:lnTo>
                    <a:lnTo>
                      <a:pt x="88" y="1924"/>
                    </a:lnTo>
                    <a:lnTo>
                      <a:pt x="88" y="1846"/>
                    </a:lnTo>
                    <a:lnTo>
                      <a:pt x="89" y="1852"/>
                    </a:lnTo>
                    <a:lnTo>
                      <a:pt x="90" y="1864"/>
                    </a:lnTo>
                    <a:lnTo>
                      <a:pt x="91" y="1876"/>
                    </a:lnTo>
                    <a:lnTo>
                      <a:pt x="92" y="1882"/>
                    </a:lnTo>
                    <a:lnTo>
                      <a:pt x="92" y="1906"/>
                    </a:lnTo>
                    <a:lnTo>
                      <a:pt x="94" y="1900"/>
                    </a:lnTo>
                    <a:lnTo>
                      <a:pt x="94" y="1918"/>
                    </a:lnTo>
                    <a:lnTo>
                      <a:pt x="96" y="1906"/>
                    </a:lnTo>
                    <a:lnTo>
                      <a:pt x="97" y="1906"/>
                    </a:lnTo>
                    <a:lnTo>
                      <a:pt x="98" y="1924"/>
                    </a:lnTo>
                    <a:lnTo>
                      <a:pt x="99" y="1906"/>
                    </a:lnTo>
                    <a:lnTo>
                      <a:pt x="99" y="1918"/>
                    </a:lnTo>
                    <a:lnTo>
                      <a:pt x="100" y="1900"/>
                    </a:lnTo>
                    <a:lnTo>
                      <a:pt x="101" y="1918"/>
                    </a:lnTo>
                    <a:lnTo>
                      <a:pt x="102" y="1941"/>
                    </a:lnTo>
                    <a:lnTo>
                      <a:pt x="103" y="1936"/>
                    </a:lnTo>
                    <a:lnTo>
                      <a:pt x="104" y="1906"/>
                    </a:lnTo>
                    <a:lnTo>
                      <a:pt x="104" y="1930"/>
                    </a:lnTo>
                    <a:lnTo>
                      <a:pt x="106" y="1912"/>
                    </a:lnTo>
                    <a:lnTo>
                      <a:pt x="107" y="1924"/>
                    </a:lnTo>
                    <a:lnTo>
                      <a:pt x="108" y="1930"/>
                    </a:lnTo>
                    <a:lnTo>
                      <a:pt x="109" y="1924"/>
                    </a:lnTo>
                    <a:lnTo>
                      <a:pt x="110" y="1936"/>
                    </a:lnTo>
                    <a:lnTo>
                      <a:pt x="111" y="1941"/>
                    </a:lnTo>
                    <a:lnTo>
                      <a:pt x="113" y="1936"/>
                    </a:lnTo>
                    <a:lnTo>
                      <a:pt x="113" y="1918"/>
                    </a:lnTo>
                    <a:lnTo>
                      <a:pt x="114" y="1930"/>
                    </a:lnTo>
                    <a:lnTo>
                      <a:pt x="115" y="1930"/>
                    </a:lnTo>
                    <a:lnTo>
                      <a:pt x="116" y="1924"/>
                    </a:lnTo>
                    <a:lnTo>
                      <a:pt x="117" y="1912"/>
                    </a:lnTo>
                    <a:lnTo>
                      <a:pt x="118" y="1918"/>
                    </a:lnTo>
                    <a:lnTo>
                      <a:pt x="118" y="1947"/>
                    </a:lnTo>
                    <a:lnTo>
                      <a:pt x="120" y="1912"/>
                    </a:lnTo>
                    <a:lnTo>
                      <a:pt x="121" y="1912"/>
                    </a:lnTo>
                    <a:lnTo>
                      <a:pt x="121" y="1906"/>
                    </a:lnTo>
                    <a:lnTo>
                      <a:pt x="123" y="1900"/>
                    </a:lnTo>
                    <a:lnTo>
                      <a:pt x="123" y="1912"/>
                    </a:lnTo>
                    <a:lnTo>
                      <a:pt x="124" y="1900"/>
                    </a:lnTo>
                    <a:lnTo>
                      <a:pt x="125" y="1924"/>
                    </a:lnTo>
                    <a:lnTo>
                      <a:pt x="126" y="1906"/>
                    </a:lnTo>
                    <a:lnTo>
                      <a:pt x="127" y="1900"/>
                    </a:lnTo>
                    <a:lnTo>
                      <a:pt x="128" y="1870"/>
                    </a:lnTo>
                    <a:lnTo>
                      <a:pt x="128" y="1930"/>
                    </a:lnTo>
                    <a:lnTo>
                      <a:pt x="130" y="1918"/>
                    </a:lnTo>
                    <a:lnTo>
                      <a:pt x="131" y="1912"/>
                    </a:lnTo>
                    <a:lnTo>
                      <a:pt x="131" y="1924"/>
                    </a:lnTo>
                    <a:lnTo>
                      <a:pt x="132" y="1876"/>
                    </a:lnTo>
                    <a:lnTo>
                      <a:pt x="133" y="1918"/>
                    </a:lnTo>
                    <a:lnTo>
                      <a:pt x="134" y="1906"/>
                    </a:lnTo>
                    <a:lnTo>
                      <a:pt x="135" y="1918"/>
                    </a:lnTo>
                    <a:lnTo>
                      <a:pt x="136" y="1936"/>
                    </a:lnTo>
                    <a:lnTo>
                      <a:pt x="137" y="1930"/>
                    </a:lnTo>
                    <a:lnTo>
                      <a:pt x="138" y="1918"/>
                    </a:lnTo>
                    <a:lnTo>
                      <a:pt x="139" y="1941"/>
                    </a:lnTo>
                    <a:lnTo>
                      <a:pt x="140" y="1924"/>
                    </a:lnTo>
                    <a:lnTo>
                      <a:pt x="140" y="1912"/>
                    </a:lnTo>
                    <a:lnTo>
                      <a:pt x="141" y="1900"/>
                    </a:lnTo>
                    <a:lnTo>
                      <a:pt x="143" y="1912"/>
                    </a:lnTo>
                    <a:lnTo>
                      <a:pt x="143" y="1918"/>
                    </a:lnTo>
                    <a:lnTo>
                      <a:pt x="144" y="1924"/>
                    </a:lnTo>
                    <a:lnTo>
                      <a:pt x="145" y="1924"/>
                    </a:lnTo>
                    <a:lnTo>
                      <a:pt x="146" y="1906"/>
                    </a:lnTo>
                    <a:lnTo>
                      <a:pt x="147" y="1924"/>
                    </a:lnTo>
                    <a:lnTo>
                      <a:pt x="148" y="1936"/>
                    </a:lnTo>
                    <a:lnTo>
                      <a:pt x="149" y="1924"/>
                    </a:lnTo>
                    <a:lnTo>
                      <a:pt x="150" y="1924"/>
                    </a:lnTo>
                    <a:lnTo>
                      <a:pt x="150" y="1918"/>
                    </a:lnTo>
                    <a:lnTo>
                      <a:pt x="151" y="1912"/>
                    </a:lnTo>
                    <a:lnTo>
                      <a:pt x="152" y="1930"/>
                    </a:lnTo>
                    <a:lnTo>
                      <a:pt x="154" y="1918"/>
                    </a:lnTo>
                    <a:lnTo>
                      <a:pt x="154" y="1924"/>
                    </a:lnTo>
                    <a:lnTo>
                      <a:pt x="155" y="1936"/>
                    </a:lnTo>
                    <a:lnTo>
                      <a:pt x="156" y="1918"/>
                    </a:lnTo>
                    <a:lnTo>
                      <a:pt x="157" y="1936"/>
                    </a:lnTo>
                    <a:lnTo>
                      <a:pt x="158" y="1936"/>
                    </a:lnTo>
                    <a:lnTo>
                      <a:pt x="159" y="1930"/>
                    </a:lnTo>
                    <a:lnTo>
                      <a:pt x="160" y="1912"/>
                    </a:lnTo>
                    <a:lnTo>
                      <a:pt x="161" y="1906"/>
                    </a:lnTo>
                    <a:lnTo>
                      <a:pt x="161" y="1888"/>
                    </a:lnTo>
                    <a:lnTo>
                      <a:pt x="163" y="1918"/>
                    </a:lnTo>
                    <a:lnTo>
                      <a:pt x="163" y="1900"/>
                    </a:lnTo>
                    <a:lnTo>
                      <a:pt x="165" y="1894"/>
                    </a:lnTo>
                    <a:lnTo>
                      <a:pt x="165" y="1852"/>
                    </a:lnTo>
                    <a:lnTo>
                      <a:pt x="166" y="1841"/>
                    </a:lnTo>
                    <a:lnTo>
                      <a:pt x="167" y="1835"/>
                    </a:lnTo>
                    <a:lnTo>
                      <a:pt x="168" y="1852"/>
                    </a:lnTo>
                    <a:lnTo>
                      <a:pt x="169" y="1912"/>
                    </a:lnTo>
                    <a:lnTo>
                      <a:pt x="169" y="1894"/>
                    </a:lnTo>
                    <a:lnTo>
                      <a:pt x="171" y="1894"/>
                    </a:lnTo>
                    <a:lnTo>
                      <a:pt x="171" y="1888"/>
                    </a:lnTo>
                    <a:lnTo>
                      <a:pt x="173" y="1941"/>
                    </a:lnTo>
                    <a:lnTo>
                      <a:pt x="175" y="1930"/>
                    </a:lnTo>
                    <a:lnTo>
                      <a:pt x="177" y="1924"/>
                    </a:lnTo>
                    <a:lnTo>
                      <a:pt x="177" y="1906"/>
                    </a:lnTo>
                    <a:lnTo>
                      <a:pt x="179" y="1906"/>
                    </a:lnTo>
                    <a:lnTo>
                      <a:pt x="179" y="1918"/>
                    </a:lnTo>
                    <a:lnTo>
                      <a:pt x="179" y="1924"/>
                    </a:lnTo>
                    <a:lnTo>
                      <a:pt x="181" y="1876"/>
                    </a:lnTo>
                    <a:lnTo>
                      <a:pt x="181" y="1930"/>
                    </a:lnTo>
                    <a:lnTo>
                      <a:pt x="182" y="1906"/>
                    </a:lnTo>
                    <a:lnTo>
                      <a:pt x="183" y="1924"/>
                    </a:lnTo>
                    <a:lnTo>
                      <a:pt x="184" y="1912"/>
                    </a:lnTo>
                    <a:lnTo>
                      <a:pt x="185" y="1918"/>
                    </a:lnTo>
                    <a:lnTo>
                      <a:pt x="187" y="1930"/>
                    </a:lnTo>
                    <a:lnTo>
                      <a:pt x="187" y="1918"/>
                    </a:lnTo>
                    <a:lnTo>
                      <a:pt x="188" y="1918"/>
                    </a:lnTo>
                    <a:lnTo>
                      <a:pt x="189" y="1924"/>
                    </a:lnTo>
                    <a:lnTo>
                      <a:pt x="190" y="1924"/>
                    </a:lnTo>
                    <a:lnTo>
                      <a:pt x="191" y="1947"/>
                    </a:lnTo>
                    <a:lnTo>
                      <a:pt x="191" y="1930"/>
                    </a:lnTo>
                    <a:lnTo>
                      <a:pt x="193" y="1912"/>
                    </a:lnTo>
                    <a:lnTo>
                      <a:pt x="193" y="1900"/>
                    </a:lnTo>
                    <a:lnTo>
                      <a:pt x="195" y="1930"/>
                    </a:lnTo>
                    <a:lnTo>
                      <a:pt x="195" y="1918"/>
                    </a:lnTo>
                    <a:lnTo>
                      <a:pt x="196" y="1930"/>
                    </a:lnTo>
                    <a:lnTo>
                      <a:pt x="197" y="1900"/>
                    </a:lnTo>
                    <a:lnTo>
                      <a:pt x="198" y="1906"/>
                    </a:lnTo>
                    <a:lnTo>
                      <a:pt x="199" y="1912"/>
                    </a:lnTo>
                    <a:lnTo>
                      <a:pt x="200" y="1924"/>
                    </a:lnTo>
                    <a:lnTo>
                      <a:pt x="201" y="1912"/>
                    </a:lnTo>
                    <a:lnTo>
                      <a:pt x="202" y="1912"/>
                    </a:lnTo>
                    <a:lnTo>
                      <a:pt x="203" y="1912"/>
                    </a:lnTo>
                    <a:lnTo>
                      <a:pt x="204" y="1912"/>
                    </a:lnTo>
                    <a:lnTo>
                      <a:pt x="205" y="1894"/>
                    </a:lnTo>
                    <a:lnTo>
                      <a:pt x="206" y="1918"/>
                    </a:lnTo>
                    <a:lnTo>
                      <a:pt x="206" y="1852"/>
                    </a:lnTo>
                    <a:lnTo>
                      <a:pt x="207" y="1864"/>
                    </a:lnTo>
                    <a:lnTo>
                      <a:pt x="209" y="1882"/>
                    </a:lnTo>
                    <a:lnTo>
                      <a:pt x="209" y="1894"/>
                    </a:lnTo>
                    <a:lnTo>
                      <a:pt x="210" y="1900"/>
                    </a:lnTo>
                    <a:lnTo>
                      <a:pt x="211" y="1918"/>
                    </a:lnTo>
                    <a:lnTo>
                      <a:pt x="212" y="1930"/>
                    </a:lnTo>
                    <a:lnTo>
                      <a:pt x="212" y="1924"/>
                    </a:lnTo>
                    <a:lnTo>
                      <a:pt x="214" y="1912"/>
                    </a:lnTo>
                    <a:lnTo>
                      <a:pt x="214" y="1900"/>
                    </a:lnTo>
                    <a:lnTo>
                      <a:pt x="216" y="1930"/>
                    </a:lnTo>
                    <a:lnTo>
                      <a:pt x="216" y="1936"/>
                    </a:lnTo>
                    <a:lnTo>
                      <a:pt x="217" y="1912"/>
                    </a:lnTo>
                    <a:lnTo>
                      <a:pt x="218" y="1930"/>
                    </a:lnTo>
                    <a:lnTo>
                      <a:pt x="219" y="1918"/>
                    </a:lnTo>
                    <a:lnTo>
                      <a:pt x="220" y="1906"/>
                    </a:lnTo>
                    <a:lnTo>
                      <a:pt x="221" y="1936"/>
                    </a:lnTo>
                    <a:lnTo>
                      <a:pt x="222" y="1941"/>
                    </a:lnTo>
                    <a:lnTo>
                      <a:pt x="223" y="1918"/>
                    </a:lnTo>
                    <a:lnTo>
                      <a:pt x="224" y="1918"/>
                    </a:lnTo>
                    <a:lnTo>
                      <a:pt x="225" y="1941"/>
                    </a:lnTo>
                    <a:lnTo>
                      <a:pt x="226" y="1924"/>
                    </a:lnTo>
                    <a:lnTo>
                      <a:pt x="227" y="1936"/>
                    </a:lnTo>
                    <a:lnTo>
                      <a:pt x="228" y="1930"/>
                    </a:lnTo>
                    <a:lnTo>
                      <a:pt x="229" y="1912"/>
                    </a:lnTo>
                    <a:lnTo>
                      <a:pt x="230" y="1930"/>
                    </a:lnTo>
                    <a:lnTo>
                      <a:pt x="231" y="1930"/>
                    </a:lnTo>
                    <a:lnTo>
                      <a:pt x="232" y="1924"/>
                    </a:lnTo>
                    <a:lnTo>
                      <a:pt x="233" y="1924"/>
                    </a:lnTo>
                    <a:lnTo>
                      <a:pt x="234" y="1947"/>
                    </a:lnTo>
                    <a:lnTo>
                      <a:pt x="235" y="1936"/>
                    </a:lnTo>
                    <a:lnTo>
                      <a:pt x="236" y="1941"/>
                    </a:lnTo>
                    <a:lnTo>
                      <a:pt x="238" y="1936"/>
                    </a:lnTo>
                    <a:lnTo>
                      <a:pt x="239" y="1936"/>
                    </a:lnTo>
                    <a:lnTo>
                      <a:pt x="239" y="1947"/>
                    </a:lnTo>
                    <a:lnTo>
                      <a:pt x="241" y="1941"/>
                    </a:lnTo>
                    <a:lnTo>
                      <a:pt x="242" y="1930"/>
                    </a:lnTo>
                    <a:lnTo>
                      <a:pt x="242" y="1936"/>
                    </a:lnTo>
                    <a:lnTo>
                      <a:pt x="244" y="1936"/>
                    </a:lnTo>
                    <a:lnTo>
                      <a:pt x="244" y="1894"/>
                    </a:lnTo>
                    <a:lnTo>
                      <a:pt x="244" y="1900"/>
                    </a:lnTo>
                    <a:lnTo>
                      <a:pt x="246" y="1953"/>
                    </a:lnTo>
                    <a:lnTo>
                      <a:pt x="247" y="1941"/>
                    </a:lnTo>
                    <a:lnTo>
                      <a:pt x="248" y="1930"/>
                    </a:lnTo>
                    <a:lnTo>
                      <a:pt x="248" y="1906"/>
                    </a:lnTo>
                    <a:lnTo>
                      <a:pt x="250" y="1936"/>
                    </a:lnTo>
                    <a:lnTo>
                      <a:pt x="250" y="1924"/>
                    </a:lnTo>
                    <a:lnTo>
                      <a:pt x="252" y="1930"/>
                    </a:lnTo>
                    <a:lnTo>
                      <a:pt x="252" y="1924"/>
                    </a:lnTo>
                    <a:lnTo>
                      <a:pt x="253" y="1947"/>
                    </a:lnTo>
                    <a:lnTo>
                      <a:pt x="254" y="1936"/>
                    </a:lnTo>
                    <a:lnTo>
                      <a:pt x="255" y="1918"/>
                    </a:lnTo>
                    <a:lnTo>
                      <a:pt x="256" y="1947"/>
                    </a:lnTo>
                    <a:lnTo>
                      <a:pt x="257" y="1936"/>
                    </a:lnTo>
                    <a:lnTo>
                      <a:pt x="258" y="1930"/>
                    </a:lnTo>
                    <a:lnTo>
                      <a:pt x="259" y="1936"/>
                    </a:lnTo>
                    <a:lnTo>
                      <a:pt x="260" y="1912"/>
                    </a:lnTo>
                    <a:lnTo>
                      <a:pt x="260" y="1918"/>
                    </a:lnTo>
                    <a:lnTo>
                      <a:pt x="262" y="1947"/>
                    </a:lnTo>
                    <a:lnTo>
                      <a:pt x="262" y="1924"/>
                    </a:lnTo>
                    <a:lnTo>
                      <a:pt x="263" y="1947"/>
                    </a:lnTo>
                    <a:lnTo>
                      <a:pt x="264" y="1930"/>
                    </a:lnTo>
                    <a:lnTo>
                      <a:pt x="265" y="1936"/>
                    </a:lnTo>
                    <a:lnTo>
                      <a:pt x="266" y="1953"/>
                    </a:lnTo>
                    <a:lnTo>
                      <a:pt x="267" y="1924"/>
                    </a:lnTo>
                    <a:lnTo>
                      <a:pt x="268" y="1930"/>
                    </a:lnTo>
                    <a:lnTo>
                      <a:pt x="269" y="1918"/>
                    </a:lnTo>
                    <a:lnTo>
                      <a:pt x="270" y="1918"/>
                    </a:lnTo>
                    <a:lnTo>
                      <a:pt x="271" y="1912"/>
                    </a:lnTo>
                    <a:lnTo>
                      <a:pt x="271" y="1918"/>
                    </a:lnTo>
                    <a:lnTo>
                      <a:pt x="273" y="1918"/>
                    </a:lnTo>
                    <a:lnTo>
                      <a:pt x="273" y="1930"/>
                    </a:lnTo>
                    <a:lnTo>
                      <a:pt x="275" y="1906"/>
                    </a:lnTo>
                    <a:lnTo>
                      <a:pt x="275" y="1918"/>
                    </a:lnTo>
                    <a:lnTo>
                      <a:pt x="276" y="1930"/>
                    </a:lnTo>
                    <a:lnTo>
                      <a:pt x="277" y="1936"/>
                    </a:lnTo>
                    <a:lnTo>
                      <a:pt x="278" y="1930"/>
                    </a:lnTo>
                    <a:lnTo>
                      <a:pt x="279" y="1941"/>
                    </a:lnTo>
                    <a:lnTo>
                      <a:pt x="279" y="1953"/>
                    </a:lnTo>
                    <a:lnTo>
                      <a:pt x="281" y="1912"/>
                    </a:lnTo>
                    <a:lnTo>
                      <a:pt x="283" y="1947"/>
                    </a:lnTo>
                    <a:lnTo>
                      <a:pt x="283" y="1941"/>
                    </a:lnTo>
                    <a:lnTo>
                      <a:pt x="284" y="1947"/>
                    </a:lnTo>
                    <a:lnTo>
                      <a:pt x="285" y="1947"/>
                    </a:lnTo>
                    <a:lnTo>
                      <a:pt x="286" y="1953"/>
                    </a:lnTo>
                    <a:lnTo>
                      <a:pt x="287" y="1918"/>
                    </a:lnTo>
                    <a:lnTo>
                      <a:pt x="287" y="1936"/>
                    </a:lnTo>
                    <a:lnTo>
                      <a:pt x="289" y="1900"/>
                    </a:lnTo>
                    <a:lnTo>
                      <a:pt x="289" y="1912"/>
                    </a:lnTo>
                    <a:lnTo>
                      <a:pt x="291" y="1918"/>
                    </a:lnTo>
                    <a:lnTo>
                      <a:pt x="292" y="1924"/>
                    </a:lnTo>
                    <a:lnTo>
                      <a:pt x="292" y="1912"/>
                    </a:lnTo>
                    <a:lnTo>
                      <a:pt x="293" y="1947"/>
                    </a:lnTo>
                    <a:lnTo>
                      <a:pt x="294" y="1941"/>
                    </a:lnTo>
                    <a:lnTo>
                      <a:pt x="295" y="1924"/>
                    </a:lnTo>
                    <a:lnTo>
                      <a:pt x="296" y="1936"/>
                    </a:lnTo>
                    <a:lnTo>
                      <a:pt x="297" y="1936"/>
                    </a:lnTo>
                    <a:lnTo>
                      <a:pt x="299" y="1924"/>
                    </a:lnTo>
                    <a:lnTo>
                      <a:pt x="299" y="1936"/>
                    </a:lnTo>
                    <a:lnTo>
                      <a:pt x="299" y="1947"/>
                    </a:lnTo>
                    <a:lnTo>
                      <a:pt x="301" y="1918"/>
                    </a:lnTo>
                    <a:lnTo>
                      <a:pt x="302" y="1941"/>
                    </a:lnTo>
                    <a:lnTo>
                      <a:pt x="302" y="1924"/>
                    </a:lnTo>
                    <a:lnTo>
                      <a:pt x="304" y="1918"/>
                    </a:lnTo>
                    <a:lnTo>
                      <a:pt x="305" y="1941"/>
                    </a:lnTo>
                    <a:lnTo>
                      <a:pt x="305" y="1930"/>
                    </a:lnTo>
                    <a:lnTo>
                      <a:pt x="306" y="1936"/>
                    </a:lnTo>
                    <a:lnTo>
                      <a:pt x="307" y="1930"/>
                    </a:lnTo>
                    <a:lnTo>
                      <a:pt x="308" y="1930"/>
                    </a:lnTo>
                    <a:lnTo>
                      <a:pt x="309" y="1924"/>
                    </a:lnTo>
                    <a:lnTo>
                      <a:pt x="310" y="1912"/>
                    </a:lnTo>
                    <a:lnTo>
                      <a:pt x="311" y="1918"/>
                    </a:lnTo>
                    <a:lnTo>
                      <a:pt x="312" y="1924"/>
                    </a:lnTo>
                    <a:lnTo>
                      <a:pt x="313" y="1930"/>
                    </a:lnTo>
                    <a:lnTo>
                      <a:pt x="314" y="1912"/>
                    </a:lnTo>
                    <a:lnTo>
                      <a:pt x="315" y="1930"/>
                    </a:lnTo>
                    <a:lnTo>
                      <a:pt x="316" y="1924"/>
                    </a:lnTo>
                    <a:lnTo>
                      <a:pt x="316" y="1936"/>
                    </a:lnTo>
                    <a:lnTo>
                      <a:pt x="317" y="1930"/>
                    </a:lnTo>
                    <a:lnTo>
                      <a:pt x="318" y="1936"/>
                    </a:lnTo>
                    <a:lnTo>
                      <a:pt x="319" y="1918"/>
                    </a:lnTo>
                    <a:lnTo>
                      <a:pt x="320" y="1882"/>
                    </a:lnTo>
                    <a:lnTo>
                      <a:pt x="321" y="1852"/>
                    </a:lnTo>
                    <a:lnTo>
                      <a:pt x="322" y="1746"/>
                    </a:lnTo>
                    <a:lnTo>
                      <a:pt x="323" y="1763"/>
                    </a:lnTo>
                    <a:lnTo>
                      <a:pt x="323" y="1846"/>
                    </a:lnTo>
                    <a:lnTo>
                      <a:pt x="325" y="1906"/>
                    </a:lnTo>
                    <a:lnTo>
                      <a:pt x="327" y="1912"/>
                    </a:lnTo>
                    <a:lnTo>
                      <a:pt x="327" y="1894"/>
                    </a:lnTo>
                    <a:lnTo>
                      <a:pt x="328" y="1888"/>
                    </a:lnTo>
                    <a:lnTo>
                      <a:pt x="330" y="1936"/>
                    </a:lnTo>
                    <a:lnTo>
                      <a:pt x="330" y="1918"/>
                    </a:lnTo>
                    <a:lnTo>
                      <a:pt x="331" y="1894"/>
                    </a:lnTo>
                    <a:lnTo>
                      <a:pt x="332" y="1912"/>
                    </a:lnTo>
                    <a:lnTo>
                      <a:pt x="333" y="1924"/>
                    </a:lnTo>
                    <a:lnTo>
                      <a:pt x="333" y="1947"/>
                    </a:lnTo>
                    <a:lnTo>
                      <a:pt x="335" y="1930"/>
                    </a:lnTo>
                    <a:lnTo>
                      <a:pt x="335" y="1936"/>
                    </a:lnTo>
                    <a:lnTo>
                      <a:pt x="336" y="1936"/>
                    </a:lnTo>
                    <a:lnTo>
                      <a:pt x="337" y="1900"/>
                    </a:lnTo>
                    <a:lnTo>
                      <a:pt x="338" y="1930"/>
                    </a:lnTo>
                    <a:lnTo>
                      <a:pt x="339" y="1953"/>
                    </a:lnTo>
                    <a:lnTo>
                      <a:pt x="340" y="1936"/>
                    </a:lnTo>
                    <a:lnTo>
                      <a:pt x="341" y="1936"/>
                    </a:lnTo>
                    <a:lnTo>
                      <a:pt x="342" y="1936"/>
                    </a:lnTo>
                    <a:lnTo>
                      <a:pt x="343" y="1941"/>
                    </a:lnTo>
                    <a:lnTo>
                      <a:pt x="344" y="1936"/>
                    </a:lnTo>
                    <a:lnTo>
                      <a:pt x="344" y="1941"/>
                    </a:lnTo>
                    <a:lnTo>
                      <a:pt x="345" y="1947"/>
                    </a:lnTo>
                    <a:lnTo>
                      <a:pt x="346" y="1924"/>
                    </a:lnTo>
                    <a:lnTo>
                      <a:pt x="348" y="1930"/>
                    </a:lnTo>
                    <a:lnTo>
                      <a:pt x="348" y="1936"/>
                    </a:lnTo>
                    <a:lnTo>
                      <a:pt x="350" y="1918"/>
                    </a:lnTo>
                    <a:lnTo>
                      <a:pt x="350" y="1888"/>
                    </a:lnTo>
                    <a:lnTo>
                      <a:pt x="351" y="1900"/>
                    </a:lnTo>
                    <a:lnTo>
                      <a:pt x="352" y="1900"/>
                    </a:lnTo>
                    <a:lnTo>
                      <a:pt x="353" y="1906"/>
                    </a:lnTo>
                    <a:lnTo>
                      <a:pt x="354" y="1882"/>
                    </a:lnTo>
                    <a:lnTo>
                      <a:pt x="354" y="1930"/>
                    </a:lnTo>
                    <a:lnTo>
                      <a:pt x="355" y="1930"/>
                    </a:lnTo>
                    <a:lnTo>
                      <a:pt x="356" y="1918"/>
                    </a:lnTo>
                    <a:lnTo>
                      <a:pt x="358" y="1930"/>
                    </a:lnTo>
                    <a:lnTo>
                      <a:pt x="359" y="1924"/>
                    </a:lnTo>
                    <a:lnTo>
                      <a:pt x="359" y="1894"/>
                    </a:lnTo>
                    <a:lnTo>
                      <a:pt x="360" y="1912"/>
                    </a:lnTo>
                    <a:lnTo>
                      <a:pt x="361" y="1930"/>
                    </a:lnTo>
                    <a:lnTo>
                      <a:pt x="362" y="1906"/>
                    </a:lnTo>
                    <a:lnTo>
                      <a:pt x="363" y="1906"/>
                    </a:lnTo>
                    <a:lnTo>
                      <a:pt x="364" y="1930"/>
                    </a:lnTo>
                    <a:lnTo>
                      <a:pt x="365" y="1930"/>
                    </a:lnTo>
                    <a:lnTo>
                      <a:pt x="366" y="1918"/>
                    </a:lnTo>
                    <a:lnTo>
                      <a:pt x="367" y="1924"/>
                    </a:lnTo>
                    <a:lnTo>
                      <a:pt x="368" y="1930"/>
                    </a:lnTo>
                    <a:lnTo>
                      <a:pt x="368" y="1936"/>
                    </a:lnTo>
                    <a:lnTo>
                      <a:pt x="370" y="1941"/>
                    </a:lnTo>
                    <a:lnTo>
                      <a:pt x="371" y="1953"/>
                    </a:lnTo>
                    <a:lnTo>
                      <a:pt x="372" y="1953"/>
                    </a:lnTo>
                    <a:lnTo>
                      <a:pt x="373" y="1936"/>
                    </a:lnTo>
                    <a:lnTo>
                      <a:pt x="374" y="1924"/>
                    </a:lnTo>
                    <a:lnTo>
                      <a:pt x="374" y="1930"/>
                    </a:lnTo>
                    <a:lnTo>
                      <a:pt x="376" y="1924"/>
                    </a:lnTo>
                    <a:lnTo>
                      <a:pt x="377" y="1936"/>
                    </a:lnTo>
                    <a:lnTo>
                      <a:pt x="378" y="1918"/>
                    </a:lnTo>
                    <a:lnTo>
                      <a:pt x="378" y="1936"/>
                    </a:lnTo>
                    <a:lnTo>
                      <a:pt x="380" y="1918"/>
                    </a:lnTo>
                    <a:lnTo>
                      <a:pt x="380" y="1930"/>
                    </a:lnTo>
                    <a:lnTo>
                      <a:pt x="381" y="1924"/>
                    </a:lnTo>
                    <a:lnTo>
                      <a:pt x="382" y="1930"/>
                    </a:lnTo>
                    <a:lnTo>
                      <a:pt x="383" y="1941"/>
                    </a:lnTo>
                    <a:lnTo>
                      <a:pt x="384" y="1941"/>
                    </a:lnTo>
                    <a:lnTo>
                      <a:pt x="385" y="1947"/>
                    </a:lnTo>
                    <a:lnTo>
                      <a:pt x="386" y="1936"/>
                    </a:lnTo>
                    <a:lnTo>
                      <a:pt x="387" y="1936"/>
                    </a:lnTo>
                    <a:lnTo>
                      <a:pt x="388" y="1924"/>
                    </a:lnTo>
                    <a:lnTo>
                      <a:pt x="390" y="1947"/>
                    </a:lnTo>
                    <a:lnTo>
                      <a:pt x="391" y="1930"/>
                    </a:lnTo>
                    <a:lnTo>
                      <a:pt x="391" y="1900"/>
                    </a:lnTo>
                    <a:lnTo>
                      <a:pt x="392" y="1930"/>
                    </a:lnTo>
                    <a:lnTo>
                      <a:pt x="393" y="1924"/>
                    </a:lnTo>
                    <a:lnTo>
                      <a:pt x="394" y="1906"/>
                    </a:lnTo>
                    <a:lnTo>
                      <a:pt x="395" y="1912"/>
                    </a:lnTo>
                    <a:lnTo>
                      <a:pt x="396" y="1936"/>
                    </a:lnTo>
                    <a:lnTo>
                      <a:pt x="397" y="1918"/>
                    </a:lnTo>
                    <a:lnTo>
                      <a:pt x="398" y="1924"/>
                    </a:lnTo>
                    <a:lnTo>
                      <a:pt x="398" y="1936"/>
                    </a:lnTo>
                    <a:lnTo>
                      <a:pt x="400" y="1864"/>
                    </a:lnTo>
                    <a:lnTo>
                      <a:pt x="401" y="1906"/>
                    </a:lnTo>
                    <a:lnTo>
                      <a:pt x="401" y="1918"/>
                    </a:lnTo>
                    <a:lnTo>
                      <a:pt x="402" y="1941"/>
                    </a:lnTo>
                    <a:lnTo>
                      <a:pt x="403" y="1918"/>
                    </a:lnTo>
                    <a:lnTo>
                      <a:pt x="404" y="1936"/>
                    </a:lnTo>
                    <a:lnTo>
                      <a:pt x="405" y="1918"/>
                    </a:lnTo>
                    <a:lnTo>
                      <a:pt x="406" y="1924"/>
                    </a:lnTo>
                    <a:lnTo>
                      <a:pt x="407" y="1918"/>
                    </a:lnTo>
                    <a:lnTo>
                      <a:pt x="407" y="1924"/>
                    </a:lnTo>
                    <a:lnTo>
                      <a:pt x="408" y="1918"/>
                    </a:lnTo>
                    <a:lnTo>
                      <a:pt x="409" y="1930"/>
                    </a:lnTo>
                    <a:lnTo>
                      <a:pt x="411" y="1930"/>
                    </a:lnTo>
                    <a:lnTo>
                      <a:pt x="411" y="1918"/>
                    </a:lnTo>
                    <a:lnTo>
                      <a:pt x="412" y="1924"/>
                    </a:lnTo>
                    <a:lnTo>
                      <a:pt x="413" y="1941"/>
                    </a:lnTo>
                    <a:lnTo>
                      <a:pt x="414" y="1918"/>
                    </a:lnTo>
                    <a:lnTo>
                      <a:pt x="415" y="1930"/>
                    </a:lnTo>
                    <a:lnTo>
                      <a:pt x="416" y="1906"/>
                    </a:lnTo>
                    <a:lnTo>
                      <a:pt x="417" y="1900"/>
                    </a:lnTo>
                    <a:lnTo>
                      <a:pt x="419" y="1906"/>
                    </a:lnTo>
                    <a:lnTo>
                      <a:pt x="419" y="1918"/>
                    </a:lnTo>
                    <a:lnTo>
                      <a:pt x="421" y="1918"/>
                    </a:lnTo>
                    <a:lnTo>
                      <a:pt x="423" y="1888"/>
                    </a:lnTo>
                    <a:lnTo>
                      <a:pt x="424" y="1882"/>
                    </a:lnTo>
                    <a:lnTo>
                      <a:pt x="425" y="1888"/>
                    </a:lnTo>
                    <a:lnTo>
                      <a:pt x="426" y="1846"/>
                    </a:lnTo>
                    <a:lnTo>
                      <a:pt x="427" y="1835"/>
                    </a:lnTo>
                    <a:lnTo>
                      <a:pt x="427" y="1740"/>
                    </a:lnTo>
                    <a:lnTo>
                      <a:pt x="429" y="1354"/>
                    </a:lnTo>
                    <a:lnTo>
                      <a:pt x="429" y="885"/>
                    </a:lnTo>
                    <a:lnTo>
                      <a:pt x="430" y="534"/>
                    </a:lnTo>
                    <a:lnTo>
                      <a:pt x="431" y="623"/>
                    </a:lnTo>
                    <a:lnTo>
                      <a:pt x="431" y="985"/>
                    </a:lnTo>
                    <a:lnTo>
                      <a:pt x="432" y="1300"/>
                    </a:lnTo>
                    <a:lnTo>
                      <a:pt x="433" y="1568"/>
                    </a:lnTo>
                    <a:lnTo>
                      <a:pt x="435" y="1686"/>
                    </a:lnTo>
                    <a:lnTo>
                      <a:pt x="435" y="1752"/>
                    </a:lnTo>
                    <a:lnTo>
                      <a:pt x="436" y="1668"/>
                    </a:lnTo>
                    <a:lnTo>
                      <a:pt x="437" y="1680"/>
                    </a:lnTo>
                    <a:lnTo>
                      <a:pt x="439" y="1758"/>
                    </a:lnTo>
                    <a:lnTo>
                      <a:pt x="440" y="1758"/>
                    </a:lnTo>
                    <a:lnTo>
                      <a:pt x="441" y="1698"/>
                    </a:lnTo>
                    <a:lnTo>
                      <a:pt x="442" y="1698"/>
                    </a:lnTo>
                    <a:lnTo>
                      <a:pt x="443" y="1520"/>
                    </a:lnTo>
                    <a:lnTo>
                      <a:pt x="444" y="1389"/>
                    </a:lnTo>
                    <a:lnTo>
                      <a:pt x="445" y="754"/>
                    </a:lnTo>
                    <a:lnTo>
                      <a:pt x="446" y="124"/>
                    </a:lnTo>
                    <a:lnTo>
                      <a:pt x="446" y="59"/>
                    </a:lnTo>
                    <a:lnTo>
                      <a:pt x="447" y="290"/>
                    </a:lnTo>
                    <a:lnTo>
                      <a:pt x="448" y="611"/>
                    </a:lnTo>
                    <a:lnTo>
                      <a:pt x="449" y="1039"/>
                    </a:lnTo>
                    <a:lnTo>
                      <a:pt x="450" y="1199"/>
                    </a:lnTo>
                    <a:lnTo>
                      <a:pt x="451" y="1354"/>
                    </a:lnTo>
                    <a:lnTo>
                      <a:pt x="451" y="1484"/>
                    </a:lnTo>
                    <a:lnTo>
                      <a:pt x="453" y="1556"/>
                    </a:lnTo>
                    <a:lnTo>
                      <a:pt x="453" y="1633"/>
                    </a:lnTo>
                    <a:lnTo>
                      <a:pt x="454" y="1716"/>
                    </a:lnTo>
                    <a:lnTo>
                      <a:pt x="455" y="1787"/>
                    </a:lnTo>
                    <a:lnTo>
                      <a:pt x="457" y="1793"/>
                    </a:lnTo>
                    <a:lnTo>
                      <a:pt x="457" y="1805"/>
                    </a:lnTo>
                    <a:lnTo>
                      <a:pt x="458" y="1846"/>
                    </a:lnTo>
                    <a:lnTo>
                      <a:pt x="459" y="1811"/>
                    </a:lnTo>
                    <a:lnTo>
                      <a:pt x="460" y="1811"/>
                    </a:lnTo>
                    <a:lnTo>
                      <a:pt x="461" y="1829"/>
                    </a:lnTo>
                    <a:lnTo>
                      <a:pt x="462" y="1811"/>
                    </a:lnTo>
                    <a:lnTo>
                      <a:pt x="463" y="1876"/>
                    </a:lnTo>
                    <a:lnTo>
                      <a:pt x="464" y="1882"/>
                    </a:lnTo>
                    <a:lnTo>
                      <a:pt x="464" y="1876"/>
                    </a:lnTo>
                    <a:lnTo>
                      <a:pt x="466" y="1876"/>
                    </a:lnTo>
                    <a:lnTo>
                      <a:pt x="467" y="1864"/>
                    </a:lnTo>
                    <a:lnTo>
                      <a:pt x="467" y="1888"/>
                    </a:lnTo>
                    <a:lnTo>
                      <a:pt x="469" y="1882"/>
                    </a:lnTo>
                    <a:lnTo>
                      <a:pt x="470" y="1882"/>
                    </a:lnTo>
                    <a:lnTo>
                      <a:pt x="471" y="1858"/>
                    </a:lnTo>
                    <a:lnTo>
                      <a:pt x="472" y="1894"/>
                    </a:lnTo>
                    <a:lnTo>
                      <a:pt x="473" y="1882"/>
                    </a:lnTo>
                    <a:lnTo>
                      <a:pt x="473" y="1894"/>
                    </a:lnTo>
                    <a:lnTo>
                      <a:pt x="475" y="1882"/>
                    </a:lnTo>
                    <a:lnTo>
                      <a:pt x="476" y="1906"/>
                    </a:lnTo>
                    <a:lnTo>
                      <a:pt x="477" y="1870"/>
                    </a:lnTo>
                    <a:lnTo>
                      <a:pt x="478" y="1858"/>
                    </a:lnTo>
                    <a:lnTo>
                      <a:pt x="479" y="1858"/>
                    </a:lnTo>
                    <a:lnTo>
                      <a:pt x="479" y="1823"/>
                    </a:lnTo>
                    <a:lnTo>
                      <a:pt x="481" y="1758"/>
                    </a:lnTo>
                    <a:lnTo>
                      <a:pt x="482" y="1752"/>
                    </a:lnTo>
                    <a:lnTo>
                      <a:pt x="483" y="1716"/>
                    </a:lnTo>
                    <a:lnTo>
                      <a:pt x="484" y="1538"/>
                    </a:lnTo>
                    <a:lnTo>
                      <a:pt x="484" y="1585"/>
                    </a:lnTo>
                    <a:lnTo>
                      <a:pt x="485" y="1662"/>
                    </a:lnTo>
                    <a:lnTo>
                      <a:pt x="486" y="1752"/>
                    </a:lnTo>
                    <a:lnTo>
                      <a:pt x="487" y="1787"/>
                    </a:lnTo>
                    <a:lnTo>
                      <a:pt x="488" y="1846"/>
                    </a:lnTo>
                    <a:lnTo>
                      <a:pt x="490" y="1852"/>
                    </a:lnTo>
                    <a:lnTo>
                      <a:pt x="490" y="1841"/>
                    </a:lnTo>
                    <a:lnTo>
                      <a:pt x="491" y="1894"/>
                    </a:lnTo>
                    <a:lnTo>
                      <a:pt x="492" y="1858"/>
                    </a:lnTo>
                    <a:lnTo>
                      <a:pt x="493" y="1876"/>
                    </a:lnTo>
                    <a:lnTo>
                      <a:pt x="494" y="1882"/>
                    </a:lnTo>
                    <a:lnTo>
                      <a:pt x="495" y="1882"/>
                    </a:lnTo>
                    <a:lnTo>
                      <a:pt x="496" y="1894"/>
                    </a:lnTo>
                    <a:lnTo>
                      <a:pt x="496" y="1864"/>
                    </a:lnTo>
                    <a:lnTo>
                      <a:pt x="498" y="1852"/>
                    </a:lnTo>
                    <a:lnTo>
                      <a:pt x="499" y="1846"/>
                    </a:lnTo>
                    <a:lnTo>
                      <a:pt x="499" y="1882"/>
                    </a:lnTo>
                    <a:lnTo>
                      <a:pt x="501" y="1882"/>
                    </a:lnTo>
                    <a:lnTo>
                      <a:pt x="501" y="1852"/>
                    </a:lnTo>
                    <a:lnTo>
                      <a:pt x="502" y="1876"/>
                    </a:lnTo>
                    <a:lnTo>
                      <a:pt x="503" y="1894"/>
                    </a:lnTo>
                    <a:lnTo>
                      <a:pt x="504" y="1906"/>
                    </a:lnTo>
                    <a:lnTo>
                      <a:pt x="504" y="1918"/>
                    </a:lnTo>
                    <a:lnTo>
                      <a:pt x="506" y="1930"/>
                    </a:lnTo>
                    <a:lnTo>
                      <a:pt x="507" y="1888"/>
                    </a:lnTo>
                    <a:lnTo>
                      <a:pt x="508" y="1918"/>
                    </a:lnTo>
                    <a:lnTo>
                      <a:pt x="509" y="1924"/>
                    </a:lnTo>
                    <a:lnTo>
                      <a:pt x="510" y="1912"/>
                    </a:lnTo>
                    <a:lnTo>
                      <a:pt x="511" y="1912"/>
                    </a:lnTo>
                    <a:lnTo>
                      <a:pt x="512" y="1924"/>
                    </a:lnTo>
                    <a:lnTo>
                      <a:pt x="513" y="1924"/>
                    </a:lnTo>
                    <a:lnTo>
                      <a:pt x="514" y="1900"/>
                    </a:lnTo>
                    <a:lnTo>
                      <a:pt x="515" y="1900"/>
                    </a:lnTo>
                    <a:lnTo>
                      <a:pt x="516" y="1918"/>
                    </a:lnTo>
                    <a:lnTo>
                      <a:pt x="516" y="1930"/>
                    </a:lnTo>
                    <a:lnTo>
                      <a:pt x="518" y="1936"/>
                    </a:lnTo>
                    <a:lnTo>
                      <a:pt x="519" y="1936"/>
                    </a:lnTo>
                    <a:lnTo>
                      <a:pt x="520" y="1941"/>
                    </a:lnTo>
                    <a:lnTo>
                      <a:pt x="520" y="1924"/>
                    </a:lnTo>
                    <a:lnTo>
                      <a:pt x="521" y="1941"/>
                    </a:lnTo>
                    <a:lnTo>
                      <a:pt x="522" y="1936"/>
                    </a:lnTo>
                    <a:lnTo>
                      <a:pt x="523" y="1941"/>
                    </a:lnTo>
                    <a:lnTo>
                      <a:pt x="524" y="1936"/>
                    </a:lnTo>
                    <a:lnTo>
                      <a:pt x="526" y="1947"/>
                    </a:lnTo>
                    <a:lnTo>
                      <a:pt x="526" y="1924"/>
                    </a:lnTo>
                    <a:lnTo>
                      <a:pt x="527" y="1930"/>
                    </a:lnTo>
                    <a:lnTo>
                      <a:pt x="528" y="1936"/>
                    </a:lnTo>
                    <a:lnTo>
                      <a:pt x="529" y="1924"/>
                    </a:lnTo>
                    <a:lnTo>
                      <a:pt x="530" y="1941"/>
                    </a:lnTo>
                    <a:lnTo>
                      <a:pt x="531" y="1941"/>
                    </a:lnTo>
                    <a:lnTo>
                      <a:pt x="531" y="1924"/>
                    </a:lnTo>
                    <a:lnTo>
                      <a:pt x="532" y="1924"/>
                    </a:lnTo>
                    <a:lnTo>
                      <a:pt x="533" y="1894"/>
                    </a:lnTo>
                    <a:lnTo>
                      <a:pt x="534" y="1918"/>
                    </a:lnTo>
                    <a:lnTo>
                      <a:pt x="535" y="1888"/>
                    </a:lnTo>
                    <a:lnTo>
                      <a:pt x="536" y="1936"/>
                    </a:lnTo>
                    <a:lnTo>
                      <a:pt x="537" y="1924"/>
                    </a:lnTo>
                    <a:lnTo>
                      <a:pt x="538" y="1930"/>
                    </a:lnTo>
                    <a:lnTo>
                      <a:pt x="540" y="1912"/>
                    </a:lnTo>
                    <a:lnTo>
                      <a:pt x="541" y="1924"/>
                    </a:lnTo>
                    <a:lnTo>
                      <a:pt x="542" y="1912"/>
                    </a:lnTo>
                    <a:lnTo>
                      <a:pt x="542" y="1888"/>
                    </a:lnTo>
                    <a:lnTo>
                      <a:pt x="544" y="1888"/>
                    </a:lnTo>
                    <a:lnTo>
                      <a:pt x="545" y="1906"/>
                    </a:lnTo>
                    <a:lnTo>
                      <a:pt x="546" y="1936"/>
                    </a:lnTo>
                    <a:lnTo>
                      <a:pt x="547" y="1930"/>
                    </a:lnTo>
                    <a:lnTo>
                      <a:pt x="547" y="1924"/>
                    </a:lnTo>
                    <a:lnTo>
                      <a:pt x="549" y="1918"/>
                    </a:lnTo>
                    <a:lnTo>
                      <a:pt x="550" y="1918"/>
                    </a:lnTo>
                    <a:lnTo>
                      <a:pt x="550" y="1930"/>
                    </a:lnTo>
                    <a:lnTo>
                      <a:pt x="552" y="1930"/>
                    </a:lnTo>
                    <a:lnTo>
                      <a:pt x="554" y="1912"/>
                    </a:lnTo>
                    <a:lnTo>
                      <a:pt x="554" y="1924"/>
                    </a:lnTo>
                    <a:lnTo>
                      <a:pt x="555" y="1941"/>
                    </a:lnTo>
                    <a:lnTo>
                      <a:pt x="556" y="1930"/>
                    </a:lnTo>
                    <a:lnTo>
                      <a:pt x="557" y="1906"/>
                    </a:lnTo>
                    <a:lnTo>
                      <a:pt x="559" y="1936"/>
                    </a:lnTo>
                    <a:lnTo>
                      <a:pt x="560" y="1918"/>
                    </a:lnTo>
                    <a:lnTo>
                      <a:pt x="561" y="1906"/>
                    </a:lnTo>
                    <a:lnTo>
                      <a:pt x="562" y="1888"/>
                    </a:lnTo>
                    <a:lnTo>
                      <a:pt x="563" y="1876"/>
                    </a:lnTo>
                    <a:lnTo>
                      <a:pt x="563" y="1864"/>
                    </a:lnTo>
                    <a:lnTo>
                      <a:pt x="564" y="1864"/>
                    </a:lnTo>
                    <a:lnTo>
                      <a:pt x="565" y="1894"/>
                    </a:lnTo>
                    <a:lnTo>
                      <a:pt x="566" y="1894"/>
                    </a:lnTo>
                    <a:lnTo>
                      <a:pt x="567" y="1841"/>
                    </a:lnTo>
                    <a:lnTo>
                      <a:pt x="568" y="1876"/>
                    </a:lnTo>
                    <a:lnTo>
                      <a:pt x="569" y="1876"/>
                    </a:lnTo>
                    <a:lnTo>
                      <a:pt x="570" y="1817"/>
                    </a:lnTo>
                    <a:lnTo>
                      <a:pt x="571" y="1787"/>
                    </a:lnTo>
                    <a:lnTo>
                      <a:pt x="572" y="1710"/>
                    </a:lnTo>
                    <a:lnTo>
                      <a:pt x="573" y="1662"/>
                    </a:lnTo>
                    <a:lnTo>
                      <a:pt x="574" y="1568"/>
                    </a:lnTo>
                    <a:lnTo>
                      <a:pt x="575" y="1181"/>
                    </a:lnTo>
                    <a:lnTo>
                      <a:pt x="576" y="570"/>
                    </a:lnTo>
                    <a:lnTo>
                      <a:pt x="577" y="23"/>
                    </a:lnTo>
                    <a:lnTo>
                      <a:pt x="577" y="0"/>
                    </a:lnTo>
                    <a:lnTo>
                      <a:pt x="578" y="71"/>
                    </a:lnTo>
                    <a:lnTo>
                      <a:pt x="579" y="760"/>
                    </a:lnTo>
                    <a:lnTo>
                      <a:pt x="580" y="1075"/>
                    </a:lnTo>
                    <a:lnTo>
                      <a:pt x="581" y="1223"/>
                    </a:lnTo>
                    <a:lnTo>
                      <a:pt x="581" y="1336"/>
                    </a:lnTo>
                    <a:lnTo>
                      <a:pt x="583" y="1377"/>
                    </a:lnTo>
                    <a:lnTo>
                      <a:pt x="584" y="1556"/>
                    </a:lnTo>
                    <a:lnTo>
                      <a:pt x="585" y="1520"/>
                    </a:lnTo>
                    <a:lnTo>
                      <a:pt x="585" y="1508"/>
                    </a:lnTo>
                    <a:lnTo>
                      <a:pt x="587" y="1520"/>
                    </a:lnTo>
                    <a:lnTo>
                      <a:pt x="588" y="1633"/>
                    </a:lnTo>
                    <a:lnTo>
                      <a:pt x="589" y="1734"/>
                    </a:lnTo>
                    <a:lnTo>
                      <a:pt x="590" y="1763"/>
                    </a:lnTo>
                    <a:lnTo>
                      <a:pt x="591" y="1829"/>
                    </a:lnTo>
                    <a:lnTo>
                      <a:pt x="592" y="1852"/>
                    </a:lnTo>
                    <a:lnTo>
                      <a:pt x="593" y="1858"/>
                    </a:lnTo>
                    <a:lnTo>
                      <a:pt x="594" y="1852"/>
                    </a:lnTo>
                    <a:lnTo>
                      <a:pt x="594" y="1882"/>
                    </a:lnTo>
                    <a:lnTo>
                      <a:pt x="595" y="1894"/>
                    </a:lnTo>
                    <a:lnTo>
                      <a:pt x="596" y="1882"/>
                    </a:lnTo>
                    <a:lnTo>
                      <a:pt x="597" y="1894"/>
                    </a:lnTo>
                    <a:lnTo>
                      <a:pt x="598" y="1912"/>
                    </a:lnTo>
                    <a:lnTo>
                      <a:pt x="600" y="1918"/>
                    </a:lnTo>
                    <a:lnTo>
                      <a:pt x="601" y="1936"/>
                    </a:lnTo>
                    <a:lnTo>
                      <a:pt x="602" y="1924"/>
                    </a:lnTo>
                    <a:lnTo>
                      <a:pt x="603" y="1930"/>
                    </a:lnTo>
                    <a:lnTo>
                      <a:pt x="604" y="1924"/>
                    </a:lnTo>
                    <a:lnTo>
                      <a:pt x="606" y="1918"/>
                    </a:lnTo>
                    <a:lnTo>
                      <a:pt x="607" y="1930"/>
                    </a:lnTo>
                    <a:lnTo>
                      <a:pt x="609" y="1882"/>
                    </a:lnTo>
                    <a:lnTo>
                      <a:pt x="609" y="1918"/>
                    </a:lnTo>
                    <a:lnTo>
                      <a:pt x="610" y="1906"/>
                    </a:lnTo>
                    <a:lnTo>
                      <a:pt x="611" y="1906"/>
                    </a:lnTo>
                    <a:lnTo>
                      <a:pt x="612" y="1888"/>
                    </a:lnTo>
                    <a:lnTo>
                      <a:pt x="613" y="1894"/>
                    </a:lnTo>
                    <a:lnTo>
                      <a:pt x="614" y="1924"/>
                    </a:lnTo>
                    <a:lnTo>
                      <a:pt x="614" y="1930"/>
                    </a:lnTo>
                    <a:lnTo>
                      <a:pt x="616" y="1918"/>
                    </a:lnTo>
                    <a:lnTo>
                      <a:pt x="616" y="1941"/>
                    </a:lnTo>
                    <a:lnTo>
                      <a:pt x="617" y="1936"/>
                    </a:lnTo>
                    <a:lnTo>
                      <a:pt x="619" y="1906"/>
                    </a:lnTo>
                    <a:lnTo>
                      <a:pt x="619" y="1936"/>
                    </a:lnTo>
                    <a:lnTo>
                      <a:pt x="621" y="1918"/>
                    </a:lnTo>
                    <a:lnTo>
                      <a:pt x="621" y="1900"/>
                    </a:lnTo>
                    <a:lnTo>
                      <a:pt x="622" y="1918"/>
                    </a:lnTo>
                    <a:lnTo>
                      <a:pt x="623" y="1924"/>
                    </a:lnTo>
                    <a:lnTo>
                      <a:pt x="624" y="1900"/>
                    </a:lnTo>
                    <a:lnTo>
                      <a:pt x="624" y="1906"/>
                    </a:lnTo>
                    <a:lnTo>
                      <a:pt x="626" y="1918"/>
                    </a:lnTo>
                    <a:lnTo>
                      <a:pt x="628" y="1941"/>
                    </a:lnTo>
                    <a:lnTo>
                      <a:pt x="628" y="1918"/>
                    </a:lnTo>
                    <a:lnTo>
                      <a:pt x="630" y="1888"/>
                    </a:lnTo>
                    <a:lnTo>
                      <a:pt x="630" y="1900"/>
                    </a:lnTo>
                    <a:lnTo>
                      <a:pt x="631" y="1900"/>
                    </a:lnTo>
                    <a:lnTo>
                      <a:pt x="632" y="1864"/>
                    </a:lnTo>
                    <a:lnTo>
                      <a:pt x="634" y="1888"/>
                    </a:lnTo>
                    <a:lnTo>
                      <a:pt x="634" y="1906"/>
                    </a:lnTo>
                    <a:lnTo>
                      <a:pt x="636" y="1882"/>
                    </a:lnTo>
                    <a:lnTo>
                      <a:pt x="637" y="1918"/>
                    </a:lnTo>
                    <a:lnTo>
                      <a:pt x="638" y="1912"/>
                    </a:lnTo>
                    <a:lnTo>
                      <a:pt x="640" y="1912"/>
                    </a:lnTo>
                    <a:lnTo>
                      <a:pt x="640" y="1894"/>
                    </a:lnTo>
                    <a:lnTo>
                      <a:pt x="641" y="1941"/>
                    </a:lnTo>
                    <a:lnTo>
                      <a:pt x="642" y="1912"/>
                    </a:lnTo>
                    <a:lnTo>
                      <a:pt x="643" y="1936"/>
                    </a:lnTo>
                    <a:lnTo>
                      <a:pt x="644" y="1936"/>
                    </a:lnTo>
                    <a:lnTo>
                      <a:pt x="645" y="1924"/>
                    </a:lnTo>
                    <a:lnTo>
                      <a:pt x="646" y="1912"/>
                    </a:lnTo>
                    <a:lnTo>
                      <a:pt x="646" y="1936"/>
                    </a:lnTo>
                    <a:lnTo>
                      <a:pt x="647" y="1924"/>
                    </a:lnTo>
                    <a:lnTo>
                      <a:pt x="648" y="1936"/>
                    </a:lnTo>
                    <a:lnTo>
                      <a:pt x="650" y="1912"/>
                    </a:lnTo>
                    <a:lnTo>
                      <a:pt x="650" y="1906"/>
                    </a:lnTo>
                    <a:lnTo>
                      <a:pt x="651" y="1941"/>
                    </a:lnTo>
                    <a:lnTo>
                      <a:pt x="652" y="1947"/>
                    </a:lnTo>
                    <a:lnTo>
                      <a:pt x="654" y="1947"/>
                    </a:lnTo>
                    <a:lnTo>
                      <a:pt x="655" y="1930"/>
                    </a:lnTo>
                    <a:lnTo>
                      <a:pt x="655" y="1947"/>
                    </a:lnTo>
                    <a:lnTo>
                      <a:pt x="656" y="1930"/>
                    </a:lnTo>
                    <a:lnTo>
                      <a:pt x="657" y="1941"/>
                    </a:lnTo>
                    <a:lnTo>
                      <a:pt x="658" y="1936"/>
                    </a:lnTo>
                    <a:lnTo>
                      <a:pt x="659" y="1941"/>
                    </a:lnTo>
                    <a:lnTo>
                      <a:pt x="659" y="1936"/>
                    </a:lnTo>
                    <a:lnTo>
                      <a:pt x="660" y="1930"/>
                    </a:lnTo>
                    <a:lnTo>
                      <a:pt x="661" y="1930"/>
                    </a:lnTo>
                    <a:lnTo>
                      <a:pt x="663" y="1941"/>
                    </a:lnTo>
                    <a:lnTo>
                      <a:pt x="663" y="1936"/>
                    </a:lnTo>
                    <a:lnTo>
                      <a:pt x="664" y="1947"/>
                    </a:lnTo>
                    <a:lnTo>
                      <a:pt x="665" y="1930"/>
                    </a:lnTo>
                    <a:lnTo>
                      <a:pt x="665" y="1953"/>
                    </a:lnTo>
                    <a:lnTo>
                      <a:pt x="667" y="1947"/>
                    </a:lnTo>
                    <a:lnTo>
                      <a:pt x="667" y="1924"/>
                    </a:lnTo>
                    <a:lnTo>
                      <a:pt x="669" y="1912"/>
                    </a:lnTo>
                    <a:lnTo>
                      <a:pt x="670" y="1900"/>
                    </a:lnTo>
                    <a:lnTo>
                      <a:pt x="670" y="1930"/>
                    </a:lnTo>
                    <a:lnTo>
                      <a:pt x="671" y="1918"/>
                    </a:lnTo>
                    <a:lnTo>
                      <a:pt x="672" y="1947"/>
                    </a:lnTo>
                    <a:lnTo>
                      <a:pt x="673" y="1959"/>
                    </a:lnTo>
                    <a:lnTo>
                      <a:pt x="675" y="1947"/>
                    </a:lnTo>
                    <a:lnTo>
                      <a:pt x="675" y="1930"/>
                    </a:lnTo>
                    <a:lnTo>
                      <a:pt x="676" y="1959"/>
                    </a:lnTo>
                    <a:lnTo>
                      <a:pt x="677" y="1930"/>
                    </a:lnTo>
                    <a:lnTo>
                      <a:pt x="678" y="1930"/>
                    </a:lnTo>
                    <a:lnTo>
                      <a:pt x="679" y="1941"/>
                    </a:lnTo>
                    <a:lnTo>
                      <a:pt x="680" y="1930"/>
                    </a:lnTo>
                    <a:lnTo>
                      <a:pt x="680" y="1947"/>
                    </a:lnTo>
                    <a:lnTo>
                      <a:pt x="681" y="1941"/>
                    </a:lnTo>
                    <a:lnTo>
                      <a:pt x="683" y="1941"/>
                    </a:lnTo>
                    <a:lnTo>
                      <a:pt x="683" y="1947"/>
                    </a:lnTo>
                    <a:lnTo>
                      <a:pt x="684" y="1947"/>
                    </a:lnTo>
                    <a:lnTo>
                      <a:pt x="685" y="1953"/>
                    </a:lnTo>
                    <a:lnTo>
                      <a:pt x="687" y="1947"/>
                    </a:lnTo>
                    <a:lnTo>
                      <a:pt x="687" y="1941"/>
                    </a:lnTo>
                    <a:lnTo>
                      <a:pt x="688" y="1941"/>
                    </a:lnTo>
                    <a:lnTo>
                      <a:pt x="689" y="1912"/>
                    </a:lnTo>
                    <a:lnTo>
                      <a:pt x="689" y="1941"/>
                    </a:lnTo>
                    <a:lnTo>
                      <a:pt x="691" y="1930"/>
                    </a:lnTo>
                    <a:lnTo>
                      <a:pt x="693" y="1947"/>
                    </a:lnTo>
                    <a:lnTo>
                      <a:pt x="694" y="1936"/>
                    </a:lnTo>
                    <a:lnTo>
                      <a:pt x="695" y="1936"/>
                    </a:lnTo>
                    <a:lnTo>
                      <a:pt x="697" y="1936"/>
                    </a:lnTo>
                    <a:lnTo>
                      <a:pt x="698" y="1941"/>
                    </a:lnTo>
                    <a:lnTo>
                      <a:pt x="699" y="1941"/>
                    </a:lnTo>
                    <a:lnTo>
                      <a:pt x="700" y="1941"/>
                    </a:lnTo>
                    <a:lnTo>
                      <a:pt x="701" y="1936"/>
                    </a:lnTo>
                    <a:lnTo>
                      <a:pt x="702" y="1947"/>
                    </a:lnTo>
                    <a:lnTo>
                      <a:pt x="702" y="1953"/>
                    </a:lnTo>
                    <a:lnTo>
                      <a:pt x="703" y="1936"/>
                    </a:lnTo>
                    <a:lnTo>
                      <a:pt x="705" y="1941"/>
                    </a:lnTo>
                    <a:lnTo>
                      <a:pt x="706" y="1959"/>
                    </a:lnTo>
                    <a:lnTo>
                      <a:pt x="706" y="1953"/>
                    </a:lnTo>
                    <a:lnTo>
                      <a:pt x="707" y="1953"/>
                    </a:lnTo>
                    <a:lnTo>
                      <a:pt x="709" y="1930"/>
                    </a:lnTo>
                    <a:lnTo>
                      <a:pt x="709" y="1953"/>
                    </a:lnTo>
                    <a:lnTo>
                      <a:pt x="710" y="1941"/>
                    </a:lnTo>
                    <a:lnTo>
                      <a:pt x="711" y="1947"/>
                    </a:lnTo>
                    <a:lnTo>
                      <a:pt x="712" y="1941"/>
                    </a:lnTo>
                    <a:lnTo>
                      <a:pt x="713" y="1936"/>
                    </a:lnTo>
                    <a:lnTo>
                      <a:pt x="714" y="1930"/>
                    </a:lnTo>
                    <a:lnTo>
                      <a:pt x="715" y="1941"/>
                    </a:lnTo>
                    <a:lnTo>
                      <a:pt x="715" y="1947"/>
                    </a:lnTo>
                    <a:lnTo>
                      <a:pt x="717" y="1947"/>
                    </a:lnTo>
                    <a:lnTo>
                      <a:pt x="718" y="1930"/>
                    </a:lnTo>
                    <a:lnTo>
                      <a:pt x="719" y="1953"/>
                    </a:lnTo>
                    <a:lnTo>
                      <a:pt x="720" y="1936"/>
                    </a:lnTo>
                    <a:lnTo>
                      <a:pt x="721" y="1918"/>
                    </a:lnTo>
                    <a:lnTo>
                      <a:pt x="722" y="1930"/>
                    </a:lnTo>
                    <a:lnTo>
                      <a:pt x="723" y="1936"/>
                    </a:lnTo>
                    <a:lnTo>
                      <a:pt x="723" y="1941"/>
                    </a:lnTo>
                    <a:lnTo>
                      <a:pt x="725" y="1947"/>
                    </a:lnTo>
                    <a:lnTo>
                      <a:pt x="726" y="1936"/>
                    </a:lnTo>
                    <a:lnTo>
                      <a:pt x="726" y="1947"/>
                    </a:lnTo>
                    <a:lnTo>
                      <a:pt x="728" y="1941"/>
                    </a:lnTo>
                    <a:lnTo>
                      <a:pt x="728" y="1947"/>
                    </a:lnTo>
                    <a:lnTo>
                      <a:pt x="730" y="1947"/>
                    </a:lnTo>
                    <a:lnTo>
                      <a:pt x="732" y="1924"/>
                    </a:lnTo>
                    <a:lnTo>
                      <a:pt x="732" y="1936"/>
                    </a:lnTo>
                    <a:lnTo>
                      <a:pt x="733" y="1941"/>
                    </a:lnTo>
                    <a:lnTo>
                      <a:pt x="734" y="1941"/>
                    </a:lnTo>
                    <a:lnTo>
                      <a:pt x="734" y="1947"/>
                    </a:lnTo>
                    <a:lnTo>
                      <a:pt x="736" y="1941"/>
                    </a:lnTo>
                    <a:lnTo>
                      <a:pt x="737" y="1941"/>
                    </a:lnTo>
                    <a:lnTo>
                      <a:pt x="738" y="1953"/>
                    </a:lnTo>
                    <a:lnTo>
                      <a:pt x="739" y="1936"/>
                    </a:lnTo>
                    <a:lnTo>
                      <a:pt x="740" y="1953"/>
                    </a:lnTo>
                    <a:lnTo>
                      <a:pt x="741" y="1930"/>
                    </a:lnTo>
                    <a:lnTo>
                      <a:pt x="742" y="1947"/>
                    </a:lnTo>
                    <a:lnTo>
                      <a:pt x="743" y="1941"/>
                    </a:lnTo>
                    <a:lnTo>
                      <a:pt x="744" y="1924"/>
                    </a:lnTo>
                    <a:lnTo>
                      <a:pt x="744" y="1930"/>
                    </a:lnTo>
                    <a:lnTo>
                      <a:pt x="746" y="1941"/>
                    </a:lnTo>
                    <a:lnTo>
                      <a:pt x="747" y="1936"/>
                    </a:lnTo>
                    <a:lnTo>
                      <a:pt x="747" y="1941"/>
                    </a:lnTo>
                    <a:lnTo>
                      <a:pt x="748" y="1930"/>
                    </a:lnTo>
                    <a:lnTo>
                      <a:pt x="749" y="1947"/>
                    </a:lnTo>
                    <a:lnTo>
                      <a:pt x="750" y="1953"/>
                    </a:lnTo>
                    <a:lnTo>
                      <a:pt x="751" y="1941"/>
                    </a:lnTo>
                    <a:lnTo>
                      <a:pt x="752" y="1953"/>
                    </a:lnTo>
                    <a:lnTo>
                      <a:pt x="753" y="1953"/>
                    </a:lnTo>
                    <a:lnTo>
                      <a:pt x="754" y="1941"/>
                    </a:lnTo>
                    <a:lnTo>
                      <a:pt x="754" y="1947"/>
                    </a:lnTo>
                    <a:lnTo>
                      <a:pt x="756" y="1953"/>
                    </a:lnTo>
                    <a:lnTo>
                      <a:pt x="757" y="1936"/>
                    </a:lnTo>
                    <a:lnTo>
                      <a:pt x="758" y="1936"/>
                    </a:lnTo>
                    <a:lnTo>
                      <a:pt x="758" y="1953"/>
                    </a:lnTo>
                    <a:lnTo>
                      <a:pt x="759" y="1941"/>
                    </a:lnTo>
                    <a:lnTo>
                      <a:pt x="760" y="1959"/>
                    </a:lnTo>
                    <a:lnTo>
                      <a:pt x="762" y="1953"/>
                    </a:lnTo>
                    <a:lnTo>
                      <a:pt x="763" y="1947"/>
                    </a:lnTo>
                    <a:lnTo>
                      <a:pt x="764" y="1953"/>
                    </a:lnTo>
                    <a:lnTo>
                      <a:pt x="765" y="1941"/>
                    </a:lnTo>
                    <a:lnTo>
                      <a:pt x="766" y="1936"/>
                    </a:lnTo>
                    <a:lnTo>
                      <a:pt x="766" y="1953"/>
                    </a:lnTo>
                    <a:lnTo>
                      <a:pt x="768" y="1918"/>
                    </a:lnTo>
                    <a:lnTo>
                      <a:pt x="769" y="1918"/>
                    </a:lnTo>
                    <a:lnTo>
                      <a:pt x="770" y="1924"/>
                    </a:lnTo>
                    <a:lnTo>
                      <a:pt x="770" y="1941"/>
                    </a:lnTo>
                    <a:lnTo>
                      <a:pt x="771" y="1947"/>
                    </a:lnTo>
                    <a:lnTo>
                      <a:pt x="772" y="1947"/>
                    </a:lnTo>
                    <a:lnTo>
                      <a:pt x="773" y="1941"/>
                    </a:lnTo>
                    <a:lnTo>
                      <a:pt x="774" y="1930"/>
                    </a:lnTo>
                    <a:lnTo>
                      <a:pt x="775" y="1941"/>
                    </a:lnTo>
                    <a:lnTo>
                      <a:pt x="776" y="1959"/>
                    </a:lnTo>
                    <a:lnTo>
                      <a:pt x="777" y="1941"/>
                    </a:lnTo>
                    <a:lnTo>
                      <a:pt x="777" y="1930"/>
                    </a:lnTo>
                    <a:lnTo>
                      <a:pt x="779" y="1947"/>
                    </a:lnTo>
                    <a:lnTo>
                      <a:pt x="780" y="1936"/>
                    </a:lnTo>
                    <a:lnTo>
                      <a:pt x="781" y="1947"/>
                    </a:lnTo>
                    <a:lnTo>
                      <a:pt x="782" y="1930"/>
                    </a:lnTo>
                    <a:lnTo>
                      <a:pt x="783" y="1947"/>
                    </a:lnTo>
                    <a:lnTo>
                      <a:pt x="784" y="1947"/>
                    </a:lnTo>
                    <a:lnTo>
                      <a:pt x="785" y="1930"/>
                    </a:lnTo>
                    <a:lnTo>
                      <a:pt x="786" y="1918"/>
                    </a:lnTo>
                    <a:lnTo>
                      <a:pt x="786" y="1930"/>
                    </a:lnTo>
                    <a:lnTo>
                      <a:pt x="788" y="1936"/>
                    </a:lnTo>
                    <a:lnTo>
                      <a:pt x="788" y="1941"/>
                    </a:lnTo>
                    <a:lnTo>
                      <a:pt x="789" y="1930"/>
                    </a:lnTo>
                    <a:lnTo>
                      <a:pt x="790" y="1941"/>
                    </a:lnTo>
                    <a:lnTo>
                      <a:pt x="791" y="1930"/>
                    </a:lnTo>
                    <a:lnTo>
                      <a:pt x="792" y="1930"/>
                    </a:lnTo>
                    <a:lnTo>
                      <a:pt x="793" y="1947"/>
                    </a:lnTo>
                    <a:lnTo>
                      <a:pt x="794" y="1947"/>
                    </a:lnTo>
                    <a:lnTo>
                      <a:pt x="795" y="1953"/>
                    </a:lnTo>
                    <a:lnTo>
                      <a:pt x="796" y="1941"/>
                    </a:lnTo>
                    <a:lnTo>
                      <a:pt x="797" y="1936"/>
                    </a:lnTo>
                    <a:lnTo>
                      <a:pt x="798" y="1930"/>
                    </a:lnTo>
                    <a:lnTo>
                      <a:pt x="799" y="1941"/>
                    </a:lnTo>
                    <a:lnTo>
                      <a:pt x="799" y="1947"/>
                    </a:lnTo>
                    <a:lnTo>
                      <a:pt x="801" y="1953"/>
                    </a:lnTo>
                    <a:lnTo>
                      <a:pt x="802" y="1941"/>
                    </a:lnTo>
                    <a:lnTo>
                      <a:pt x="803" y="1953"/>
                    </a:lnTo>
                    <a:lnTo>
                      <a:pt x="805" y="1918"/>
                    </a:lnTo>
                    <a:lnTo>
                      <a:pt x="805" y="1936"/>
                    </a:lnTo>
                    <a:lnTo>
                      <a:pt x="806" y="1947"/>
                    </a:lnTo>
                    <a:lnTo>
                      <a:pt x="807" y="1953"/>
                    </a:lnTo>
                    <a:lnTo>
                      <a:pt x="808" y="1953"/>
                    </a:lnTo>
                    <a:lnTo>
                      <a:pt x="809" y="1941"/>
                    </a:lnTo>
                    <a:lnTo>
                      <a:pt x="810" y="1947"/>
                    </a:lnTo>
                    <a:lnTo>
                      <a:pt x="810" y="1959"/>
                    </a:lnTo>
                    <a:lnTo>
                      <a:pt x="811" y="1953"/>
                    </a:lnTo>
                    <a:lnTo>
                      <a:pt x="812" y="1947"/>
                    </a:lnTo>
                    <a:lnTo>
                      <a:pt x="813" y="1953"/>
                    </a:lnTo>
                    <a:lnTo>
                      <a:pt x="814" y="1947"/>
                    </a:lnTo>
                    <a:lnTo>
                      <a:pt x="815" y="1947"/>
                    </a:lnTo>
                    <a:lnTo>
                      <a:pt x="816" y="1947"/>
                    </a:lnTo>
                    <a:lnTo>
                      <a:pt x="817" y="1936"/>
                    </a:lnTo>
                    <a:lnTo>
                      <a:pt x="818" y="1953"/>
                    </a:lnTo>
                    <a:lnTo>
                      <a:pt x="819" y="1947"/>
                    </a:lnTo>
                    <a:lnTo>
                      <a:pt x="819" y="1941"/>
                    </a:lnTo>
                    <a:lnTo>
                      <a:pt x="821" y="1930"/>
                    </a:lnTo>
                    <a:lnTo>
                      <a:pt x="821" y="1947"/>
                    </a:lnTo>
                    <a:lnTo>
                      <a:pt x="823" y="1941"/>
                    </a:lnTo>
                    <a:lnTo>
                      <a:pt x="824" y="1947"/>
                    </a:lnTo>
                    <a:lnTo>
                      <a:pt x="825" y="1941"/>
                    </a:lnTo>
                    <a:lnTo>
                      <a:pt x="827" y="1936"/>
                    </a:lnTo>
                    <a:lnTo>
                      <a:pt x="829" y="1941"/>
                    </a:lnTo>
                    <a:lnTo>
                      <a:pt x="829" y="1947"/>
                    </a:lnTo>
                    <a:lnTo>
                      <a:pt x="831" y="1936"/>
                    </a:lnTo>
                    <a:lnTo>
                      <a:pt x="833" y="1947"/>
                    </a:lnTo>
                    <a:lnTo>
                      <a:pt x="834" y="1947"/>
                    </a:lnTo>
                    <a:lnTo>
                      <a:pt x="835" y="1947"/>
                    </a:lnTo>
                    <a:lnTo>
                      <a:pt x="836" y="1936"/>
                    </a:lnTo>
                    <a:lnTo>
                      <a:pt x="837" y="1953"/>
                    </a:lnTo>
                    <a:lnTo>
                      <a:pt x="839" y="1918"/>
                    </a:lnTo>
                    <a:lnTo>
                      <a:pt x="839" y="1912"/>
                    </a:lnTo>
                    <a:lnTo>
                      <a:pt x="841" y="1894"/>
                    </a:lnTo>
                    <a:lnTo>
                      <a:pt x="841" y="1864"/>
                    </a:lnTo>
                    <a:lnTo>
                      <a:pt x="842" y="1894"/>
                    </a:lnTo>
                    <a:lnTo>
                      <a:pt x="843" y="1906"/>
                    </a:lnTo>
                    <a:lnTo>
                      <a:pt x="844" y="1918"/>
                    </a:lnTo>
                    <a:lnTo>
                      <a:pt x="844" y="1930"/>
                    </a:lnTo>
                    <a:lnTo>
                      <a:pt x="845" y="1930"/>
                    </a:lnTo>
                    <a:lnTo>
                      <a:pt x="846" y="1906"/>
                    </a:lnTo>
                    <a:lnTo>
                      <a:pt x="847" y="1900"/>
                    </a:lnTo>
                    <a:lnTo>
                      <a:pt x="848" y="1936"/>
                    </a:lnTo>
                    <a:lnTo>
                      <a:pt x="849" y="1930"/>
                    </a:lnTo>
                    <a:lnTo>
                      <a:pt x="850" y="1912"/>
                    </a:lnTo>
                    <a:lnTo>
                      <a:pt x="851" y="1918"/>
                    </a:lnTo>
                    <a:lnTo>
                      <a:pt x="852" y="1870"/>
                    </a:lnTo>
                    <a:lnTo>
                      <a:pt x="853" y="1924"/>
                    </a:lnTo>
                    <a:lnTo>
                      <a:pt x="853" y="1930"/>
                    </a:lnTo>
                    <a:lnTo>
                      <a:pt x="854" y="1888"/>
                    </a:lnTo>
                    <a:lnTo>
                      <a:pt x="855" y="1906"/>
                    </a:lnTo>
                    <a:lnTo>
                      <a:pt x="857" y="1912"/>
                    </a:lnTo>
                    <a:lnTo>
                      <a:pt x="857" y="1900"/>
                    </a:lnTo>
                    <a:lnTo>
                      <a:pt x="858" y="1930"/>
                    </a:lnTo>
                    <a:lnTo>
                      <a:pt x="860" y="1941"/>
                    </a:lnTo>
                    <a:lnTo>
                      <a:pt x="860" y="1936"/>
                    </a:lnTo>
                    <a:lnTo>
                      <a:pt x="861" y="1941"/>
                    </a:lnTo>
                    <a:lnTo>
                      <a:pt x="862" y="1930"/>
                    </a:lnTo>
                    <a:lnTo>
                      <a:pt x="863" y="1941"/>
                    </a:lnTo>
                    <a:lnTo>
                      <a:pt x="864" y="1941"/>
                    </a:lnTo>
                    <a:lnTo>
                      <a:pt x="865" y="1941"/>
                    </a:lnTo>
                    <a:lnTo>
                      <a:pt x="866" y="1947"/>
                    </a:lnTo>
                    <a:lnTo>
                      <a:pt x="867" y="1941"/>
                    </a:lnTo>
                    <a:lnTo>
                      <a:pt x="868" y="1953"/>
                    </a:lnTo>
                    <a:lnTo>
                      <a:pt x="870" y="1941"/>
                    </a:lnTo>
                    <a:lnTo>
                      <a:pt x="870" y="1947"/>
                    </a:lnTo>
                    <a:lnTo>
                      <a:pt x="871" y="1924"/>
                    </a:lnTo>
                    <a:lnTo>
                      <a:pt x="872" y="1918"/>
                    </a:lnTo>
                    <a:lnTo>
                      <a:pt x="872" y="1947"/>
                    </a:lnTo>
                    <a:lnTo>
                      <a:pt x="874" y="1953"/>
                    </a:lnTo>
                    <a:lnTo>
                      <a:pt x="875" y="1947"/>
                    </a:lnTo>
                    <a:lnTo>
                      <a:pt x="876" y="1941"/>
                    </a:lnTo>
                    <a:lnTo>
                      <a:pt x="876" y="1947"/>
                    </a:lnTo>
                    <a:lnTo>
                      <a:pt x="877" y="1936"/>
                    </a:lnTo>
                    <a:lnTo>
                      <a:pt x="878" y="1936"/>
                    </a:lnTo>
                    <a:lnTo>
                      <a:pt x="880" y="1941"/>
                    </a:lnTo>
                    <a:lnTo>
                      <a:pt x="880" y="1936"/>
                    </a:lnTo>
                    <a:lnTo>
                      <a:pt x="881" y="1947"/>
                    </a:lnTo>
                    <a:lnTo>
                      <a:pt x="882" y="1924"/>
                    </a:lnTo>
                    <a:lnTo>
                      <a:pt x="883" y="1912"/>
                    </a:lnTo>
                    <a:lnTo>
                      <a:pt x="884" y="1924"/>
                    </a:lnTo>
                    <a:lnTo>
                      <a:pt x="884" y="1953"/>
                    </a:lnTo>
                    <a:lnTo>
                      <a:pt x="886" y="1953"/>
                    </a:lnTo>
                    <a:lnTo>
                      <a:pt x="887" y="1953"/>
                    </a:lnTo>
                    <a:lnTo>
                      <a:pt x="888" y="1941"/>
                    </a:lnTo>
                    <a:lnTo>
                      <a:pt x="888" y="1947"/>
                    </a:lnTo>
                    <a:lnTo>
                      <a:pt x="889" y="1941"/>
                    </a:lnTo>
                    <a:lnTo>
                      <a:pt x="890" y="1947"/>
                    </a:lnTo>
                    <a:lnTo>
                      <a:pt x="891" y="1941"/>
                    </a:lnTo>
                    <a:lnTo>
                      <a:pt x="892" y="1930"/>
                    </a:lnTo>
                    <a:lnTo>
                      <a:pt x="893" y="1953"/>
                    </a:lnTo>
                    <a:lnTo>
                      <a:pt x="894" y="1947"/>
                    </a:lnTo>
                    <a:lnTo>
                      <a:pt x="895" y="1924"/>
                    </a:lnTo>
                    <a:lnTo>
                      <a:pt x="896" y="1924"/>
                    </a:lnTo>
                    <a:lnTo>
                      <a:pt x="897" y="1924"/>
                    </a:lnTo>
                    <a:lnTo>
                      <a:pt x="897" y="1941"/>
                    </a:lnTo>
                    <a:lnTo>
                      <a:pt x="899" y="1930"/>
                    </a:lnTo>
                    <a:lnTo>
                      <a:pt x="900" y="1918"/>
                    </a:lnTo>
                    <a:lnTo>
                      <a:pt x="900" y="1936"/>
                    </a:lnTo>
                    <a:lnTo>
                      <a:pt x="901" y="1930"/>
                    </a:lnTo>
                    <a:lnTo>
                      <a:pt x="902" y="1930"/>
                    </a:lnTo>
                    <a:lnTo>
                      <a:pt x="903" y="1936"/>
                    </a:lnTo>
                    <a:lnTo>
                      <a:pt x="904" y="1947"/>
                    </a:lnTo>
                    <a:lnTo>
                      <a:pt x="905" y="1930"/>
                    </a:lnTo>
                    <a:lnTo>
                      <a:pt x="906" y="1930"/>
                    </a:lnTo>
                    <a:lnTo>
                      <a:pt x="908" y="1936"/>
                    </a:lnTo>
                    <a:lnTo>
                      <a:pt x="909" y="1930"/>
                    </a:lnTo>
                    <a:lnTo>
                      <a:pt x="910" y="1900"/>
                    </a:lnTo>
                    <a:lnTo>
                      <a:pt x="910" y="1888"/>
                    </a:lnTo>
                    <a:lnTo>
                      <a:pt x="911" y="1912"/>
                    </a:lnTo>
                    <a:lnTo>
                      <a:pt x="912" y="1900"/>
                    </a:lnTo>
                    <a:lnTo>
                      <a:pt x="913" y="1924"/>
                    </a:lnTo>
                    <a:lnTo>
                      <a:pt x="914" y="1918"/>
                    </a:lnTo>
                    <a:lnTo>
                      <a:pt x="915" y="1936"/>
                    </a:lnTo>
                    <a:lnTo>
                      <a:pt x="916" y="1924"/>
                    </a:lnTo>
                    <a:lnTo>
                      <a:pt x="917" y="1924"/>
                    </a:lnTo>
                    <a:lnTo>
                      <a:pt x="918" y="1947"/>
                    </a:lnTo>
                    <a:lnTo>
                      <a:pt x="919" y="1924"/>
                    </a:lnTo>
                    <a:lnTo>
                      <a:pt x="920" y="1912"/>
                    </a:lnTo>
                    <a:lnTo>
                      <a:pt x="921" y="1900"/>
                    </a:lnTo>
                    <a:lnTo>
                      <a:pt x="922" y="1906"/>
                    </a:lnTo>
                    <a:lnTo>
                      <a:pt x="922" y="1912"/>
                    </a:lnTo>
                    <a:lnTo>
                      <a:pt x="923" y="1941"/>
                    </a:lnTo>
                    <a:lnTo>
                      <a:pt x="925" y="1924"/>
                    </a:lnTo>
                    <a:lnTo>
                      <a:pt x="925" y="1912"/>
                    </a:lnTo>
                    <a:lnTo>
                      <a:pt x="926" y="1900"/>
                    </a:lnTo>
                    <a:lnTo>
                      <a:pt x="927" y="1906"/>
                    </a:lnTo>
                    <a:lnTo>
                      <a:pt x="928" y="1900"/>
                    </a:lnTo>
                    <a:lnTo>
                      <a:pt x="929" y="1888"/>
                    </a:lnTo>
                    <a:lnTo>
                      <a:pt x="931" y="1912"/>
                    </a:lnTo>
                    <a:lnTo>
                      <a:pt x="931" y="1918"/>
                    </a:lnTo>
                    <a:lnTo>
                      <a:pt x="932" y="1918"/>
                    </a:lnTo>
                    <a:lnTo>
                      <a:pt x="933" y="1912"/>
                    </a:lnTo>
                    <a:lnTo>
                      <a:pt x="935" y="1924"/>
                    </a:lnTo>
                    <a:lnTo>
                      <a:pt x="936" y="1888"/>
                    </a:lnTo>
                    <a:lnTo>
                      <a:pt x="937" y="1912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1" name="Freeform 69">
                <a:extLst>
                  <a:ext uri="{FF2B5EF4-FFF2-40B4-BE49-F238E27FC236}">
                    <a16:creationId xmlns:a16="http://schemas.microsoft.com/office/drawing/2014/main" id="{A637DF07-FF38-4D7F-9935-1F626923C7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30838" y="4564063"/>
                <a:ext cx="1487487" cy="500062"/>
              </a:xfrm>
              <a:custGeom>
                <a:avLst/>
                <a:gdLst>
                  <a:gd name="T0" fmla="*/ 35282176 w 937"/>
                  <a:gd name="T1" fmla="*/ 539312898 h 315"/>
                  <a:gd name="T2" fmla="*/ 75604662 w 937"/>
                  <a:gd name="T3" fmla="*/ 748486452 h 315"/>
                  <a:gd name="T4" fmla="*/ 115927149 w 937"/>
                  <a:gd name="T5" fmla="*/ 733365529 h 315"/>
                  <a:gd name="T6" fmla="*/ 153730273 w 937"/>
                  <a:gd name="T7" fmla="*/ 733365529 h 315"/>
                  <a:gd name="T8" fmla="*/ 194052760 w 937"/>
                  <a:gd name="T9" fmla="*/ 675401200 h 315"/>
                  <a:gd name="T10" fmla="*/ 231854297 w 937"/>
                  <a:gd name="T11" fmla="*/ 718244607 h 315"/>
                  <a:gd name="T12" fmla="*/ 272176784 w 937"/>
                  <a:gd name="T13" fmla="*/ 718244607 h 315"/>
                  <a:gd name="T14" fmla="*/ 309979908 w 937"/>
                  <a:gd name="T15" fmla="*/ 733365529 h 315"/>
                  <a:gd name="T16" fmla="*/ 350302395 w 937"/>
                  <a:gd name="T17" fmla="*/ 660280277 h 315"/>
                  <a:gd name="T18" fmla="*/ 388103932 w 937"/>
                  <a:gd name="T19" fmla="*/ 718244607 h 315"/>
                  <a:gd name="T20" fmla="*/ 428426418 w 937"/>
                  <a:gd name="T21" fmla="*/ 778728296 h 315"/>
                  <a:gd name="T22" fmla="*/ 468748905 w 937"/>
                  <a:gd name="T23" fmla="*/ 748486452 h 315"/>
                  <a:gd name="T24" fmla="*/ 506552030 w 937"/>
                  <a:gd name="T25" fmla="*/ 778728296 h 315"/>
                  <a:gd name="T26" fmla="*/ 546874516 w 937"/>
                  <a:gd name="T27" fmla="*/ 718244607 h 315"/>
                  <a:gd name="T28" fmla="*/ 587197003 w 937"/>
                  <a:gd name="T29" fmla="*/ 718244607 h 315"/>
                  <a:gd name="T30" fmla="*/ 624998540 w 937"/>
                  <a:gd name="T31" fmla="*/ 778728296 h 315"/>
                  <a:gd name="T32" fmla="*/ 665321026 w 937"/>
                  <a:gd name="T33" fmla="*/ 748486452 h 315"/>
                  <a:gd name="T34" fmla="*/ 705643513 w 937"/>
                  <a:gd name="T35" fmla="*/ 748486452 h 315"/>
                  <a:gd name="T36" fmla="*/ 740925688 w 937"/>
                  <a:gd name="T37" fmla="*/ 748486452 h 315"/>
                  <a:gd name="T38" fmla="*/ 781248175 w 937"/>
                  <a:gd name="T39" fmla="*/ 718244607 h 315"/>
                  <a:gd name="T40" fmla="*/ 821570661 w 937"/>
                  <a:gd name="T41" fmla="*/ 778728296 h 315"/>
                  <a:gd name="T42" fmla="*/ 859373786 w 937"/>
                  <a:gd name="T43" fmla="*/ 733365529 h 315"/>
                  <a:gd name="T44" fmla="*/ 899696273 w 937"/>
                  <a:gd name="T45" fmla="*/ 524191976 h 315"/>
                  <a:gd name="T46" fmla="*/ 937497810 w 937"/>
                  <a:gd name="T47" fmla="*/ 763607374 h 315"/>
                  <a:gd name="T48" fmla="*/ 977820296 w 937"/>
                  <a:gd name="T49" fmla="*/ 748486452 h 315"/>
                  <a:gd name="T50" fmla="*/ 1015623421 w 937"/>
                  <a:gd name="T51" fmla="*/ 733365529 h 315"/>
                  <a:gd name="T52" fmla="*/ 1055945908 w 937"/>
                  <a:gd name="T53" fmla="*/ 778728296 h 315"/>
                  <a:gd name="T54" fmla="*/ 1096268394 w 937"/>
                  <a:gd name="T55" fmla="*/ 778728296 h 315"/>
                  <a:gd name="T56" fmla="*/ 1136590880 w 937"/>
                  <a:gd name="T57" fmla="*/ 778728296 h 315"/>
                  <a:gd name="T58" fmla="*/ 1174392418 w 937"/>
                  <a:gd name="T59" fmla="*/ 778728296 h 315"/>
                  <a:gd name="T60" fmla="*/ 1212195543 w 937"/>
                  <a:gd name="T61" fmla="*/ 793849219 h 315"/>
                  <a:gd name="T62" fmla="*/ 1252518029 w 937"/>
                  <a:gd name="T63" fmla="*/ 748486452 h 315"/>
                  <a:gd name="T64" fmla="*/ 1292840515 w 937"/>
                  <a:gd name="T65" fmla="*/ 763607374 h 315"/>
                  <a:gd name="T66" fmla="*/ 1330642053 w 937"/>
                  <a:gd name="T67" fmla="*/ 778728296 h 315"/>
                  <a:gd name="T68" fmla="*/ 1370964539 w 937"/>
                  <a:gd name="T69" fmla="*/ 763607374 h 315"/>
                  <a:gd name="T70" fmla="*/ 1408767664 w 937"/>
                  <a:gd name="T71" fmla="*/ 778728296 h 315"/>
                  <a:gd name="T72" fmla="*/ 1446569201 w 937"/>
                  <a:gd name="T73" fmla="*/ 793849219 h 315"/>
                  <a:gd name="T74" fmla="*/ 1489412637 w 937"/>
                  <a:gd name="T75" fmla="*/ 778728296 h 315"/>
                  <a:gd name="T76" fmla="*/ 1527214174 w 937"/>
                  <a:gd name="T77" fmla="*/ 778728296 h 315"/>
                  <a:gd name="T78" fmla="*/ 1565017299 w 937"/>
                  <a:gd name="T79" fmla="*/ 793849219 h 315"/>
                  <a:gd name="T80" fmla="*/ 1607859147 w 937"/>
                  <a:gd name="T81" fmla="*/ 733365529 h 315"/>
                  <a:gd name="T82" fmla="*/ 1645662272 w 937"/>
                  <a:gd name="T83" fmla="*/ 748486452 h 315"/>
                  <a:gd name="T84" fmla="*/ 1683463809 w 937"/>
                  <a:gd name="T85" fmla="*/ 748486452 h 315"/>
                  <a:gd name="T86" fmla="*/ 1723786296 w 937"/>
                  <a:gd name="T87" fmla="*/ 793849219 h 315"/>
                  <a:gd name="T88" fmla="*/ 1761589420 w 937"/>
                  <a:gd name="T89" fmla="*/ 778728296 h 315"/>
                  <a:gd name="T90" fmla="*/ 1801911907 w 937"/>
                  <a:gd name="T91" fmla="*/ 778728296 h 315"/>
                  <a:gd name="T92" fmla="*/ 1842234393 w 937"/>
                  <a:gd name="T93" fmla="*/ 763607374 h 315"/>
                  <a:gd name="T94" fmla="*/ 1880035931 w 937"/>
                  <a:gd name="T95" fmla="*/ 778728296 h 315"/>
                  <a:gd name="T96" fmla="*/ 1920358417 w 937"/>
                  <a:gd name="T97" fmla="*/ 718244607 h 315"/>
                  <a:gd name="T98" fmla="*/ 1958161542 w 937"/>
                  <a:gd name="T99" fmla="*/ 360382777 h 315"/>
                  <a:gd name="T100" fmla="*/ 1998484028 w 937"/>
                  <a:gd name="T101" fmla="*/ 675401200 h 315"/>
                  <a:gd name="T102" fmla="*/ 2036285566 w 937"/>
                  <a:gd name="T103" fmla="*/ 748486452 h 315"/>
                  <a:gd name="T104" fmla="*/ 2076608052 w 937"/>
                  <a:gd name="T105" fmla="*/ 748486452 h 315"/>
                  <a:gd name="T106" fmla="*/ 2114411177 w 937"/>
                  <a:gd name="T107" fmla="*/ 748486452 h 315"/>
                  <a:gd name="T108" fmla="*/ 2147483646 w 937"/>
                  <a:gd name="T109" fmla="*/ 763607374 h 315"/>
                  <a:gd name="T110" fmla="*/ 2147483646 w 937"/>
                  <a:gd name="T111" fmla="*/ 763607374 h 315"/>
                  <a:gd name="T112" fmla="*/ 2147483646 w 937"/>
                  <a:gd name="T113" fmla="*/ 748486452 h 315"/>
                  <a:gd name="T114" fmla="*/ 2147483646 w 937"/>
                  <a:gd name="T115" fmla="*/ 763607374 h 315"/>
                  <a:gd name="T116" fmla="*/ 2147483646 w 937"/>
                  <a:gd name="T117" fmla="*/ 748486452 h 315"/>
                  <a:gd name="T118" fmla="*/ 2147483646 w 937"/>
                  <a:gd name="T119" fmla="*/ 778728296 h 31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37" h="315">
                    <a:moveTo>
                      <a:pt x="0" y="256"/>
                    </a:moveTo>
                    <a:lnTo>
                      <a:pt x="1" y="238"/>
                    </a:lnTo>
                    <a:lnTo>
                      <a:pt x="2" y="238"/>
                    </a:lnTo>
                    <a:lnTo>
                      <a:pt x="2" y="250"/>
                    </a:lnTo>
                    <a:lnTo>
                      <a:pt x="4" y="274"/>
                    </a:lnTo>
                    <a:lnTo>
                      <a:pt x="4" y="262"/>
                    </a:lnTo>
                    <a:lnTo>
                      <a:pt x="5" y="274"/>
                    </a:lnTo>
                    <a:lnTo>
                      <a:pt x="6" y="262"/>
                    </a:lnTo>
                    <a:lnTo>
                      <a:pt x="7" y="291"/>
                    </a:lnTo>
                    <a:lnTo>
                      <a:pt x="8" y="280"/>
                    </a:lnTo>
                    <a:lnTo>
                      <a:pt x="9" y="280"/>
                    </a:lnTo>
                    <a:lnTo>
                      <a:pt x="10" y="285"/>
                    </a:lnTo>
                    <a:lnTo>
                      <a:pt x="11" y="268"/>
                    </a:lnTo>
                    <a:lnTo>
                      <a:pt x="12" y="238"/>
                    </a:lnTo>
                    <a:lnTo>
                      <a:pt x="13" y="232"/>
                    </a:lnTo>
                    <a:lnTo>
                      <a:pt x="14" y="220"/>
                    </a:lnTo>
                    <a:lnTo>
                      <a:pt x="14" y="214"/>
                    </a:lnTo>
                    <a:lnTo>
                      <a:pt x="16" y="256"/>
                    </a:lnTo>
                    <a:lnTo>
                      <a:pt x="16" y="262"/>
                    </a:lnTo>
                    <a:lnTo>
                      <a:pt x="17" y="280"/>
                    </a:lnTo>
                    <a:lnTo>
                      <a:pt x="19" y="285"/>
                    </a:lnTo>
                    <a:lnTo>
                      <a:pt x="19" y="256"/>
                    </a:lnTo>
                    <a:lnTo>
                      <a:pt x="20" y="285"/>
                    </a:lnTo>
                    <a:lnTo>
                      <a:pt x="22" y="280"/>
                    </a:lnTo>
                    <a:lnTo>
                      <a:pt x="22" y="274"/>
                    </a:lnTo>
                    <a:lnTo>
                      <a:pt x="23" y="274"/>
                    </a:lnTo>
                    <a:lnTo>
                      <a:pt x="24" y="285"/>
                    </a:lnTo>
                    <a:lnTo>
                      <a:pt x="25" y="285"/>
                    </a:lnTo>
                    <a:lnTo>
                      <a:pt x="25" y="291"/>
                    </a:lnTo>
                    <a:lnTo>
                      <a:pt x="26" y="291"/>
                    </a:lnTo>
                    <a:lnTo>
                      <a:pt x="28" y="291"/>
                    </a:lnTo>
                    <a:lnTo>
                      <a:pt x="28" y="297"/>
                    </a:lnTo>
                    <a:lnTo>
                      <a:pt x="30" y="291"/>
                    </a:lnTo>
                    <a:lnTo>
                      <a:pt x="30" y="297"/>
                    </a:lnTo>
                    <a:lnTo>
                      <a:pt x="32" y="274"/>
                    </a:lnTo>
                    <a:lnTo>
                      <a:pt x="32" y="291"/>
                    </a:lnTo>
                    <a:lnTo>
                      <a:pt x="33" y="291"/>
                    </a:lnTo>
                    <a:lnTo>
                      <a:pt x="34" y="297"/>
                    </a:lnTo>
                    <a:lnTo>
                      <a:pt x="34" y="291"/>
                    </a:lnTo>
                    <a:lnTo>
                      <a:pt x="35" y="291"/>
                    </a:lnTo>
                    <a:lnTo>
                      <a:pt x="36" y="291"/>
                    </a:lnTo>
                    <a:lnTo>
                      <a:pt x="38" y="291"/>
                    </a:lnTo>
                    <a:lnTo>
                      <a:pt x="38" y="297"/>
                    </a:lnTo>
                    <a:lnTo>
                      <a:pt x="40" y="309"/>
                    </a:lnTo>
                    <a:lnTo>
                      <a:pt x="41" y="291"/>
                    </a:lnTo>
                    <a:lnTo>
                      <a:pt x="41" y="303"/>
                    </a:lnTo>
                    <a:lnTo>
                      <a:pt x="42" y="285"/>
                    </a:lnTo>
                    <a:lnTo>
                      <a:pt x="44" y="274"/>
                    </a:lnTo>
                    <a:lnTo>
                      <a:pt x="44" y="280"/>
                    </a:lnTo>
                    <a:lnTo>
                      <a:pt x="45" y="297"/>
                    </a:lnTo>
                    <a:lnTo>
                      <a:pt x="46" y="291"/>
                    </a:lnTo>
                    <a:lnTo>
                      <a:pt x="47" y="280"/>
                    </a:lnTo>
                    <a:lnTo>
                      <a:pt x="47" y="285"/>
                    </a:lnTo>
                    <a:lnTo>
                      <a:pt x="49" y="297"/>
                    </a:lnTo>
                    <a:lnTo>
                      <a:pt x="50" y="285"/>
                    </a:lnTo>
                    <a:lnTo>
                      <a:pt x="51" y="285"/>
                    </a:lnTo>
                    <a:lnTo>
                      <a:pt x="52" y="291"/>
                    </a:lnTo>
                    <a:lnTo>
                      <a:pt x="53" y="285"/>
                    </a:lnTo>
                    <a:lnTo>
                      <a:pt x="53" y="297"/>
                    </a:lnTo>
                    <a:lnTo>
                      <a:pt x="55" y="274"/>
                    </a:lnTo>
                    <a:lnTo>
                      <a:pt x="56" y="285"/>
                    </a:lnTo>
                    <a:lnTo>
                      <a:pt x="57" y="285"/>
                    </a:lnTo>
                    <a:lnTo>
                      <a:pt x="57" y="280"/>
                    </a:lnTo>
                    <a:lnTo>
                      <a:pt x="58" y="280"/>
                    </a:lnTo>
                    <a:lnTo>
                      <a:pt x="59" y="285"/>
                    </a:lnTo>
                    <a:lnTo>
                      <a:pt x="60" y="291"/>
                    </a:lnTo>
                    <a:lnTo>
                      <a:pt x="61" y="291"/>
                    </a:lnTo>
                    <a:lnTo>
                      <a:pt x="62" y="285"/>
                    </a:lnTo>
                    <a:lnTo>
                      <a:pt x="63" y="285"/>
                    </a:lnTo>
                    <a:lnTo>
                      <a:pt x="63" y="303"/>
                    </a:lnTo>
                    <a:lnTo>
                      <a:pt x="65" y="291"/>
                    </a:lnTo>
                    <a:lnTo>
                      <a:pt x="66" y="280"/>
                    </a:lnTo>
                    <a:lnTo>
                      <a:pt x="66" y="262"/>
                    </a:lnTo>
                    <a:lnTo>
                      <a:pt x="68" y="285"/>
                    </a:lnTo>
                    <a:lnTo>
                      <a:pt x="68" y="280"/>
                    </a:lnTo>
                    <a:lnTo>
                      <a:pt x="70" y="285"/>
                    </a:lnTo>
                    <a:lnTo>
                      <a:pt x="71" y="280"/>
                    </a:lnTo>
                    <a:lnTo>
                      <a:pt x="71" y="274"/>
                    </a:lnTo>
                    <a:lnTo>
                      <a:pt x="73" y="285"/>
                    </a:lnTo>
                    <a:lnTo>
                      <a:pt x="73" y="280"/>
                    </a:lnTo>
                    <a:lnTo>
                      <a:pt x="74" y="274"/>
                    </a:lnTo>
                    <a:lnTo>
                      <a:pt x="75" y="285"/>
                    </a:lnTo>
                    <a:lnTo>
                      <a:pt x="76" y="244"/>
                    </a:lnTo>
                    <a:lnTo>
                      <a:pt x="77" y="268"/>
                    </a:lnTo>
                    <a:lnTo>
                      <a:pt x="77" y="262"/>
                    </a:lnTo>
                    <a:lnTo>
                      <a:pt x="79" y="226"/>
                    </a:lnTo>
                    <a:lnTo>
                      <a:pt x="80" y="196"/>
                    </a:lnTo>
                    <a:lnTo>
                      <a:pt x="81" y="149"/>
                    </a:lnTo>
                    <a:lnTo>
                      <a:pt x="81" y="48"/>
                    </a:lnTo>
                    <a:lnTo>
                      <a:pt x="82" y="66"/>
                    </a:lnTo>
                    <a:lnTo>
                      <a:pt x="83" y="149"/>
                    </a:lnTo>
                    <a:lnTo>
                      <a:pt x="84" y="214"/>
                    </a:lnTo>
                    <a:lnTo>
                      <a:pt x="85" y="238"/>
                    </a:lnTo>
                    <a:lnTo>
                      <a:pt x="86" y="244"/>
                    </a:lnTo>
                    <a:lnTo>
                      <a:pt x="87" y="250"/>
                    </a:lnTo>
                    <a:lnTo>
                      <a:pt x="88" y="256"/>
                    </a:lnTo>
                    <a:lnTo>
                      <a:pt x="89" y="285"/>
                    </a:lnTo>
                    <a:lnTo>
                      <a:pt x="89" y="280"/>
                    </a:lnTo>
                    <a:lnTo>
                      <a:pt x="91" y="262"/>
                    </a:lnTo>
                    <a:lnTo>
                      <a:pt x="91" y="285"/>
                    </a:lnTo>
                    <a:lnTo>
                      <a:pt x="92" y="285"/>
                    </a:lnTo>
                    <a:lnTo>
                      <a:pt x="94" y="250"/>
                    </a:lnTo>
                    <a:lnTo>
                      <a:pt x="94" y="280"/>
                    </a:lnTo>
                    <a:lnTo>
                      <a:pt x="95" y="280"/>
                    </a:lnTo>
                    <a:lnTo>
                      <a:pt x="96" y="268"/>
                    </a:lnTo>
                    <a:lnTo>
                      <a:pt x="97" y="291"/>
                    </a:lnTo>
                    <a:lnTo>
                      <a:pt x="98" y="268"/>
                    </a:lnTo>
                    <a:lnTo>
                      <a:pt x="99" y="280"/>
                    </a:lnTo>
                    <a:lnTo>
                      <a:pt x="99" y="285"/>
                    </a:lnTo>
                    <a:lnTo>
                      <a:pt x="101" y="274"/>
                    </a:lnTo>
                    <a:lnTo>
                      <a:pt x="102" y="274"/>
                    </a:lnTo>
                    <a:lnTo>
                      <a:pt x="102" y="285"/>
                    </a:lnTo>
                    <a:lnTo>
                      <a:pt x="103" y="285"/>
                    </a:lnTo>
                    <a:lnTo>
                      <a:pt x="104" y="280"/>
                    </a:lnTo>
                    <a:lnTo>
                      <a:pt x="105" y="285"/>
                    </a:lnTo>
                    <a:lnTo>
                      <a:pt x="106" y="280"/>
                    </a:lnTo>
                    <a:lnTo>
                      <a:pt x="107" y="268"/>
                    </a:lnTo>
                    <a:lnTo>
                      <a:pt x="108" y="285"/>
                    </a:lnTo>
                    <a:lnTo>
                      <a:pt x="109" y="220"/>
                    </a:lnTo>
                    <a:lnTo>
                      <a:pt x="110" y="167"/>
                    </a:lnTo>
                    <a:lnTo>
                      <a:pt x="111" y="173"/>
                    </a:lnTo>
                    <a:lnTo>
                      <a:pt x="111" y="190"/>
                    </a:lnTo>
                    <a:lnTo>
                      <a:pt x="112" y="232"/>
                    </a:lnTo>
                    <a:lnTo>
                      <a:pt x="114" y="244"/>
                    </a:lnTo>
                    <a:lnTo>
                      <a:pt x="114" y="256"/>
                    </a:lnTo>
                    <a:lnTo>
                      <a:pt x="115" y="274"/>
                    </a:lnTo>
                    <a:lnTo>
                      <a:pt x="116" y="285"/>
                    </a:lnTo>
                    <a:lnTo>
                      <a:pt x="117" y="297"/>
                    </a:lnTo>
                    <a:lnTo>
                      <a:pt x="118" y="280"/>
                    </a:lnTo>
                    <a:lnTo>
                      <a:pt x="118" y="291"/>
                    </a:lnTo>
                    <a:lnTo>
                      <a:pt x="120" y="285"/>
                    </a:lnTo>
                    <a:lnTo>
                      <a:pt x="121" y="291"/>
                    </a:lnTo>
                    <a:lnTo>
                      <a:pt x="122" y="285"/>
                    </a:lnTo>
                    <a:lnTo>
                      <a:pt x="123" y="285"/>
                    </a:lnTo>
                    <a:lnTo>
                      <a:pt x="123" y="291"/>
                    </a:lnTo>
                    <a:lnTo>
                      <a:pt x="124" y="297"/>
                    </a:lnTo>
                    <a:lnTo>
                      <a:pt x="125" y="285"/>
                    </a:lnTo>
                    <a:lnTo>
                      <a:pt x="127" y="280"/>
                    </a:lnTo>
                    <a:lnTo>
                      <a:pt x="128" y="285"/>
                    </a:lnTo>
                    <a:lnTo>
                      <a:pt x="128" y="291"/>
                    </a:lnTo>
                    <a:lnTo>
                      <a:pt x="130" y="285"/>
                    </a:lnTo>
                    <a:lnTo>
                      <a:pt x="131" y="280"/>
                    </a:lnTo>
                    <a:lnTo>
                      <a:pt x="132" y="291"/>
                    </a:lnTo>
                    <a:lnTo>
                      <a:pt x="134" y="274"/>
                    </a:lnTo>
                    <a:lnTo>
                      <a:pt x="134" y="280"/>
                    </a:lnTo>
                    <a:lnTo>
                      <a:pt x="136" y="268"/>
                    </a:lnTo>
                    <a:lnTo>
                      <a:pt x="136" y="262"/>
                    </a:lnTo>
                    <a:lnTo>
                      <a:pt x="138" y="274"/>
                    </a:lnTo>
                    <a:lnTo>
                      <a:pt x="138" y="268"/>
                    </a:lnTo>
                    <a:lnTo>
                      <a:pt x="139" y="262"/>
                    </a:lnTo>
                    <a:lnTo>
                      <a:pt x="140" y="268"/>
                    </a:lnTo>
                    <a:lnTo>
                      <a:pt x="142" y="268"/>
                    </a:lnTo>
                    <a:lnTo>
                      <a:pt x="142" y="214"/>
                    </a:lnTo>
                    <a:lnTo>
                      <a:pt x="143" y="185"/>
                    </a:lnTo>
                    <a:lnTo>
                      <a:pt x="144" y="196"/>
                    </a:lnTo>
                    <a:lnTo>
                      <a:pt x="145" y="208"/>
                    </a:lnTo>
                    <a:lnTo>
                      <a:pt x="146" y="244"/>
                    </a:lnTo>
                    <a:lnTo>
                      <a:pt x="147" y="256"/>
                    </a:lnTo>
                    <a:lnTo>
                      <a:pt x="148" y="280"/>
                    </a:lnTo>
                    <a:lnTo>
                      <a:pt x="149" y="280"/>
                    </a:lnTo>
                    <a:lnTo>
                      <a:pt x="150" y="280"/>
                    </a:lnTo>
                    <a:lnTo>
                      <a:pt x="151" y="303"/>
                    </a:lnTo>
                    <a:lnTo>
                      <a:pt x="152" y="291"/>
                    </a:lnTo>
                    <a:lnTo>
                      <a:pt x="152" y="285"/>
                    </a:lnTo>
                    <a:lnTo>
                      <a:pt x="154" y="285"/>
                    </a:lnTo>
                    <a:lnTo>
                      <a:pt x="156" y="262"/>
                    </a:lnTo>
                    <a:lnTo>
                      <a:pt x="156" y="280"/>
                    </a:lnTo>
                    <a:lnTo>
                      <a:pt x="157" y="285"/>
                    </a:lnTo>
                    <a:lnTo>
                      <a:pt x="158" y="280"/>
                    </a:lnTo>
                    <a:lnTo>
                      <a:pt x="160" y="280"/>
                    </a:lnTo>
                    <a:lnTo>
                      <a:pt x="160" y="274"/>
                    </a:lnTo>
                    <a:lnTo>
                      <a:pt x="161" y="297"/>
                    </a:lnTo>
                    <a:lnTo>
                      <a:pt x="162" y="297"/>
                    </a:lnTo>
                    <a:lnTo>
                      <a:pt x="163" y="262"/>
                    </a:lnTo>
                    <a:lnTo>
                      <a:pt x="164" y="280"/>
                    </a:lnTo>
                    <a:lnTo>
                      <a:pt x="165" y="297"/>
                    </a:lnTo>
                    <a:lnTo>
                      <a:pt x="166" y="280"/>
                    </a:lnTo>
                    <a:lnTo>
                      <a:pt x="166" y="274"/>
                    </a:lnTo>
                    <a:lnTo>
                      <a:pt x="168" y="291"/>
                    </a:lnTo>
                    <a:lnTo>
                      <a:pt x="169" y="297"/>
                    </a:lnTo>
                    <a:lnTo>
                      <a:pt x="170" y="309"/>
                    </a:lnTo>
                    <a:lnTo>
                      <a:pt x="171" y="303"/>
                    </a:lnTo>
                    <a:lnTo>
                      <a:pt x="172" y="297"/>
                    </a:lnTo>
                    <a:lnTo>
                      <a:pt x="174" y="297"/>
                    </a:lnTo>
                    <a:lnTo>
                      <a:pt x="174" y="291"/>
                    </a:lnTo>
                    <a:lnTo>
                      <a:pt x="175" y="297"/>
                    </a:lnTo>
                    <a:lnTo>
                      <a:pt x="175" y="303"/>
                    </a:lnTo>
                    <a:lnTo>
                      <a:pt x="176" y="291"/>
                    </a:lnTo>
                    <a:lnTo>
                      <a:pt x="177" y="303"/>
                    </a:lnTo>
                    <a:lnTo>
                      <a:pt x="179" y="303"/>
                    </a:lnTo>
                    <a:lnTo>
                      <a:pt x="180" y="303"/>
                    </a:lnTo>
                    <a:lnTo>
                      <a:pt x="181" y="297"/>
                    </a:lnTo>
                    <a:lnTo>
                      <a:pt x="182" y="309"/>
                    </a:lnTo>
                    <a:lnTo>
                      <a:pt x="183" y="297"/>
                    </a:lnTo>
                    <a:lnTo>
                      <a:pt x="184" y="285"/>
                    </a:lnTo>
                    <a:lnTo>
                      <a:pt x="185" y="291"/>
                    </a:lnTo>
                    <a:lnTo>
                      <a:pt x="186" y="297"/>
                    </a:lnTo>
                    <a:lnTo>
                      <a:pt x="186" y="303"/>
                    </a:lnTo>
                    <a:lnTo>
                      <a:pt x="187" y="297"/>
                    </a:lnTo>
                    <a:lnTo>
                      <a:pt x="188" y="303"/>
                    </a:lnTo>
                    <a:lnTo>
                      <a:pt x="190" y="297"/>
                    </a:lnTo>
                    <a:lnTo>
                      <a:pt x="191" y="291"/>
                    </a:lnTo>
                    <a:lnTo>
                      <a:pt x="191" y="297"/>
                    </a:lnTo>
                    <a:lnTo>
                      <a:pt x="192" y="297"/>
                    </a:lnTo>
                    <a:lnTo>
                      <a:pt x="193" y="280"/>
                    </a:lnTo>
                    <a:lnTo>
                      <a:pt x="195" y="274"/>
                    </a:lnTo>
                    <a:lnTo>
                      <a:pt x="195" y="285"/>
                    </a:lnTo>
                    <a:lnTo>
                      <a:pt x="196" y="297"/>
                    </a:lnTo>
                    <a:lnTo>
                      <a:pt x="196" y="303"/>
                    </a:lnTo>
                    <a:lnTo>
                      <a:pt x="197" y="274"/>
                    </a:lnTo>
                    <a:lnTo>
                      <a:pt x="199" y="297"/>
                    </a:lnTo>
                    <a:lnTo>
                      <a:pt x="199" y="291"/>
                    </a:lnTo>
                    <a:lnTo>
                      <a:pt x="201" y="285"/>
                    </a:lnTo>
                    <a:lnTo>
                      <a:pt x="201" y="309"/>
                    </a:lnTo>
                    <a:lnTo>
                      <a:pt x="202" y="297"/>
                    </a:lnTo>
                    <a:lnTo>
                      <a:pt x="203" y="280"/>
                    </a:lnTo>
                    <a:lnTo>
                      <a:pt x="204" y="297"/>
                    </a:lnTo>
                    <a:lnTo>
                      <a:pt x="205" y="297"/>
                    </a:lnTo>
                    <a:lnTo>
                      <a:pt x="206" y="303"/>
                    </a:lnTo>
                    <a:lnTo>
                      <a:pt x="207" y="297"/>
                    </a:lnTo>
                    <a:lnTo>
                      <a:pt x="208" y="303"/>
                    </a:lnTo>
                    <a:lnTo>
                      <a:pt x="209" y="309"/>
                    </a:lnTo>
                    <a:lnTo>
                      <a:pt x="210" y="303"/>
                    </a:lnTo>
                    <a:lnTo>
                      <a:pt x="211" y="297"/>
                    </a:lnTo>
                    <a:lnTo>
                      <a:pt x="212" y="303"/>
                    </a:lnTo>
                    <a:lnTo>
                      <a:pt x="213" y="303"/>
                    </a:lnTo>
                    <a:lnTo>
                      <a:pt x="215" y="291"/>
                    </a:lnTo>
                    <a:lnTo>
                      <a:pt x="215" y="303"/>
                    </a:lnTo>
                    <a:lnTo>
                      <a:pt x="216" y="303"/>
                    </a:lnTo>
                    <a:lnTo>
                      <a:pt x="217" y="285"/>
                    </a:lnTo>
                    <a:lnTo>
                      <a:pt x="219" y="274"/>
                    </a:lnTo>
                    <a:lnTo>
                      <a:pt x="219" y="297"/>
                    </a:lnTo>
                    <a:lnTo>
                      <a:pt x="220" y="303"/>
                    </a:lnTo>
                    <a:lnTo>
                      <a:pt x="221" y="285"/>
                    </a:lnTo>
                    <a:lnTo>
                      <a:pt x="223" y="285"/>
                    </a:lnTo>
                    <a:lnTo>
                      <a:pt x="224" y="297"/>
                    </a:lnTo>
                    <a:lnTo>
                      <a:pt x="225" y="297"/>
                    </a:lnTo>
                    <a:lnTo>
                      <a:pt x="226" y="309"/>
                    </a:lnTo>
                    <a:lnTo>
                      <a:pt x="227" y="291"/>
                    </a:lnTo>
                    <a:lnTo>
                      <a:pt x="228" y="297"/>
                    </a:lnTo>
                    <a:lnTo>
                      <a:pt x="229" y="244"/>
                    </a:lnTo>
                    <a:lnTo>
                      <a:pt x="229" y="250"/>
                    </a:lnTo>
                    <a:lnTo>
                      <a:pt x="231" y="285"/>
                    </a:lnTo>
                    <a:lnTo>
                      <a:pt x="231" y="297"/>
                    </a:lnTo>
                    <a:lnTo>
                      <a:pt x="233" y="285"/>
                    </a:lnTo>
                    <a:lnTo>
                      <a:pt x="234" y="285"/>
                    </a:lnTo>
                    <a:lnTo>
                      <a:pt x="235" y="291"/>
                    </a:lnTo>
                    <a:lnTo>
                      <a:pt x="236" y="297"/>
                    </a:lnTo>
                    <a:lnTo>
                      <a:pt x="237" y="297"/>
                    </a:lnTo>
                    <a:lnTo>
                      <a:pt x="238" y="291"/>
                    </a:lnTo>
                    <a:lnTo>
                      <a:pt x="239" y="280"/>
                    </a:lnTo>
                    <a:lnTo>
                      <a:pt x="240" y="303"/>
                    </a:lnTo>
                    <a:lnTo>
                      <a:pt x="241" y="303"/>
                    </a:lnTo>
                    <a:lnTo>
                      <a:pt x="242" y="297"/>
                    </a:lnTo>
                    <a:lnTo>
                      <a:pt x="243" y="297"/>
                    </a:lnTo>
                    <a:lnTo>
                      <a:pt x="244" y="291"/>
                    </a:lnTo>
                    <a:lnTo>
                      <a:pt x="245" y="309"/>
                    </a:lnTo>
                    <a:lnTo>
                      <a:pt x="246" y="285"/>
                    </a:lnTo>
                    <a:lnTo>
                      <a:pt x="247" y="303"/>
                    </a:lnTo>
                    <a:lnTo>
                      <a:pt x="248" y="309"/>
                    </a:lnTo>
                    <a:lnTo>
                      <a:pt x="249" y="303"/>
                    </a:lnTo>
                    <a:lnTo>
                      <a:pt x="249" y="297"/>
                    </a:lnTo>
                    <a:lnTo>
                      <a:pt x="250" y="309"/>
                    </a:lnTo>
                    <a:lnTo>
                      <a:pt x="252" y="297"/>
                    </a:lnTo>
                    <a:lnTo>
                      <a:pt x="253" y="303"/>
                    </a:lnTo>
                    <a:lnTo>
                      <a:pt x="254" y="285"/>
                    </a:lnTo>
                    <a:lnTo>
                      <a:pt x="256" y="303"/>
                    </a:lnTo>
                    <a:lnTo>
                      <a:pt x="256" y="309"/>
                    </a:lnTo>
                    <a:lnTo>
                      <a:pt x="257" y="309"/>
                    </a:lnTo>
                    <a:lnTo>
                      <a:pt x="258" y="309"/>
                    </a:lnTo>
                    <a:lnTo>
                      <a:pt x="259" y="309"/>
                    </a:lnTo>
                    <a:lnTo>
                      <a:pt x="260" y="309"/>
                    </a:lnTo>
                    <a:lnTo>
                      <a:pt x="261" y="303"/>
                    </a:lnTo>
                    <a:lnTo>
                      <a:pt x="262" y="297"/>
                    </a:lnTo>
                    <a:lnTo>
                      <a:pt x="263" y="309"/>
                    </a:lnTo>
                    <a:lnTo>
                      <a:pt x="264" y="297"/>
                    </a:lnTo>
                    <a:lnTo>
                      <a:pt x="265" y="291"/>
                    </a:lnTo>
                    <a:lnTo>
                      <a:pt x="266" y="309"/>
                    </a:lnTo>
                    <a:lnTo>
                      <a:pt x="267" y="303"/>
                    </a:lnTo>
                    <a:lnTo>
                      <a:pt x="268" y="309"/>
                    </a:lnTo>
                    <a:lnTo>
                      <a:pt x="269" y="303"/>
                    </a:lnTo>
                    <a:lnTo>
                      <a:pt x="270" y="303"/>
                    </a:lnTo>
                    <a:lnTo>
                      <a:pt x="271" y="297"/>
                    </a:lnTo>
                    <a:lnTo>
                      <a:pt x="272" y="285"/>
                    </a:lnTo>
                    <a:lnTo>
                      <a:pt x="273" y="297"/>
                    </a:lnTo>
                    <a:lnTo>
                      <a:pt x="274" y="303"/>
                    </a:lnTo>
                    <a:lnTo>
                      <a:pt x="274" y="297"/>
                    </a:lnTo>
                    <a:lnTo>
                      <a:pt x="276" y="297"/>
                    </a:lnTo>
                    <a:lnTo>
                      <a:pt x="276" y="291"/>
                    </a:lnTo>
                    <a:lnTo>
                      <a:pt x="278" y="297"/>
                    </a:lnTo>
                    <a:lnTo>
                      <a:pt x="280" y="297"/>
                    </a:lnTo>
                    <a:lnTo>
                      <a:pt x="280" y="309"/>
                    </a:lnTo>
                    <a:lnTo>
                      <a:pt x="281" y="291"/>
                    </a:lnTo>
                    <a:lnTo>
                      <a:pt x="282" y="291"/>
                    </a:lnTo>
                    <a:lnTo>
                      <a:pt x="283" y="297"/>
                    </a:lnTo>
                    <a:lnTo>
                      <a:pt x="284" y="285"/>
                    </a:lnTo>
                    <a:lnTo>
                      <a:pt x="285" y="291"/>
                    </a:lnTo>
                    <a:lnTo>
                      <a:pt x="285" y="297"/>
                    </a:lnTo>
                    <a:lnTo>
                      <a:pt x="286" y="297"/>
                    </a:lnTo>
                    <a:lnTo>
                      <a:pt x="287" y="303"/>
                    </a:lnTo>
                    <a:lnTo>
                      <a:pt x="288" y="309"/>
                    </a:lnTo>
                    <a:lnTo>
                      <a:pt x="290" y="297"/>
                    </a:lnTo>
                    <a:lnTo>
                      <a:pt x="290" y="291"/>
                    </a:lnTo>
                    <a:lnTo>
                      <a:pt x="291" y="303"/>
                    </a:lnTo>
                    <a:lnTo>
                      <a:pt x="292" y="309"/>
                    </a:lnTo>
                    <a:lnTo>
                      <a:pt x="293" y="309"/>
                    </a:lnTo>
                    <a:lnTo>
                      <a:pt x="294" y="291"/>
                    </a:lnTo>
                    <a:lnTo>
                      <a:pt x="294" y="297"/>
                    </a:lnTo>
                    <a:lnTo>
                      <a:pt x="295" y="297"/>
                    </a:lnTo>
                    <a:lnTo>
                      <a:pt x="296" y="285"/>
                    </a:lnTo>
                    <a:lnTo>
                      <a:pt x="297" y="285"/>
                    </a:lnTo>
                    <a:lnTo>
                      <a:pt x="299" y="297"/>
                    </a:lnTo>
                    <a:lnTo>
                      <a:pt x="300" y="291"/>
                    </a:lnTo>
                    <a:lnTo>
                      <a:pt x="301" y="285"/>
                    </a:lnTo>
                    <a:lnTo>
                      <a:pt x="301" y="291"/>
                    </a:lnTo>
                    <a:lnTo>
                      <a:pt x="302" y="262"/>
                    </a:lnTo>
                    <a:lnTo>
                      <a:pt x="303" y="280"/>
                    </a:lnTo>
                    <a:lnTo>
                      <a:pt x="304" y="262"/>
                    </a:lnTo>
                    <a:lnTo>
                      <a:pt x="305" y="274"/>
                    </a:lnTo>
                    <a:lnTo>
                      <a:pt x="306" y="250"/>
                    </a:lnTo>
                    <a:lnTo>
                      <a:pt x="306" y="262"/>
                    </a:lnTo>
                    <a:lnTo>
                      <a:pt x="307" y="291"/>
                    </a:lnTo>
                    <a:lnTo>
                      <a:pt x="308" y="291"/>
                    </a:lnTo>
                    <a:lnTo>
                      <a:pt x="310" y="291"/>
                    </a:lnTo>
                    <a:lnTo>
                      <a:pt x="310" y="285"/>
                    </a:lnTo>
                    <a:lnTo>
                      <a:pt x="311" y="309"/>
                    </a:lnTo>
                    <a:lnTo>
                      <a:pt x="312" y="309"/>
                    </a:lnTo>
                    <a:lnTo>
                      <a:pt x="313" y="291"/>
                    </a:lnTo>
                    <a:lnTo>
                      <a:pt x="314" y="303"/>
                    </a:lnTo>
                    <a:lnTo>
                      <a:pt x="314" y="309"/>
                    </a:lnTo>
                    <a:lnTo>
                      <a:pt x="315" y="309"/>
                    </a:lnTo>
                    <a:lnTo>
                      <a:pt x="317" y="303"/>
                    </a:lnTo>
                    <a:lnTo>
                      <a:pt x="317" y="285"/>
                    </a:lnTo>
                    <a:lnTo>
                      <a:pt x="319" y="303"/>
                    </a:lnTo>
                    <a:lnTo>
                      <a:pt x="320" y="291"/>
                    </a:lnTo>
                    <a:lnTo>
                      <a:pt x="322" y="303"/>
                    </a:lnTo>
                    <a:lnTo>
                      <a:pt x="322" y="291"/>
                    </a:lnTo>
                    <a:lnTo>
                      <a:pt x="323" y="297"/>
                    </a:lnTo>
                    <a:lnTo>
                      <a:pt x="323" y="309"/>
                    </a:lnTo>
                    <a:lnTo>
                      <a:pt x="325" y="297"/>
                    </a:lnTo>
                    <a:lnTo>
                      <a:pt x="326" y="309"/>
                    </a:lnTo>
                    <a:lnTo>
                      <a:pt x="327" y="297"/>
                    </a:lnTo>
                    <a:lnTo>
                      <a:pt x="327" y="309"/>
                    </a:lnTo>
                    <a:lnTo>
                      <a:pt x="328" y="309"/>
                    </a:lnTo>
                    <a:lnTo>
                      <a:pt x="330" y="303"/>
                    </a:lnTo>
                    <a:lnTo>
                      <a:pt x="330" y="309"/>
                    </a:lnTo>
                    <a:lnTo>
                      <a:pt x="331" y="297"/>
                    </a:lnTo>
                    <a:lnTo>
                      <a:pt x="333" y="291"/>
                    </a:lnTo>
                    <a:lnTo>
                      <a:pt x="333" y="285"/>
                    </a:lnTo>
                    <a:lnTo>
                      <a:pt x="335" y="303"/>
                    </a:lnTo>
                    <a:lnTo>
                      <a:pt x="336" y="309"/>
                    </a:lnTo>
                    <a:lnTo>
                      <a:pt x="337" y="309"/>
                    </a:lnTo>
                    <a:lnTo>
                      <a:pt x="338" y="285"/>
                    </a:lnTo>
                    <a:lnTo>
                      <a:pt x="338" y="303"/>
                    </a:lnTo>
                    <a:lnTo>
                      <a:pt x="339" y="297"/>
                    </a:lnTo>
                    <a:lnTo>
                      <a:pt x="340" y="303"/>
                    </a:lnTo>
                    <a:lnTo>
                      <a:pt x="341" y="291"/>
                    </a:lnTo>
                    <a:lnTo>
                      <a:pt x="342" y="303"/>
                    </a:lnTo>
                    <a:lnTo>
                      <a:pt x="343" y="303"/>
                    </a:lnTo>
                    <a:lnTo>
                      <a:pt x="344" y="297"/>
                    </a:lnTo>
                    <a:lnTo>
                      <a:pt x="345" y="309"/>
                    </a:lnTo>
                    <a:lnTo>
                      <a:pt x="346" y="297"/>
                    </a:lnTo>
                    <a:lnTo>
                      <a:pt x="347" y="291"/>
                    </a:lnTo>
                    <a:lnTo>
                      <a:pt x="348" y="297"/>
                    </a:lnTo>
                    <a:lnTo>
                      <a:pt x="349" y="303"/>
                    </a:lnTo>
                    <a:lnTo>
                      <a:pt x="350" y="268"/>
                    </a:lnTo>
                    <a:lnTo>
                      <a:pt x="351" y="280"/>
                    </a:lnTo>
                    <a:lnTo>
                      <a:pt x="351" y="274"/>
                    </a:lnTo>
                    <a:lnTo>
                      <a:pt x="353" y="274"/>
                    </a:lnTo>
                    <a:lnTo>
                      <a:pt x="353" y="244"/>
                    </a:lnTo>
                    <a:lnTo>
                      <a:pt x="355" y="167"/>
                    </a:lnTo>
                    <a:lnTo>
                      <a:pt x="355" y="179"/>
                    </a:lnTo>
                    <a:lnTo>
                      <a:pt x="356" y="220"/>
                    </a:lnTo>
                    <a:lnTo>
                      <a:pt x="357" y="208"/>
                    </a:lnTo>
                    <a:lnTo>
                      <a:pt x="358" y="238"/>
                    </a:lnTo>
                    <a:lnTo>
                      <a:pt x="359" y="238"/>
                    </a:lnTo>
                    <a:lnTo>
                      <a:pt x="359" y="268"/>
                    </a:lnTo>
                    <a:lnTo>
                      <a:pt x="361" y="256"/>
                    </a:lnTo>
                    <a:lnTo>
                      <a:pt x="361" y="274"/>
                    </a:lnTo>
                    <a:lnTo>
                      <a:pt x="363" y="274"/>
                    </a:lnTo>
                    <a:lnTo>
                      <a:pt x="363" y="291"/>
                    </a:lnTo>
                    <a:lnTo>
                      <a:pt x="364" y="285"/>
                    </a:lnTo>
                    <a:lnTo>
                      <a:pt x="365" y="291"/>
                    </a:lnTo>
                    <a:lnTo>
                      <a:pt x="367" y="274"/>
                    </a:lnTo>
                    <a:lnTo>
                      <a:pt x="367" y="280"/>
                    </a:lnTo>
                    <a:lnTo>
                      <a:pt x="368" y="291"/>
                    </a:lnTo>
                    <a:lnTo>
                      <a:pt x="369" y="303"/>
                    </a:lnTo>
                    <a:lnTo>
                      <a:pt x="370" y="280"/>
                    </a:lnTo>
                    <a:lnTo>
                      <a:pt x="370" y="285"/>
                    </a:lnTo>
                    <a:lnTo>
                      <a:pt x="371" y="285"/>
                    </a:lnTo>
                    <a:lnTo>
                      <a:pt x="372" y="303"/>
                    </a:lnTo>
                    <a:lnTo>
                      <a:pt x="373" y="303"/>
                    </a:lnTo>
                    <a:lnTo>
                      <a:pt x="374" y="303"/>
                    </a:lnTo>
                    <a:lnTo>
                      <a:pt x="375" y="285"/>
                    </a:lnTo>
                    <a:lnTo>
                      <a:pt x="376" y="291"/>
                    </a:lnTo>
                    <a:lnTo>
                      <a:pt x="377" y="291"/>
                    </a:lnTo>
                    <a:lnTo>
                      <a:pt x="378" y="285"/>
                    </a:lnTo>
                    <a:lnTo>
                      <a:pt x="378" y="297"/>
                    </a:lnTo>
                    <a:lnTo>
                      <a:pt x="380" y="285"/>
                    </a:lnTo>
                    <a:lnTo>
                      <a:pt x="382" y="285"/>
                    </a:lnTo>
                    <a:lnTo>
                      <a:pt x="383" y="274"/>
                    </a:lnTo>
                    <a:lnTo>
                      <a:pt x="385" y="268"/>
                    </a:lnTo>
                    <a:lnTo>
                      <a:pt x="385" y="297"/>
                    </a:lnTo>
                    <a:lnTo>
                      <a:pt x="386" y="297"/>
                    </a:lnTo>
                    <a:lnTo>
                      <a:pt x="388" y="285"/>
                    </a:lnTo>
                    <a:lnTo>
                      <a:pt x="388" y="297"/>
                    </a:lnTo>
                    <a:lnTo>
                      <a:pt x="389" y="285"/>
                    </a:lnTo>
                    <a:lnTo>
                      <a:pt x="390" y="297"/>
                    </a:lnTo>
                    <a:lnTo>
                      <a:pt x="390" y="291"/>
                    </a:lnTo>
                    <a:lnTo>
                      <a:pt x="392" y="303"/>
                    </a:lnTo>
                    <a:lnTo>
                      <a:pt x="393" y="303"/>
                    </a:lnTo>
                    <a:lnTo>
                      <a:pt x="394" y="303"/>
                    </a:lnTo>
                    <a:lnTo>
                      <a:pt x="396" y="285"/>
                    </a:lnTo>
                    <a:lnTo>
                      <a:pt x="396" y="280"/>
                    </a:lnTo>
                    <a:lnTo>
                      <a:pt x="397" y="297"/>
                    </a:lnTo>
                    <a:lnTo>
                      <a:pt x="398" y="280"/>
                    </a:lnTo>
                    <a:lnTo>
                      <a:pt x="399" y="303"/>
                    </a:lnTo>
                    <a:lnTo>
                      <a:pt x="400" y="285"/>
                    </a:lnTo>
                    <a:lnTo>
                      <a:pt x="400" y="297"/>
                    </a:lnTo>
                    <a:lnTo>
                      <a:pt x="402" y="303"/>
                    </a:lnTo>
                    <a:lnTo>
                      <a:pt x="403" y="291"/>
                    </a:lnTo>
                    <a:lnTo>
                      <a:pt x="404" y="303"/>
                    </a:lnTo>
                    <a:lnTo>
                      <a:pt x="405" y="297"/>
                    </a:lnTo>
                    <a:lnTo>
                      <a:pt x="407" y="303"/>
                    </a:lnTo>
                    <a:lnTo>
                      <a:pt x="407" y="297"/>
                    </a:lnTo>
                    <a:lnTo>
                      <a:pt x="408" y="309"/>
                    </a:lnTo>
                    <a:lnTo>
                      <a:pt x="409" y="291"/>
                    </a:lnTo>
                    <a:lnTo>
                      <a:pt x="410" y="297"/>
                    </a:lnTo>
                    <a:lnTo>
                      <a:pt x="411" y="309"/>
                    </a:lnTo>
                    <a:lnTo>
                      <a:pt x="412" y="291"/>
                    </a:lnTo>
                    <a:lnTo>
                      <a:pt x="412" y="274"/>
                    </a:lnTo>
                    <a:lnTo>
                      <a:pt x="414" y="303"/>
                    </a:lnTo>
                    <a:lnTo>
                      <a:pt x="416" y="291"/>
                    </a:lnTo>
                    <a:lnTo>
                      <a:pt x="416" y="297"/>
                    </a:lnTo>
                    <a:lnTo>
                      <a:pt x="417" y="297"/>
                    </a:lnTo>
                    <a:lnTo>
                      <a:pt x="419" y="303"/>
                    </a:lnTo>
                    <a:lnTo>
                      <a:pt x="419" y="309"/>
                    </a:lnTo>
                    <a:lnTo>
                      <a:pt x="420" y="297"/>
                    </a:lnTo>
                    <a:lnTo>
                      <a:pt x="421" y="297"/>
                    </a:lnTo>
                    <a:lnTo>
                      <a:pt x="422" y="297"/>
                    </a:lnTo>
                    <a:lnTo>
                      <a:pt x="423" y="309"/>
                    </a:lnTo>
                    <a:lnTo>
                      <a:pt x="424" y="315"/>
                    </a:lnTo>
                    <a:lnTo>
                      <a:pt x="425" y="297"/>
                    </a:lnTo>
                    <a:lnTo>
                      <a:pt x="426" y="309"/>
                    </a:lnTo>
                    <a:lnTo>
                      <a:pt x="428" y="285"/>
                    </a:lnTo>
                    <a:lnTo>
                      <a:pt x="428" y="303"/>
                    </a:lnTo>
                    <a:lnTo>
                      <a:pt x="430" y="297"/>
                    </a:lnTo>
                    <a:lnTo>
                      <a:pt x="430" y="309"/>
                    </a:lnTo>
                    <a:lnTo>
                      <a:pt x="431" y="309"/>
                    </a:lnTo>
                    <a:lnTo>
                      <a:pt x="432" y="309"/>
                    </a:lnTo>
                    <a:lnTo>
                      <a:pt x="433" y="309"/>
                    </a:lnTo>
                    <a:lnTo>
                      <a:pt x="434" y="303"/>
                    </a:lnTo>
                    <a:lnTo>
                      <a:pt x="435" y="309"/>
                    </a:lnTo>
                    <a:lnTo>
                      <a:pt x="436" y="303"/>
                    </a:lnTo>
                    <a:lnTo>
                      <a:pt x="437" y="315"/>
                    </a:lnTo>
                    <a:lnTo>
                      <a:pt x="439" y="303"/>
                    </a:lnTo>
                    <a:lnTo>
                      <a:pt x="440" y="309"/>
                    </a:lnTo>
                    <a:lnTo>
                      <a:pt x="441" y="309"/>
                    </a:lnTo>
                    <a:lnTo>
                      <a:pt x="442" y="303"/>
                    </a:lnTo>
                    <a:lnTo>
                      <a:pt x="443" y="309"/>
                    </a:lnTo>
                    <a:lnTo>
                      <a:pt x="445" y="291"/>
                    </a:lnTo>
                    <a:lnTo>
                      <a:pt x="446" y="303"/>
                    </a:lnTo>
                    <a:lnTo>
                      <a:pt x="447" y="303"/>
                    </a:lnTo>
                    <a:lnTo>
                      <a:pt x="448" y="303"/>
                    </a:lnTo>
                    <a:lnTo>
                      <a:pt x="449" y="309"/>
                    </a:lnTo>
                    <a:lnTo>
                      <a:pt x="449" y="303"/>
                    </a:lnTo>
                    <a:lnTo>
                      <a:pt x="451" y="309"/>
                    </a:lnTo>
                    <a:lnTo>
                      <a:pt x="451" y="297"/>
                    </a:lnTo>
                    <a:lnTo>
                      <a:pt x="452" y="303"/>
                    </a:lnTo>
                    <a:lnTo>
                      <a:pt x="453" y="297"/>
                    </a:lnTo>
                    <a:lnTo>
                      <a:pt x="454" y="309"/>
                    </a:lnTo>
                    <a:lnTo>
                      <a:pt x="455" y="297"/>
                    </a:lnTo>
                    <a:lnTo>
                      <a:pt x="456" y="285"/>
                    </a:lnTo>
                    <a:lnTo>
                      <a:pt x="456" y="303"/>
                    </a:lnTo>
                    <a:lnTo>
                      <a:pt x="457" y="309"/>
                    </a:lnTo>
                    <a:lnTo>
                      <a:pt x="459" y="297"/>
                    </a:lnTo>
                    <a:lnTo>
                      <a:pt x="459" y="309"/>
                    </a:lnTo>
                    <a:lnTo>
                      <a:pt x="460" y="303"/>
                    </a:lnTo>
                    <a:lnTo>
                      <a:pt x="461" y="303"/>
                    </a:lnTo>
                    <a:lnTo>
                      <a:pt x="462" y="303"/>
                    </a:lnTo>
                    <a:lnTo>
                      <a:pt x="463" y="303"/>
                    </a:lnTo>
                    <a:lnTo>
                      <a:pt x="464" y="297"/>
                    </a:lnTo>
                    <a:lnTo>
                      <a:pt x="465" y="303"/>
                    </a:lnTo>
                    <a:lnTo>
                      <a:pt x="466" y="309"/>
                    </a:lnTo>
                    <a:lnTo>
                      <a:pt x="467" y="303"/>
                    </a:lnTo>
                    <a:lnTo>
                      <a:pt x="468" y="309"/>
                    </a:lnTo>
                    <a:lnTo>
                      <a:pt x="469" y="309"/>
                    </a:lnTo>
                    <a:lnTo>
                      <a:pt x="470" y="309"/>
                    </a:lnTo>
                    <a:lnTo>
                      <a:pt x="471" y="309"/>
                    </a:lnTo>
                    <a:lnTo>
                      <a:pt x="472" y="309"/>
                    </a:lnTo>
                    <a:lnTo>
                      <a:pt x="473" y="297"/>
                    </a:lnTo>
                    <a:lnTo>
                      <a:pt x="474" y="315"/>
                    </a:lnTo>
                    <a:lnTo>
                      <a:pt x="475" y="297"/>
                    </a:lnTo>
                    <a:lnTo>
                      <a:pt x="477" y="303"/>
                    </a:lnTo>
                    <a:lnTo>
                      <a:pt x="478" y="297"/>
                    </a:lnTo>
                    <a:lnTo>
                      <a:pt x="479" y="303"/>
                    </a:lnTo>
                    <a:lnTo>
                      <a:pt x="480" y="303"/>
                    </a:lnTo>
                    <a:lnTo>
                      <a:pt x="481" y="303"/>
                    </a:lnTo>
                    <a:lnTo>
                      <a:pt x="481" y="315"/>
                    </a:lnTo>
                    <a:lnTo>
                      <a:pt x="482" y="315"/>
                    </a:lnTo>
                    <a:lnTo>
                      <a:pt x="483" y="309"/>
                    </a:lnTo>
                    <a:lnTo>
                      <a:pt x="484" y="291"/>
                    </a:lnTo>
                    <a:lnTo>
                      <a:pt x="485" y="309"/>
                    </a:lnTo>
                    <a:lnTo>
                      <a:pt x="486" y="309"/>
                    </a:lnTo>
                    <a:lnTo>
                      <a:pt x="487" y="309"/>
                    </a:lnTo>
                    <a:lnTo>
                      <a:pt x="488" y="315"/>
                    </a:lnTo>
                    <a:lnTo>
                      <a:pt x="489" y="309"/>
                    </a:lnTo>
                    <a:lnTo>
                      <a:pt x="490" y="309"/>
                    </a:lnTo>
                    <a:lnTo>
                      <a:pt x="491" y="303"/>
                    </a:lnTo>
                    <a:lnTo>
                      <a:pt x="491" y="315"/>
                    </a:lnTo>
                    <a:lnTo>
                      <a:pt x="492" y="309"/>
                    </a:lnTo>
                    <a:lnTo>
                      <a:pt x="493" y="303"/>
                    </a:lnTo>
                    <a:lnTo>
                      <a:pt x="494" y="297"/>
                    </a:lnTo>
                    <a:lnTo>
                      <a:pt x="495" y="309"/>
                    </a:lnTo>
                    <a:lnTo>
                      <a:pt x="497" y="297"/>
                    </a:lnTo>
                    <a:lnTo>
                      <a:pt x="498" y="315"/>
                    </a:lnTo>
                    <a:lnTo>
                      <a:pt x="499" y="309"/>
                    </a:lnTo>
                    <a:lnTo>
                      <a:pt x="500" y="309"/>
                    </a:lnTo>
                    <a:lnTo>
                      <a:pt x="501" y="291"/>
                    </a:lnTo>
                    <a:lnTo>
                      <a:pt x="501" y="303"/>
                    </a:lnTo>
                    <a:lnTo>
                      <a:pt x="502" y="303"/>
                    </a:lnTo>
                    <a:lnTo>
                      <a:pt x="503" y="303"/>
                    </a:lnTo>
                    <a:lnTo>
                      <a:pt x="505" y="303"/>
                    </a:lnTo>
                    <a:lnTo>
                      <a:pt x="506" y="303"/>
                    </a:lnTo>
                    <a:lnTo>
                      <a:pt x="507" y="285"/>
                    </a:lnTo>
                    <a:lnTo>
                      <a:pt x="508" y="291"/>
                    </a:lnTo>
                    <a:lnTo>
                      <a:pt x="509" y="297"/>
                    </a:lnTo>
                    <a:lnTo>
                      <a:pt x="510" y="285"/>
                    </a:lnTo>
                    <a:lnTo>
                      <a:pt x="510" y="291"/>
                    </a:lnTo>
                    <a:lnTo>
                      <a:pt x="512" y="303"/>
                    </a:lnTo>
                    <a:lnTo>
                      <a:pt x="513" y="303"/>
                    </a:lnTo>
                    <a:lnTo>
                      <a:pt x="515" y="285"/>
                    </a:lnTo>
                    <a:lnTo>
                      <a:pt x="515" y="309"/>
                    </a:lnTo>
                    <a:lnTo>
                      <a:pt x="516" y="303"/>
                    </a:lnTo>
                    <a:lnTo>
                      <a:pt x="517" y="297"/>
                    </a:lnTo>
                    <a:lnTo>
                      <a:pt x="518" y="297"/>
                    </a:lnTo>
                    <a:lnTo>
                      <a:pt x="519" y="303"/>
                    </a:lnTo>
                    <a:lnTo>
                      <a:pt x="520" y="297"/>
                    </a:lnTo>
                    <a:lnTo>
                      <a:pt x="521" y="297"/>
                    </a:lnTo>
                    <a:lnTo>
                      <a:pt x="522" y="297"/>
                    </a:lnTo>
                    <a:lnTo>
                      <a:pt x="522" y="303"/>
                    </a:lnTo>
                    <a:lnTo>
                      <a:pt x="524" y="309"/>
                    </a:lnTo>
                    <a:lnTo>
                      <a:pt x="526" y="297"/>
                    </a:lnTo>
                    <a:lnTo>
                      <a:pt x="526" y="303"/>
                    </a:lnTo>
                    <a:lnTo>
                      <a:pt x="527" y="315"/>
                    </a:lnTo>
                    <a:lnTo>
                      <a:pt x="528" y="309"/>
                    </a:lnTo>
                    <a:lnTo>
                      <a:pt x="530" y="309"/>
                    </a:lnTo>
                    <a:lnTo>
                      <a:pt x="530" y="291"/>
                    </a:lnTo>
                    <a:lnTo>
                      <a:pt x="531" y="297"/>
                    </a:lnTo>
                    <a:lnTo>
                      <a:pt x="532" y="297"/>
                    </a:lnTo>
                    <a:lnTo>
                      <a:pt x="533" y="309"/>
                    </a:lnTo>
                    <a:lnTo>
                      <a:pt x="533" y="303"/>
                    </a:lnTo>
                    <a:lnTo>
                      <a:pt x="534" y="309"/>
                    </a:lnTo>
                    <a:lnTo>
                      <a:pt x="535" y="309"/>
                    </a:lnTo>
                    <a:lnTo>
                      <a:pt x="536" y="309"/>
                    </a:lnTo>
                    <a:lnTo>
                      <a:pt x="537" y="309"/>
                    </a:lnTo>
                    <a:lnTo>
                      <a:pt x="538" y="309"/>
                    </a:lnTo>
                    <a:lnTo>
                      <a:pt x="539" y="309"/>
                    </a:lnTo>
                    <a:lnTo>
                      <a:pt x="540" y="297"/>
                    </a:lnTo>
                    <a:lnTo>
                      <a:pt x="540" y="309"/>
                    </a:lnTo>
                    <a:lnTo>
                      <a:pt x="542" y="303"/>
                    </a:lnTo>
                    <a:lnTo>
                      <a:pt x="543" y="309"/>
                    </a:lnTo>
                    <a:lnTo>
                      <a:pt x="544" y="303"/>
                    </a:lnTo>
                    <a:lnTo>
                      <a:pt x="545" y="303"/>
                    </a:lnTo>
                    <a:lnTo>
                      <a:pt x="545" y="309"/>
                    </a:lnTo>
                    <a:lnTo>
                      <a:pt x="546" y="309"/>
                    </a:lnTo>
                    <a:lnTo>
                      <a:pt x="548" y="309"/>
                    </a:lnTo>
                    <a:lnTo>
                      <a:pt x="548" y="315"/>
                    </a:lnTo>
                    <a:lnTo>
                      <a:pt x="549" y="309"/>
                    </a:lnTo>
                    <a:lnTo>
                      <a:pt x="550" y="309"/>
                    </a:lnTo>
                    <a:lnTo>
                      <a:pt x="551" y="303"/>
                    </a:lnTo>
                    <a:lnTo>
                      <a:pt x="552" y="309"/>
                    </a:lnTo>
                    <a:lnTo>
                      <a:pt x="553" y="309"/>
                    </a:lnTo>
                    <a:lnTo>
                      <a:pt x="554" y="315"/>
                    </a:lnTo>
                    <a:lnTo>
                      <a:pt x="554" y="303"/>
                    </a:lnTo>
                    <a:lnTo>
                      <a:pt x="555" y="315"/>
                    </a:lnTo>
                    <a:lnTo>
                      <a:pt x="557" y="309"/>
                    </a:lnTo>
                    <a:lnTo>
                      <a:pt x="558" y="303"/>
                    </a:lnTo>
                    <a:lnTo>
                      <a:pt x="559" y="309"/>
                    </a:lnTo>
                    <a:lnTo>
                      <a:pt x="560" y="303"/>
                    </a:lnTo>
                    <a:lnTo>
                      <a:pt x="561" y="291"/>
                    </a:lnTo>
                    <a:lnTo>
                      <a:pt x="562" y="309"/>
                    </a:lnTo>
                    <a:lnTo>
                      <a:pt x="563" y="309"/>
                    </a:lnTo>
                    <a:lnTo>
                      <a:pt x="564" y="309"/>
                    </a:lnTo>
                    <a:lnTo>
                      <a:pt x="565" y="309"/>
                    </a:lnTo>
                    <a:lnTo>
                      <a:pt x="566" y="303"/>
                    </a:lnTo>
                    <a:lnTo>
                      <a:pt x="567" y="297"/>
                    </a:lnTo>
                    <a:lnTo>
                      <a:pt x="568" y="303"/>
                    </a:lnTo>
                    <a:lnTo>
                      <a:pt x="568" y="309"/>
                    </a:lnTo>
                    <a:lnTo>
                      <a:pt x="569" y="309"/>
                    </a:lnTo>
                    <a:lnTo>
                      <a:pt x="570" y="309"/>
                    </a:lnTo>
                    <a:lnTo>
                      <a:pt x="571" y="315"/>
                    </a:lnTo>
                    <a:lnTo>
                      <a:pt x="572" y="309"/>
                    </a:lnTo>
                    <a:lnTo>
                      <a:pt x="573" y="297"/>
                    </a:lnTo>
                    <a:lnTo>
                      <a:pt x="573" y="303"/>
                    </a:lnTo>
                    <a:lnTo>
                      <a:pt x="574" y="315"/>
                    </a:lnTo>
                    <a:lnTo>
                      <a:pt x="576" y="309"/>
                    </a:lnTo>
                    <a:lnTo>
                      <a:pt x="577" y="309"/>
                    </a:lnTo>
                    <a:lnTo>
                      <a:pt x="577" y="303"/>
                    </a:lnTo>
                    <a:lnTo>
                      <a:pt x="579" y="297"/>
                    </a:lnTo>
                    <a:lnTo>
                      <a:pt x="579" y="303"/>
                    </a:lnTo>
                    <a:lnTo>
                      <a:pt x="580" y="309"/>
                    </a:lnTo>
                    <a:lnTo>
                      <a:pt x="582" y="309"/>
                    </a:lnTo>
                    <a:lnTo>
                      <a:pt x="583" y="303"/>
                    </a:lnTo>
                    <a:lnTo>
                      <a:pt x="584" y="309"/>
                    </a:lnTo>
                    <a:lnTo>
                      <a:pt x="585" y="309"/>
                    </a:lnTo>
                    <a:lnTo>
                      <a:pt x="587" y="309"/>
                    </a:lnTo>
                    <a:lnTo>
                      <a:pt x="588" y="309"/>
                    </a:lnTo>
                    <a:lnTo>
                      <a:pt x="589" y="303"/>
                    </a:lnTo>
                    <a:lnTo>
                      <a:pt x="589" y="309"/>
                    </a:lnTo>
                    <a:lnTo>
                      <a:pt x="591" y="309"/>
                    </a:lnTo>
                    <a:lnTo>
                      <a:pt x="591" y="303"/>
                    </a:lnTo>
                    <a:lnTo>
                      <a:pt x="593" y="297"/>
                    </a:lnTo>
                    <a:lnTo>
                      <a:pt x="593" y="309"/>
                    </a:lnTo>
                    <a:lnTo>
                      <a:pt x="594" y="303"/>
                    </a:lnTo>
                    <a:lnTo>
                      <a:pt x="595" y="297"/>
                    </a:lnTo>
                    <a:lnTo>
                      <a:pt x="596" y="315"/>
                    </a:lnTo>
                    <a:lnTo>
                      <a:pt x="597" y="303"/>
                    </a:lnTo>
                    <a:lnTo>
                      <a:pt x="597" y="309"/>
                    </a:lnTo>
                    <a:lnTo>
                      <a:pt x="598" y="309"/>
                    </a:lnTo>
                    <a:lnTo>
                      <a:pt x="600" y="303"/>
                    </a:lnTo>
                    <a:lnTo>
                      <a:pt x="601" y="297"/>
                    </a:lnTo>
                    <a:lnTo>
                      <a:pt x="601" y="309"/>
                    </a:lnTo>
                    <a:lnTo>
                      <a:pt x="602" y="309"/>
                    </a:lnTo>
                    <a:lnTo>
                      <a:pt x="603" y="297"/>
                    </a:lnTo>
                    <a:lnTo>
                      <a:pt x="604" y="303"/>
                    </a:lnTo>
                    <a:lnTo>
                      <a:pt x="605" y="309"/>
                    </a:lnTo>
                    <a:lnTo>
                      <a:pt x="606" y="309"/>
                    </a:lnTo>
                    <a:lnTo>
                      <a:pt x="607" y="315"/>
                    </a:lnTo>
                    <a:lnTo>
                      <a:pt x="608" y="297"/>
                    </a:lnTo>
                    <a:lnTo>
                      <a:pt x="609" y="309"/>
                    </a:lnTo>
                    <a:lnTo>
                      <a:pt x="610" y="303"/>
                    </a:lnTo>
                    <a:lnTo>
                      <a:pt x="610" y="309"/>
                    </a:lnTo>
                    <a:lnTo>
                      <a:pt x="611" y="309"/>
                    </a:lnTo>
                    <a:lnTo>
                      <a:pt x="613" y="309"/>
                    </a:lnTo>
                    <a:lnTo>
                      <a:pt x="613" y="315"/>
                    </a:lnTo>
                    <a:lnTo>
                      <a:pt x="614" y="309"/>
                    </a:lnTo>
                    <a:lnTo>
                      <a:pt x="615" y="315"/>
                    </a:lnTo>
                    <a:lnTo>
                      <a:pt x="616" y="297"/>
                    </a:lnTo>
                    <a:lnTo>
                      <a:pt x="617" y="303"/>
                    </a:lnTo>
                    <a:lnTo>
                      <a:pt x="617" y="309"/>
                    </a:lnTo>
                    <a:lnTo>
                      <a:pt x="619" y="303"/>
                    </a:lnTo>
                    <a:lnTo>
                      <a:pt x="620" y="309"/>
                    </a:lnTo>
                    <a:lnTo>
                      <a:pt x="621" y="303"/>
                    </a:lnTo>
                    <a:lnTo>
                      <a:pt x="621" y="315"/>
                    </a:lnTo>
                    <a:lnTo>
                      <a:pt x="622" y="315"/>
                    </a:lnTo>
                    <a:lnTo>
                      <a:pt x="623" y="309"/>
                    </a:lnTo>
                    <a:lnTo>
                      <a:pt x="625" y="297"/>
                    </a:lnTo>
                    <a:lnTo>
                      <a:pt x="625" y="303"/>
                    </a:lnTo>
                    <a:lnTo>
                      <a:pt x="626" y="309"/>
                    </a:lnTo>
                    <a:lnTo>
                      <a:pt x="627" y="297"/>
                    </a:lnTo>
                    <a:lnTo>
                      <a:pt x="628" y="309"/>
                    </a:lnTo>
                    <a:lnTo>
                      <a:pt x="629" y="309"/>
                    </a:lnTo>
                    <a:lnTo>
                      <a:pt x="630" y="303"/>
                    </a:lnTo>
                    <a:lnTo>
                      <a:pt x="630" y="315"/>
                    </a:lnTo>
                    <a:lnTo>
                      <a:pt x="631" y="309"/>
                    </a:lnTo>
                    <a:lnTo>
                      <a:pt x="632" y="309"/>
                    </a:lnTo>
                    <a:lnTo>
                      <a:pt x="633" y="309"/>
                    </a:lnTo>
                    <a:lnTo>
                      <a:pt x="634" y="309"/>
                    </a:lnTo>
                    <a:lnTo>
                      <a:pt x="635" y="309"/>
                    </a:lnTo>
                    <a:lnTo>
                      <a:pt x="636" y="303"/>
                    </a:lnTo>
                    <a:lnTo>
                      <a:pt x="638" y="291"/>
                    </a:lnTo>
                    <a:lnTo>
                      <a:pt x="638" y="297"/>
                    </a:lnTo>
                    <a:lnTo>
                      <a:pt x="638" y="309"/>
                    </a:lnTo>
                    <a:lnTo>
                      <a:pt x="640" y="303"/>
                    </a:lnTo>
                    <a:lnTo>
                      <a:pt x="641" y="309"/>
                    </a:lnTo>
                    <a:lnTo>
                      <a:pt x="642" y="291"/>
                    </a:lnTo>
                    <a:lnTo>
                      <a:pt x="644" y="297"/>
                    </a:lnTo>
                    <a:lnTo>
                      <a:pt x="644" y="303"/>
                    </a:lnTo>
                    <a:lnTo>
                      <a:pt x="645" y="309"/>
                    </a:lnTo>
                    <a:lnTo>
                      <a:pt x="646" y="309"/>
                    </a:lnTo>
                    <a:lnTo>
                      <a:pt x="647" y="297"/>
                    </a:lnTo>
                    <a:lnTo>
                      <a:pt x="648" y="303"/>
                    </a:lnTo>
                    <a:lnTo>
                      <a:pt x="649" y="303"/>
                    </a:lnTo>
                    <a:lnTo>
                      <a:pt x="650" y="303"/>
                    </a:lnTo>
                    <a:lnTo>
                      <a:pt x="652" y="297"/>
                    </a:lnTo>
                    <a:lnTo>
                      <a:pt x="653" y="297"/>
                    </a:lnTo>
                    <a:lnTo>
                      <a:pt x="654" y="303"/>
                    </a:lnTo>
                    <a:lnTo>
                      <a:pt x="655" y="303"/>
                    </a:lnTo>
                    <a:lnTo>
                      <a:pt x="656" y="303"/>
                    </a:lnTo>
                    <a:lnTo>
                      <a:pt x="657" y="309"/>
                    </a:lnTo>
                    <a:lnTo>
                      <a:pt x="658" y="297"/>
                    </a:lnTo>
                    <a:lnTo>
                      <a:pt x="659" y="309"/>
                    </a:lnTo>
                    <a:lnTo>
                      <a:pt x="660" y="309"/>
                    </a:lnTo>
                    <a:lnTo>
                      <a:pt x="661" y="297"/>
                    </a:lnTo>
                    <a:lnTo>
                      <a:pt x="662" y="297"/>
                    </a:lnTo>
                    <a:lnTo>
                      <a:pt x="662" y="303"/>
                    </a:lnTo>
                    <a:lnTo>
                      <a:pt x="663" y="309"/>
                    </a:lnTo>
                    <a:lnTo>
                      <a:pt x="664" y="297"/>
                    </a:lnTo>
                    <a:lnTo>
                      <a:pt x="666" y="303"/>
                    </a:lnTo>
                    <a:lnTo>
                      <a:pt x="666" y="297"/>
                    </a:lnTo>
                    <a:lnTo>
                      <a:pt x="667" y="297"/>
                    </a:lnTo>
                    <a:lnTo>
                      <a:pt x="668" y="297"/>
                    </a:lnTo>
                    <a:lnTo>
                      <a:pt x="669" y="309"/>
                    </a:lnTo>
                    <a:lnTo>
                      <a:pt x="670" y="303"/>
                    </a:lnTo>
                    <a:lnTo>
                      <a:pt x="671" y="315"/>
                    </a:lnTo>
                    <a:lnTo>
                      <a:pt x="672" y="309"/>
                    </a:lnTo>
                    <a:lnTo>
                      <a:pt x="673" y="303"/>
                    </a:lnTo>
                    <a:lnTo>
                      <a:pt x="674" y="309"/>
                    </a:lnTo>
                    <a:lnTo>
                      <a:pt x="675" y="309"/>
                    </a:lnTo>
                    <a:lnTo>
                      <a:pt x="677" y="309"/>
                    </a:lnTo>
                    <a:lnTo>
                      <a:pt x="679" y="297"/>
                    </a:lnTo>
                    <a:lnTo>
                      <a:pt x="679" y="303"/>
                    </a:lnTo>
                    <a:lnTo>
                      <a:pt x="681" y="303"/>
                    </a:lnTo>
                    <a:lnTo>
                      <a:pt x="682" y="309"/>
                    </a:lnTo>
                    <a:lnTo>
                      <a:pt x="684" y="315"/>
                    </a:lnTo>
                    <a:lnTo>
                      <a:pt x="684" y="303"/>
                    </a:lnTo>
                    <a:lnTo>
                      <a:pt x="685" y="315"/>
                    </a:lnTo>
                    <a:lnTo>
                      <a:pt x="686" y="309"/>
                    </a:lnTo>
                    <a:lnTo>
                      <a:pt x="687" y="303"/>
                    </a:lnTo>
                    <a:lnTo>
                      <a:pt x="688" y="303"/>
                    </a:lnTo>
                    <a:lnTo>
                      <a:pt x="689" y="315"/>
                    </a:lnTo>
                    <a:lnTo>
                      <a:pt x="691" y="309"/>
                    </a:lnTo>
                    <a:lnTo>
                      <a:pt x="691" y="303"/>
                    </a:lnTo>
                    <a:lnTo>
                      <a:pt x="692" y="291"/>
                    </a:lnTo>
                    <a:lnTo>
                      <a:pt x="693" y="297"/>
                    </a:lnTo>
                    <a:lnTo>
                      <a:pt x="694" y="297"/>
                    </a:lnTo>
                    <a:lnTo>
                      <a:pt x="695" y="303"/>
                    </a:lnTo>
                    <a:lnTo>
                      <a:pt x="697" y="297"/>
                    </a:lnTo>
                    <a:lnTo>
                      <a:pt x="697" y="309"/>
                    </a:lnTo>
                    <a:lnTo>
                      <a:pt x="698" y="309"/>
                    </a:lnTo>
                    <a:lnTo>
                      <a:pt x="699" y="309"/>
                    </a:lnTo>
                    <a:lnTo>
                      <a:pt x="700" y="309"/>
                    </a:lnTo>
                    <a:lnTo>
                      <a:pt x="701" y="309"/>
                    </a:lnTo>
                    <a:lnTo>
                      <a:pt x="702" y="315"/>
                    </a:lnTo>
                    <a:lnTo>
                      <a:pt x="703" y="303"/>
                    </a:lnTo>
                    <a:lnTo>
                      <a:pt x="705" y="309"/>
                    </a:lnTo>
                    <a:lnTo>
                      <a:pt x="705" y="315"/>
                    </a:lnTo>
                    <a:lnTo>
                      <a:pt x="707" y="309"/>
                    </a:lnTo>
                    <a:lnTo>
                      <a:pt x="708" y="303"/>
                    </a:lnTo>
                    <a:lnTo>
                      <a:pt x="710" y="309"/>
                    </a:lnTo>
                    <a:lnTo>
                      <a:pt x="710" y="303"/>
                    </a:lnTo>
                    <a:lnTo>
                      <a:pt x="711" y="309"/>
                    </a:lnTo>
                    <a:lnTo>
                      <a:pt x="713" y="309"/>
                    </a:lnTo>
                    <a:lnTo>
                      <a:pt x="713" y="303"/>
                    </a:lnTo>
                    <a:lnTo>
                      <a:pt x="713" y="315"/>
                    </a:lnTo>
                    <a:lnTo>
                      <a:pt x="715" y="309"/>
                    </a:lnTo>
                    <a:lnTo>
                      <a:pt x="715" y="303"/>
                    </a:lnTo>
                    <a:lnTo>
                      <a:pt x="716" y="309"/>
                    </a:lnTo>
                    <a:lnTo>
                      <a:pt x="718" y="309"/>
                    </a:lnTo>
                    <a:lnTo>
                      <a:pt x="719" y="309"/>
                    </a:lnTo>
                    <a:lnTo>
                      <a:pt x="720" y="303"/>
                    </a:lnTo>
                    <a:lnTo>
                      <a:pt x="721" y="309"/>
                    </a:lnTo>
                    <a:lnTo>
                      <a:pt x="722" y="297"/>
                    </a:lnTo>
                    <a:lnTo>
                      <a:pt x="723" y="309"/>
                    </a:lnTo>
                    <a:lnTo>
                      <a:pt x="724" y="315"/>
                    </a:lnTo>
                    <a:lnTo>
                      <a:pt x="725" y="309"/>
                    </a:lnTo>
                    <a:lnTo>
                      <a:pt x="726" y="309"/>
                    </a:lnTo>
                    <a:lnTo>
                      <a:pt x="727" y="309"/>
                    </a:lnTo>
                    <a:lnTo>
                      <a:pt x="728" y="303"/>
                    </a:lnTo>
                    <a:lnTo>
                      <a:pt x="729" y="309"/>
                    </a:lnTo>
                    <a:lnTo>
                      <a:pt x="731" y="303"/>
                    </a:lnTo>
                    <a:lnTo>
                      <a:pt x="731" y="297"/>
                    </a:lnTo>
                    <a:lnTo>
                      <a:pt x="732" y="309"/>
                    </a:lnTo>
                    <a:lnTo>
                      <a:pt x="733" y="309"/>
                    </a:lnTo>
                    <a:lnTo>
                      <a:pt x="734" y="303"/>
                    </a:lnTo>
                    <a:lnTo>
                      <a:pt x="735" y="309"/>
                    </a:lnTo>
                    <a:lnTo>
                      <a:pt x="736" y="303"/>
                    </a:lnTo>
                    <a:lnTo>
                      <a:pt x="737" y="309"/>
                    </a:lnTo>
                    <a:lnTo>
                      <a:pt x="737" y="303"/>
                    </a:lnTo>
                    <a:lnTo>
                      <a:pt x="739" y="303"/>
                    </a:lnTo>
                    <a:lnTo>
                      <a:pt x="739" y="309"/>
                    </a:lnTo>
                    <a:lnTo>
                      <a:pt x="741" y="280"/>
                    </a:lnTo>
                    <a:lnTo>
                      <a:pt x="742" y="303"/>
                    </a:lnTo>
                    <a:lnTo>
                      <a:pt x="743" y="303"/>
                    </a:lnTo>
                    <a:lnTo>
                      <a:pt x="745" y="303"/>
                    </a:lnTo>
                    <a:lnTo>
                      <a:pt x="746" y="309"/>
                    </a:lnTo>
                    <a:lnTo>
                      <a:pt x="747" y="309"/>
                    </a:lnTo>
                    <a:lnTo>
                      <a:pt x="747" y="303"/>
                    </a:lnTo>
                    <a:lnTo>
                      <a:pt x="749" y="297"/>
                    </a:lnTo>
                    <a:lnTo>
                      <a:pt x="749" y="303"/>
                    </a:lnTo>
                    <a:lnTo>
                      <a:pt x="750" y="309"/>
                    </a:lnTo>
                    <a:lnTo>
                      <a:pt x="752" y="309"/>
                    </a:lnTo>
                    <a:lnTo>
                      <a:pt x="753" y="303"/>
                    </a:lnTo>
                    <a:lnTo>
                      <a:pt x="755" y="303"/>
                    </a:lnTo>
                    <a:lnTo>
                      <a:pt x="755" y="309"/>
                    </a:lnTo>
                    <a:lnTo>
                      <a:pt x="756" y="309"/>
                    </a:lnTo>
                    <a:lnTo>
                      <a:pt x="757" y="297"/>
                    </a:lnTo>
                    <a:lnTo>
                      <a:pt x="758" y="297"/>
                    </a:lnTo>
                    <a:lnTo>
                      <a:pt x="759" y="303"/>
                    </a:lnTo>
                    <a:lnTo>
                      <a:pt x="760" y="297"/>
                    </a:lnTo>
                    <a:lnTo>
                      <a:pt x="761" y="303"/>
                    </a:lnTo>
                    <a:lnTo>
                      <a:pt x="762" y="285"/>
                    </a:lnTo>
                    <a:lnTo>
                      <a:pt x="763" y="280"/>
                    </a:lnTo>
                    <a:lnTo>
                      <a:pt x="763" y="256"/>
                    </a:lnTo>
                    <a:lnTo>
                      <a:pt x="764" y="244"/>
                    </a:lnTo>
                    <a:lnTo>
                      <a:pt x="766" y="256"/>
                    </a:lnTo>
                    <a:lnTo>
                      <a:pt x="766" y="220"/>
                    </a:lnTo>
                    <a:lnTo>
                      <a:pt x="767" y="179"/>
                    </a:lnTo>
                    <a:lnTo>
                      <a:pt x="768" y="96"/>
                    </a:lnTo>
                    <a:lnTo>
                      <a:pt x="769" y="90"/>
                    </a:lnTo>
                    <a:lnTo>
                      <a:pt x="770" y="113"/>
                    </a:lnTo>
                    <a:lnTo>
                      <a:pt x="770" y="155"/>
                    </a:lnTo>
                    <a:lnTo>
                      <a:pt x="771" y="167"/>
                    </a:lnTo>
                    <a:lnTo>
                      <a:pt x="772" y="185"/>
                    </a:lnTo>
                    <a:lnTo>
                      <a:pt x="774" y="161"/>
                    </a:lnTo>
                    <a:lnTo>
                      <a:pt x="774" y="173"/>
                    </a:lnTo>
                    <a:lnTo>
                      <a:pt x="776" y="137"/>
                    </a:lnTo>
                    <a:lnTo>
                      <a:pt x="776" y="107"/>
                    </a:lnTo>
                    <a:lnTo>
                      <a:pt x="777" y="143"/>
                    </a:lnTo>
                    <a:lnTo>
                      <a:pt x="778" y="113"/>
                    </a:lnTo>
                    <a:lnTo>
                      <a:pt x="779" y="0"/>
                    </a:lnTo>
                    <a:lnTo>
                      <a:pt x="780" y="66"/>
                    </a:lnTo>
                    <a:lnTo>
                      <a:pt x="781" y="84"/>
                    </a:lnTo>
                    <a:lnTo>
                      <a:pt x="781" y="125"/>
                    </a:lnTo>
                    <a:lnTo>
                      <a:pt x="782" y="173"/>
                    </a:lnTo>
                    <a:lnTo>
                      <a:pt x="783" y="202"/>
                    </a:lnTo>
                    <a:lnTo>
                      <a:pt x="784" y="226"/>
                    </a:lnTo>
                    <a:lnTo>
                      <a:pt x="785" y="226"/>
                    </a:lnTo>
                    <a:lnTo>
                      <a:pt x="786" y="238"/>
                    </a:lnTo>
                    <a:lnTo>
                      <a:pt x="787" y="220"/>
                    </a:lnTo>
                    <a:lnTo>
                      <a:pt x="788" y="274"/>
                    </a:lnTo>
                    <a:lnTo>
                      <a:pt x="789" y="274"/>
                    </a:lnTo>
                    <a:lnTo>
                      <a:pt x="790" y="274"/>
                    </a:lnTo>
                    <a:lnTo>
                      <a:pt x="791" y="285"/>
                    </a:lnTo>
                    <a:lnTo>
                      <a:pt x="792" y="297"/>
                    </a:lnTo>
                    <a:lnTo>
                      <a:pt x="793" y="268"/>
                    </a:lnTo>
                    <a:lnTo>
                      <a:pt x="794" y="274"/>
                    </a:lnTo>
                    <a:lnTo>
                      <a:pt x="795" y="291"/>
                    </a:lnTo>
                    <a:lnTo>
                      <a:pt x="796" y="291"/>
                    </a:lnTo>
                    <a:lnTo>
                      <a:pt x="796" y="285"/>
                    </a:lnTo>
                    <a:lnTo>
                      <a:pt x="797" y="291"/>
                    </a:lnTo>
                    <a:lnTo>
                      <a:pt x="798" y="280"/>
                    </a:lnTo>
                    <a:lnTo>
                      <a:pt x="799" y="268"/>
                    </a:lnTo>
                    <a:lnTo>
                      <a:pt x="800" y="274"/>
                    </a:lnTo>
                    <a:lnTo>
                      <a:pt x="800" y="285"/>
                    </a:lnTo>
                    <a:lnTo>
                      <a:pt x="802" y="280"/>
                    </a:lnTo>
                    <a:lnTo>
                      <a:pt x="803" y="280"/>
                    </a:lnTo>
                    <a:lnTo>
                      <a:pt x="804" y="262"/>
                    </a:lnTo>
                    <a:lnTo>
                      <a:pt x="804" y="285"/>
                    </a:lnTo>
                    <a:lnTo>
                      <a:pt x="805" y="280"/>
                    </a:lnTo>
                    <a:lnTo>
                      <a:pt x="806" y="297"/>
                    </a:lnTo>
                    <a:lnTo>
                      <a:pt x="807" y="291"/>
                    </a:lnTo>
                    <a:lnTo>
                      <a:pt x="808" y="297"/>
                    </a:lnTo>
                    <a:lnTo>
                      <a:pt x="810" y="285"/>
                    </a:lnTo>
                    <a:lnTo>
                      <a:pt x="810" y="303"/>
                    </a:lnTo>
                    <a:lnTo>
                      <a:pt x="811" y="285"/>
                    </a:lnTo>
                    <a:lnTo>
                      <a:pt x="812" y="303"/>
                    </a:lnTo>
                    <a:lnTo>
                      <a:pt x="814" y="303"/>
                    </a:lnTo>
                    <a:lnTo>
                      <a:pt x="816" y="285"/>
                    </a:lnTo>
                    <a:lnTo>
                      <a:pt x="816" y="297"/>
                    </a:lnTo>
                    <a:lnTo>
                      <a:pt x="818" y="291"/>
                    </a:lnTo>
                    <a:lnTo>
                      <a:pt x="819" y="303"/>
                    </a:lnTo>
                    <a:lnTo>
                      <a:pt x="821" y="291"/>
                    </a:lnTo>
                    <a:lnTo>
                      <a:pt x="821" y="285"/>
                    </a:lnTo>
                    <a:lnTo>
                      <a:pt x="822" y="291"/>
                    </a:lnTo>
                    <a:lnTo>
                      <a:pt x="823" y="297"/>
                    </a:lnTo>
                    <a:lnTo>
                      <a:pt x="824" y="297"/>
                    </a:lnTo>
                    <a:lnTo>
                      <a:pt x="824" y="303"/>
                    </a:lnTo>
                    <a:lnTo>
                      <a:pt x="825" y="280"/>
                    </a:lnTo>
                    <a:lnTo>
                      <a:pt x="827" y="285"/>
                    </a:lnTo>
                    <a:lnTo>
                      <a:pt x="827" y="274"/>
                    </a:lnTo>
                    <a:lnTo>
                      <a:pt x="829" y="303"/>
                    </a:lnTo>
                    <a:lnTo>
                      <a:pt x="829" y="285"/>
                    </a:lnTo>
                    <a:lnTo>
                      <a:pt x="830" y="303"/>
                    </a:lnTo>
                    <a:lnTo>
                      <a:pt x="831" y="285"/>
                    </a:lnTo>
                    <a:lnTo>
                      <a:pt x="832" y="297"/>
                    </a:lnTo>
                    <a:lnTo>
                      <a:pt x="833" y="291"/>
                    </a:lnTo>
                    <a:lnTo>
                      <a:pt x="834" y="291"/>
                    </a:lnTo>
                    <a:lnTo>
                      <a:pt x="835" y="285"/>
                    </a:lnTo>
                    <a:lnTo>
                      <a:pt x="836" y="303"/>
                    </a:lnTo>
                    <a:lnTo>
                      <a:pt x="837" y="291"/>
                    </a:lnTo>
                    <a:lnTo>
                      <a:pt x="839" y="285"/>
                    </a:lnTo>
                    <a:lnTo>
                      <a:pt x="839" y="297"/>
                    </a:lnTo>
                    <a:lnTo>
                      <a:pt x="840" y="303"/>
                    </a:lnTo>
                    <a:lnTo>
                      <a:pt x="841" y="297"/>
                    </a:lnTo>
                    <a:lnTo>
                      <a:pt x="842" y="303"/>
                    </a:lnTo>
                    <a:lnTo>
                      <a:pt x="843" y="303"/>
                    </a:lnTo>
                    <a:lnTo>
                      <a:pt x="844" y="303"/>
                    </a:lnTo>
                    <a:lnTo>
                      <a:pt x="845" y="315"/>
                    </a:lnTo>
                    <a:lnTo>
                      <a:pt x="846" y="309"/>
                    </a:lnTo>
                    <a:lnTo>
                      <a:pt x="847" y="309"/>
                    </a:lnTo>
                    <a:lnTo>
                      <a:pt x="849" y="303"/>
                    </a:lnTo>
                    <a:lnTo>
                      <a:pt x="850" y="309"/>
                    </a:lnTo>
                    <a:lnTo>
                      <a:pt x="850" y="291"/>
                    </a:lnTo>
                    <a:lnTo>
                      <a:pt x="851" y="303"/>
                    </a:lnTo>
                    <a:lnTo>
                      <a:pt x="852" y="315"/>
                    </a:lnTo>
                    <a:lnTo>
                      <a:pt x="853" y="303"/>
                    </a:lnTo>
                    <a:lnTo>
                      <a:pt x="854" y="303"/>
                    </a:lnTo>
                    <a:lnTo>
                      <a:pt x="855" y="303"/>
                    </a:lnTo>
                    <a:lnTo>
                      <a:pt x="856" y="303"/>
                    </a:lnTo>
                    <a:lnTo>
                      <a:pt x="857" y="303"/>
                    </a:lnTo>
                    <a:lnTo>
                      <a:pt x="858" y="291"/>
                    </a:lnTo>
                    <a:lnTo>
                      <a:pt x="859" y="285"/>
                    </a:lnTo>
                    <a:lnTo>
                      <a:pt x="859" y="303"/>
                    </a:lnTo>
                    <a:lnTo>
                      <a:pt x="860" y="309"/>
                    </a:lnTo>
                    <a:lnTo>
                      <a:pt x="861" y="309"/>
                    </a:lnTo>
                    <a:lnTo>
                      <a:pt x="862" y="303"/>
                    </a:lnTo>
                    <a:lnTo>
                      <a:pt x="863" y="315"/>
                    </a:lnTo>
                    <a:lnTo>
                      <a:pt x="865" y="309"/>
                    </a:lnTo>
                    <a:lnTo>
                      <a:pt x="866" y="309"/>
                    </a:lnTo>
                    <a:lnTo>
                      <a:pt x="867" y="303"/>
                    </a:lnTo>
                    <a:lnTo>
                      <a:pt x="868" y="303"/>
                    </a:lnTo>
                    <a:lnTo>
                      <a:pt x="869" y="303"/>
                    </a:lnTo>
                    <a:lnTo>
                      <a:pt x="870" y="303"/>
                    </a:lnTo>
                    <a:lnTo>
                      <a:pt x="871" y="303"/>
                    </a:lnTo>
                    <a:lnTo>
                      <a:pt x="872" y="309"/>
                    </a:lnTo>
                    <a:lnTo>
                      <a:pt x="873" y="309"/>
                    </a:lnTo>
                    <a:lnTo>
                      <a:pt x="874" y="315"/>
                    </a:lnTo>
                    <a:lnTo>
                      <a:pt x="875" y="303"/>
                    </a:lnTo>
                    <a:lnTo>
                      <a:pt x="877" y="303"/>
                    </a:lnTo>
                    <a:lnTo>
                      <a:pt x="878" y="309"/>
                    </a:lnTo>
                    <a:lnTo>
                      <a:pt x="879" y="309"/>
                    </a:lnTo>
                    <a:lnTo>
                      <a:pt x="879" y="315"/>
                    </a:lnTo>
                    <a:lnTo>
                      <a:pt x="881" y="309"/>
                    </a:lnTo>
                    <a:lnTo>
                      <a:pt x="881" y="315"/>
                    </a:lnTo>
                    <a:lnTo>
                      <a:pt x="883" y="285"/>
                    </a:lnTo>
                    <a:lnTo>
                      <a:pt x="883" y="297"/>
                    </a:lnTo>
                    <a:lnTo>
                      <a:pt x="884" y="297"/>
                    </a:lnTo>
                    <a:lnTo>
                      <a:pt x="886" y="303"/>
                    </a:lnTo>
                    <a:lnTo>
                      <a:pt x="886" y="297"/>
                    </a:lnTo>
                    <a:lnTo>
                      <a:pt x="887" y="297"/>
                    </a:lnTo>
                    <a:lnTo>
                      <a:pt x="888" y="309"/>
                    </a:lnTo>
                    <a:lnTo>
                      <a:pt x="889" y="303"/>
                    </a:lnTo>
                    <a:lnTo>
                      <a:pt x="889" y="309"/>
                    </a:lnTo>
                    <a:lnTo>
                      <a:pt x="890" y="303"/>
                    </a:lnTo>
                    <a:lnTo>
                      <a:pt x="892" y="303"/>
                    </a:lnTo>
                    <a:lnTo>
                      <a:pt x="893" y="297"/>
                    </a:lnTo>
                    <a:lnTo>
                      <a:pt x="893" y="303"/>
                    </a:lnTo>
                    <a:lnTo>
                      <a:pt x="894" y="303"/>
                    </a:lnTo>
                    <a:lnTo>
                      <a:pt x="896" y="303"/>
                    </a:lnTo>
                    <a:lnTo>
                      <a:pt x="896" y="297"/>
                    </a:lnTo>
                    <a:lnTo>
                      <a:pt x="897" y="303"/>
                    </a:lnTo>
                    <a:lnTo>
                      <a:pt x="898" y="303"/>
                    </a:lnTo>
                    <a:lnTo>
                      <a:pt x="899" y="309"/>
                    </a:lnTo>
                    <a:lnTo>
                      <a:pt x="900" y="315"/>
                    </a:lnTo>
                    <a:lnTo>
                      <a:pt x="900" y="309"/>
                    </a:lnTo>
                    <a:lnTo>
                      <a:pt x="902" y="303"/>
                    </a:lnTo>
                    <a:lnTo>
                      <a:pt x="902" y="309"/>
                    </a:lnTo>
                    <a:lnTo>
                      <a:pt x="903" y="309"/>
                    </a:lnTo>
                    <a:lnTo>
                      <a:pt x="904" y="309"/>
                    </a:lnTo>
                    <a:lnTo>
                      <a:pt x="906" y="303"/>
                    </a:lnTo>
                    <a:lnTo>
                      <a:pt x="907" y="303"/>
                    </a:lnTo>
                    <a:lnTo>
                      <a:pt x="908" y="309"/>
                    </a:lnTo>
                    <a:lnTo>
                      <a:pt x="909" y="297"/>
                    </a:lnTo>
                    <a:lnTo>
                      <a:pt x="910" y="309"/>
                    </a:lnTo>
                    <a:lnTo>
                      <a:pt x="911" y="309"/>
                    </a:lnTo>
                    <a:lnTo>
                      <a:pt x="912" y="309"/>
                    </a:lnTo>
                    <a:lnTo>
                      <a:pt x="914" y="309"/>
                    </a:lnTo>
                    <a:lnTo>
                      <a:pt x="916" y="303"/>
                    </a:lnTo>
                    <a:lnTo>
                      <a:pt x="917" y="297"/>
                    </a:lnTo>
                    <a:lnTo>
                      <a:pt x="918" y="309"/>
                    </a:lnTo>
                    <a:lnTo>
                      <a:pt x="919" y="297"/>
                    </a:lnTo>
                    <a:lnTo>
                      <a:pt x="920" y="309"/>
                    </a:lnTo>
                    <a:lnTo>
                      <a:pt x="921" y="303"/>
                    </a:lnTo>
                    <a:lnTo>
                      <a:pt x="922" y="309"/>
                    </a:lnTo>
                    <a:lnTo>
                      <a:pt x="922" y="315"/>
                    </a:lnTo>
                    <a:lnTo>
                      <a:pt x="924" y="309"/>
                    </a:lnTo>
                    <a:lnTo>
                      <a:pt x="924" y="303"/>
                    </a:lnTo>
                    <a:lnTo>
                      <a:pt x="926" y="309"/>
                    </a:lnTo>
                    <a:lnTo>
                      <a:pt x="926" y="315"/>
                    </a:lnTo>
                    <a:lnTo>
                      <a:pt x="927" y="309"/>
                    </a:lnTo>
                    <a:lnTo>
                      <a:pt x="928" y="315"/>
                    </a:lnTo>
                    <a:lnTo>
                      <a:pt x="929" y="315"/>
                    </a:lnTo>
                    <a:lnTo>
                      <a:pt x="930" y="303"/>
                    </a:lnTo>
                    <a:lnTo>
                      <a:pt x="931" y="309"/>
                    </a:lnTo>
                    <a:lnTo>
                      <a:pt x="932" y="309"/>
                    </a:lnTo>
                    <a:lnTo>
                      <a:pt x="933" y="315"/>
                    </a:lnTo>
                    <a:lnTo>
                      <a:pt x="934" y="309"/>
                    </a:lnTo>
                    <a:lnTo>
                      <a:pt x="935" y="309"/>
                    </a:lnTo>
                    <a:lnTo>
                      <a:pt x="936" y="303"/>
                    </a:lnTo>
                    <a:lnTo>
                      <a:pt x="937" y="309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2" name="Freeform 70">
                <a:extLst>
                  <a:ext uri="{FF2B5EF4-FFF2-40B4-BE49-F238E27FC236}">
                    <a16:creationId xmlns:a16="http://schemas.microsoft.com/office/drawing/2014/main" id="{EC7F955D-849E-4E6C-B912-CAC75B7081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18325" y="4424363"/>
                <a:ext cx="1489075" cy="649287"/>
              </a:xfrm>
              <a:custGeom>
                <a:avLst/>
                <a:gdLst>
                  <a:gd name="T0" fmla="*/ 37803138 w 938"/>
                  <a:gd name="T1" fmla="*/ 1015622980 h 409"/>
                  <a:gd name="T2" fmla="*/ 75604688 w 938"/>
                  <a:gd name="T3" fmla="*/ 1015622980 h 409"/>
                  <a:gd name="T4" fmla="*/ 115927188 w 938"/>
                  <a:gd name="T5" fmla="*/ 1000502055 h 409"/>
                  <a:gd name="T6" fmla="*/ 156249688 w 938"/>
                  <a:gd name="T7" fmla="*/ 970260203 h 409"/>
                  <a:gd name="T8" fmla="*/ 194052825 w 938"/>
                  <a:gd name="T9" fmla="*/ 955139277 h 409"/>
                  <a:gd name="T10" fmla="*/ 231854375 w 938"/>
                  <a:gd name="T11" fmla="*/ 1015622980 h 409"/>
                  <a:gd name="T12" fmla="*/ 274697825 w 938"/>
                  <a:gd name="T13" fmla="*/ 985381129 h 409"/>
                  <a:gd name="T14" fmla="*/ 309980013 w 938"/>
                  <a:gd name="T15" fmla="*/ 1000502055 h 409"/>
                  <a:gd name="T16" fmla="*/ 352821875 w 938"/>
                  <a:gd name="T17" fmla="*/ 1015622980 h 409"/>
                  <a:gd name="T18" fmla="*/ 390625013 w 938"/>
                  <a:gd name="T19" fmla="*/ 970260203 h 409"/>
                  <a:gd name="T20" fmla="*/ 428426563 w 938"/>
                  <a:gd name="T21" fmla="*/ 940018351 h 409"/>
                  <a:gd name="T22" fmla="*/ 468749063 w 938"/>
                  <a:gd name="T23" fmla="*/ 985381129 h 409"/>
                  <a:gd name="T24" fmla="*/ 509071563 w 938"/>
                  <a:gd name="T25" fmla="*/ 985381129 h 409"/>
                  <a:gd name="T26" fmla="*/ 546874700 w 938"/>
                  <a:gd name="T27" fmla="*/ 1015622980 h 409"/>
                  <a:gd name="T28" fmla="*/ 587197200 w 938"/>
                  <a:gd name="T29" fmla="*/ 985381129 h 409"/>
                  <a:gd name="T30" fmla="*/ 624998750 w 938"/>
                  <a:gd name="T31" fmla="*/ 1000502055 h 409"/>
                  <a:gd name="T32" fmla="*/ 665321250 w 938"/>
                  <a:gd name="T33" fmla="*/ 1000502055 h 409"/>
                  <a:gd name="T34" fmla="*/ 703124388 w 938"/>
                  <a:gd name="T35" fmla="*/ 1015622980 h 409"/>
                  <a:gd name="T36" fmla="*/ 743446888 w 938"/>
                  <a:gd name="T37" fmla="*/ 970260203 h 409"/>
                  <a:gd name="T38" fmla="*/ 781248438 w 938"/>
                  <a:gd name="T39" fmla="*/ 1000502055 h 409"/>
                  <a:gd name="T40" fmla="*/ 821570938 w 938"/>
                  <a:gd name="T41" fmla="*/ 1015622980 h 409"/>
                  <a:gd name="T42" fmla="*/ 861893438 w 938"/>
                  <a:gd name="T43" fmla="*/ 1000502055 h 409"/>
                  <a:gd name="T44" fmla="*/ 899696575 w 938"/>
                  <a:gd name="T45" fmla="*/ 1015622980 h 409"/>
                  <a:gd name="T46" fmla="*/ 940019075 w 938"/>
                  <a:gd name="T47" fmla="*/ 985381129 h 409"/>
                  <a:gd name="T48" fmla="*/ 977820625 w 938"/>
                  <a:gd name="T49" fmla="*/ 985381129 h 409"/>
                  <a:gd name="T50" fmla="*/ 1018143125 w 938"/>
                  <a:gd name="T51" fmla="*/ 1000502055 h 409"/>
                  <a:gd name="T52" fmla="*/ 1055946263 w 938"/>
                  <a:gd name="T53" fmla="*/ 1015622980 h 409"/>
                  <a:gd name="T54" fmla="*/ 1096268763 w 938"/>
                  <a:gd name="T55" fmla="*/ 1015622980 h 409"/>
                  <a:gd name="T56" fmla="*/ 1134070313 w 938"/>
                  <a:gd name="T57" fmla="*/ 1015622980 h 409"/>
                  <a:gd name="T58" fmla="*/ 1176913763 w 938"/>
                  <a:gd name="T59" fmla="*/ 1000502055 h 409"/>
                  <a:gd name="T60" fmla="*/ 1212195950 w 938"/>
                  <a:gd name="T61" fmla="*/ 1000502055 h 409"/>
                  <a:gd name="T62" fmla="*/ 1252518450 w 938"/>
                  <a:gd name="T63" fmla="*/ 1015622980 h 409"/>
                  <a:gd name="T64" fmla="*/ 1292840950 w 938"/>
                  <a:gd name="T65" fmla="*/ 1000502055 h 409"/>
                  <a:gd name="T66" fmla="*/ 1330642500 w 938"/>
                  <a:gd name="T67" fmla="*/ 970260203 h 409"/>
                  <a:gd name="T68" fmla="*/ 1370965000 w 938"/>
                  <a:gd name="T69" fmla="*/ 806449379 h 409"/>
                  <a:gd name="T70" fmla="*/ 1411287500 w 938"/>
                  <a:gd name="T71" fmla="*/ 866933082 h 409"/>
                  <a:gd name="T72" fmla="*/ 1449090638 w 938"/>
                  <a:gd name="T73" fmla="*/ 985381129 h 409"/>
                  <a:gd name="T74" fmla="*/ 1489413138 w 938"/>
                  <a:gd name="T75" fmla="*/ 1000502055 h 409"/>
                  <a:gd name="T76" fmla="*/ 1527214688 w 938"/>
                  <a:gd name="T77" fmla="*/ 955139277 h 409"/>
                  <a:gd name="T78" fmla="*/ 1565017825 w 938"/>
                  <a:gd name="T79" fmla="*/ 970260203 h 409"/>
                  <a:gd name="T80" fmla="*/ 1605340325 w 938"/>
                  <a:gd name="T81" fmla="*/ 1000502055 h 409"/>
                  <a:gd name="T82" fmla="*/ 1645662825 w 938"/>
                  <a:gd name="T83" fmla="*/ 970260203 h 409"/>
                  <a:gd name="T84" fmla="*/ 1683464375 w 938"/>
                  <a:gd name="T85" fmla="*/ 1000502055 h 409"/>
                  <a:gd name="T86" fmla="*/ 1723786875 w 938"/>
                  <a:gd name="T87" fmla="*/ 1000502055 h 409"/>
                  <a:gd name="T88" fmla="*/ 1764109375 w 938"/>
                  <a:gd name="T89" fmla="*/ 1000502055 h 409"/>
                  <a:gd name="T90" fmla="*/ 1801912513 w 938"/>
                  <a:gd name="T91" fmla="*/ 1000502055 h 409"/>
                  <a:gd name="T92" fmla="*/ 1842235013 w 938"/>
                  <a:gd name="T93" fmla="*/ 1015622980 h 409"/>
                  <a:gd name="T94" fmla="*/ 1880036563 w 938"/>
                  <a:gd name="T95" fmla="*/ 1015622980 h 409"/>
                  <a:gd name="T96" fmla="*/ 1920359063 w 938"/>
                  <a:gd name="T97" fmla="*/ 1000502055 h 409"/>
                  <a:gd name="T98" fmla="*/ 1958162200 w 938"/>
                  <a:gd name="T99" fmla="*/ 985381129 h 409"/>
                  <a:gd name="T100" fmla="*/ 1998484700 w 938"/>
                  <a:gd name="T101" fmla="*/ 1015622980 h 409"/>
                  <a:gd name="T102" fmla="*/ 2038807200 w 938"/>
                  <a:gd name="T103" fmla="*/ 1000502055 h 409"/>
                  <a:gd name="T104" fmla="*/ 2076608750 w 938"/>
                  <a:gd name="T105" fmla="*/ 1000502055 h 409"/>
                  <a:gd name="T106" fmla="*/ 2114411888 w 938"/>
                  <a:gd name="T107" fmla="*/ 1015622980 h 409"/>
                  <a:gd name="T108" fmla="*/ 2147483646 w 938"/>
                  <a:gd name="T109" fmla="*/ 1015622980 h 409"/>
                  <a:gd name="T110" fmla="*/ 2147483646 w 938"/>
                  <a:gd name="T111" fmla="*/ 985381129 h 409"/>
                  <a:gd name="T112" fmla="*/ 2147483646 w 938"/>
                  <a:gd name="T113" fmla="*/ 1000502055 h 409"/>
                  <a:gd name="T114" fmla="*/ 2147483646 w 938"/>
                  <a:gd name="T115" fmla="*/ 1015622980 h 409"/>
                  <a:gd name="T116" fmla="*/ 2147483646 w 938"/>
                  <a:gd name="T117" fmla="*/ 1015622980 h 409"/>
                  <a:gd name="T118" fmla="*/ 2147483646 w 938"/>
                  <a:gd name="T119" fmla="*/ 1000502055 h 409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38" h="409">
                    <a:moveTo>
                      <a:pt x="0" y="397"/>
                    </a:moveTo>
                    <a:lnTo>
                      <a:pt x="1" y="397"/>
                    </a:lnTo>
                    <a:lnTo>
                      <a:pt x="2" y="403"/>
                    </a:lnTo>
                    <a:lnTo>
                      <a:pt x="3" y="397"/>
                    </a:lnTo>
                    <a:lnTo>
                      <a:pt x="4" y="385"/>
                    </a:lnTo>
                    <a:lnTo>
                      <a:pt x="5" y="397"/>
                    </a:lnTo>
                    <a:lnTo>
                      <a:pt x="5" y="403"/>
                    </a:lnTo>
                    <a:lnTo>
                      <a:pt x="7" y="397"/>
                    </a:lnTo>
                    <a:lnTo>
                      <a:pt x="7" y="403"/>
                    </a:lnTo>
                    <a:lnTo>
                      <a:pt x="9" y="403"/>
                    </a:lnTo>
                    <a:lnTo>
                      <a:pt x="10" y="397"/>
                    </a:lnTo>
                    <a:lnTo>
                      <a:pt x="11" y="391"/>
                    </a:lnTo>
                    <a:lnTo>
                      <a:pt x="12" y="397"/>
                    </a:lnTo>
                    <a:lnTo>
                      <a:pt x="13" y="397"/>
                    </a:lnTo>
                    <a:lnTo>
                      <a:pt x="14" y="403"/>
                    </a:lnTo>
                    <a:lnTo>
                      <a:pt x="15" y="403"/>
                    </a:lnTo>
                    <a:lnTo>
                      <a:pt x="16" y="391"/>
                    </a:lnTo>
                    <a:lnTo>
                      <a:pt x="16" y="403"/>
                    </a:lnTo>
                    <a:lnTo>
                      <a:pt x="18" y="391"/>
                    </a:lnTo>
                    <a:lnTo>
                      <a:pt x="19" y="391"/>
                    </a:lnTo>
                    <a:lnTo>
                      <a:pt x="19" y="397"/>
                    </a:lnTo>
                    <a:lnTo>
                      <a:pt x="20" y="403"/>
                    </a:lnTo>
                    <a:lnTo>
                      <a:pt x="22" y="397"/>
                    </a:lnTo>
                    <a:lnTo>
                      <a:pt x="23" y="397"/>
                    </a:lnTo>
                    <a:lnTo>
                      <a:pt x="24" y="397"/>
                    </a:lnTo>
                    <a:lnTo>
                      <a:pt x="25" y="397"/>
                    </a:lnTo>
                    <a:lnTo>
                      <a:pt x="26" y="397"/>
                    </a:lnTo>
                    <a:lnTo>
                      <a:pt x="27" y="391"/>
                    </a:lnTo>
                    <a:lnTo>
                      <a:pt x="28" y="397"/>
                    </a:lnTo>
                    <a:lnTo>
                      <a:pt x="28" y="403"/>
                    </a:lnTo>
                    <a:lnTo>
                      <a:pt x="29" y="397"/>
                    </a:lnTo>
                    <a:lnTo>
                      <a:pt x="30" y="403"/>
                    </a:lnTo>
                    <a:lnTo>
                      <a:pt x="31" y="403"/>
                    </a:lnTo>
                    <a:lnTo>
                      <a:pt x="33" y="397"/>
                    </a:lnTo>
                    <a:lnTo>
                      <a:pt x="34" y="403"/>
                    </a:lnTo>
                    <a:lnTo>
                      <a:pt x="35" y="397"/>
                    </a:lnTo>
                    <a:lnTo>
                      <a:pt x="36" y="397"/>
                    </a:lnTo>
                    <a:lnTo>
                      <a:pt x="37" y="391"/>
                    </a:lnTo>
                    <a:lnTo>
                      <a:pt x="38" y="391"/>
                    </a:lnTo>
                    <a:lnTo>
                      <a:pt x="38" y="397"/>
                    </a:lnTo>
                    <a:lnTo>
                      <a:pt x="40" y="403"/>
                    </a:lnTo>
                    <a:lnTo>
                      <a:pt x="40" y="391"/>
                    </a:lnTo>
                    <a:lnTo>
                      <a:pt x="41" y="385"/>
                    </a:lnTo>
                    <a:lnTo>
                      <a:pt x="42" y="391"/>
                    </a:lnTo>
                    <a:lnTo>
                      <a:pt x="43" y="403"/>
                    </a:lnTo>
                    <a:lnTo>
                      <a:pt x="44" y="397"/>
                    </a:lnTo>
                    <a:lnTo>
                      <a:pt x="46" y="391"/>
                    </a:lnTo>
                    <a:lnTo>
                      <a:pt x="46" y="397"/>
                    </a:lnTo>
                    <a:lnTo>
                      <a:pt x="47" y="403"/>
                    </a:lnTo>
                    <a:lnTo>
                      <a:pt x="48" y="391"/>
                    </a:lnTo>
                    <a:lnTo>
                      <a:pt x="49" y="397"/>
                    </a:lnTo>
                    <a:lnTo>
                      <a:pt x="50" y="403"/>
                    </a:lnTo>
                    <a:lnTo>
                      <a:pt x="51" y="397"/>
                    </a:lnTo>
                    <a:lnTo>
                      <a:pt x="52" y="391"/>
                    </a:lnTo>
                    <a:lnTo>
                      <a:pt x="52" y="385"/>
                    </a:lnTo>
                    <a:lnTo>
                      <a:pt x="53" y="403"/>
                    </a:lnTo>
                    <a:lnTo>
                      <a:pt x="54" y="403"/>
                    </a:lnTo>
                    <a:lnTo>
                      <a:pt x="56" y="397"/>
                    </a:lnTo>
                    <a:lnTo>
                      <a:pt x="58" y="391"/>
                    </a:lnTo>
                    <a:lnTo>
                      <a:pt x="59" y="385"/>
                    </a:lnTo>
                    <a:lnTo>
                      <a:pt x="60" y="391"/>
                    </a:lnTo>
                    <a:lnTo>
                      <a:pt x="60" y="385"/>
                    </a:lnTo>
                    <a:lnTo>
                      <a:pt x="62" y="385"/>
                    </a:lnTo>
                    <a:lnTo>
                      <a:pt x="63" y="397"/>
                    </a:lnTo>
                    <a:lnTo>
                      <a:pt x="63" y="391"/>
                    </a:lnTo>
                    <a:lnTo>
                      <a:pt x="64" y="397"/>
                    </a:lnTo>
                    <a:lnTo>
                      <a:pt x="66" y="403"/>
                    </a:lnTo>
                    <a:lnTo>
                      <a:pt x="66" y="397"/>
                    </a:lnTo>
                    <a:lnTo>
                      <a:pt x="67" y="397"/>
                    </a:lnTo>
                    <a:lnTo>
                      <a:pt x="68" y="403"/>
                    </a:lnTo>
                    <a:lnTo>
                      <a:pt x="69" y="397"/>
                    </a:lnTo>
                    <a:lnTo>
                      <a:pt x="70" y="391"/>
                    </a:lnTo>
                    <a:lnTo>
                      <a:pt x="71" y="391"/>
                    </a:lnTo>
                    <a:lnTo>
                      <a:pt x="72" y="391"/>
                    </a:lnTo>
                    <a:lnTo>
                      <a:pt x="72" y="397"/>
                    </a:lnTo>
                    <a:lnTo>
                      <a:pt x="74" y="403"/>
                    </a:lnTo>
                    <a:lnTo>
                      <a:pt x="75" y="385"/>
                    </a:lnTo>
                    <a:lnTo>
                      <a:pt x="75" y="379"/>
                    </a:lnTo>
                    <a:lnTo>
                      <a:pt x="77" y="397"/>
                    </a:lnTo>
                    <a:lnTo>
                      <a:pt x="77" y="379"/>
                    </a:lnTo>
                    <a:lnTo>
                      <a:pt x="78" y="391"/>
                    </a:lnTo>
                    <a:lnTo>
                      <a:pt x="79" y="391"/>
                    </a:lnTo>
                    <a:lnTo>
                      <a:pt x="80" y="397"/>
                    </a:lnTo>
                    <a:lnTo>
                      <a:pt x="81" y="397"/>
                    </a:lnTo>
                    <a:lnTo>
                      <a:pt x="81" y="403"/>
                    </a:lnTo>
                    <a:lnTo>
                      <a:pt x="82" y="403"/>
                    </a:lnTo>
                    <a:lnTo>
                      <a:pt x="83" y="397"/>
                    </a:lnTo>
                    <a:lnTo>
                      <a:pt x="84" y="397"/>
                    </a:lnTo>
                    <a:lnTo>
                      <a:pt x="85" y="397"/>
                    </a:lnTo>
                    <a:lnTo>
                      <a:pt x="86" y="397"/>
                    </a:lnTo>
                    <a:lnTo>
                      <a:pt x="87" y="409"/>
                    </a:lnTo>
                    <a:lnTo>
                      <a:pt x="88" y="397"/>
                    </a:lnTo>
                    <a:lnTo>
                      <a:pt x="89" y="403"/>
                    </a:lnTo>
                    <a:lnTo>
                      <a:pt x="90" y="397"/>
                    </a:lnTo>
                    <a:lnTo>
                      <a:pt x="91" y="391"/>
                    </a:lnTo>
                    <a:lnTo>
                      <a:pt x="92" y="397"/>
                    </a:lnTo>
                    <a:lnTo>
                      <a:pt x="92" y="403"/>
                    </a:lnTo>
                    <a:lnTo>
                      <a:pt x="94" y="397"/>
                    </a:lnTo>
                    <a:lnTo>
                      <a:pt x="95" y="403"/>
                    </a:lnTo>
                    <a:lnTo>
                      <a:pt x="96" y="397"/>
                    </a:lnTo>
                    <a:lnTo>
                      <a:pt x="97" y="403"/>
                    </a:lnTo>
                    <a:lnTo>
                      <a:pt x="98" y="403"/>
                    </a:lnTo>
                    <a:lnTo>
                      <a:pt x="99" y="403"/>
                    </a:lnTo>
                    <a:lnTo>
                      <a:pt x="100" y="397"/>
                    </a:lnTo>
                    <a:lnTo>
                      <a:pt x="101" y="397"/>
                    </a:lnTo>
                    <a:lnTo>
                      <a:pt x="101" y="403"/>
                    </a:lnTo>
                    <a:lnTo>
                      <a:pt x="103" y="403"/>
                    </a:lnTo>
                    <a:lnTo>
                      <a:pt x="104" y="403"/>
                    </a:lnTo>
                    <a:lnTo>
                      <a:pt x="105" y="397"/>
                    </a:lnTo>
                    <a:lnTo>
                      <a:pt x="105" y="391"/>
                    </a:lnTo>
                    <a:lnTo>
                      <a:pt x="107" y="397"/>
                    </a:lnTo>
                    <a:lnTo>
                      <a:pt x="109" y="391"/>
                    </a:lnTo>
                    <a:lnTo>
                      <a:pt x="109" y="403"/>
                    </a:lnTo>
                    <a:lnTo>
                      <a:pt x="110" y="403"/>
                    </a:lnTo>
                    <a:lnTo>
                      <a:pt x="111" y="397"/>
                    </a:lnTo>
                    <a:lnTo>
                      <a:pt x="112" y="391"/>
                    </a:lnTo>
                    <a:lnTo>
                      <a:pt x="113" y="397"/>
                    </a:lnTo>
                    <a:lnTo>
                      <a:pt x="114" y="397"/>
                    </a:lnTo>
                    <a:lnTo>
                      <a:pt x="115" y="403"/>
                    </a:lnTo>
                    <a:lnTo>
                      <a:pt x="117" y="391"/>
                    </a:lnTo>
                    <a:lnTo>
                      <a:pt x="117" y="403"/>
                    </a:lnTo>
                    <a:lnTo>
                      <a:pt x="118" y="403"/>
                    </a:lnTo>
                    <a:lnTo>
                      <a:pt x="119" y="397"/>
                    </a:lnTo>
                    <a:lnTo>
                      <a:pt x="120" y="397"/>
                    </a:lnTo>
                    <a:lnTo>
                      <a:pt x="121" y="391"/>
                    </a:lnTo>
                    <a:lnTo>
                      <a:pt x="122" y="397"/>
                    </a:lnTo>
                    <a:lnTo>
                      <a:pt x="123" y="391"/>
                    </a:lnTo>
                    <a:lnTo>
                      <a:pt x="123" y="397"/>
                    </a:lnTo>
                    <a:lnTo>
                      <a:pt x="125" y="397"/>
                    </a:lnTo>
                    <a:lnTo>
                      <a:pt x="126" y="397"/>
                    </a:lnTo>
                    <a:lnTo>
                      <a:pt x="126" y="403"/>
                    </a:lnTo>
                    <a:lnTo>
                      <a:pt x="128" y="397"/>
                    </a:lnTo>
                    <a:lnTo>
                      <a:pt x="128" y="403"/>
                    </a:lnTo>
                    <a:lnTo>
                      <a:pt x="129" y="403"/>
                    </a:lnTo>
                    <a:lnTo>
                      <a:pt x="130" y="403"/>
                    </a:lnTo>
                    <a:lnTo>
                      <a:pt x="131" y="391"/>
                    </a:lnTo>
                    <a:lnTo>
                      <a:pt x="132" y="403"/>
                    </a:lnTo>
                    <a:lnTo>
                      <a:pt x="133" y="403"/>
                    </a:lnTo>
                    <a:lnTo>
                      <a:pt x="134" y="403"/>
                    </a:lnTo>
                    <a:lnTo>
                      <a:pt x="135" y="403"/>
                    </a:lnTo>
                    <a:lnTo>
                      <a:pt x="136" y="403"/>
                    </a:lnTo>
                    <a:lnTo>
                      <a:pt x="137" y="391"/>
                    </a:lnTo>
                    <a:lnTo>
                      <a:pt x="138" y="379"/>
                    </a:lnTo>
                    <a:lnTo>
                      <a:pt x="139" y="403"/>
                    </a:lnTo>
                    <a:lnTo>
                      <a:pt x="140" y="403"/>
                    </a:lnTo>
                    <a:lnTo>
                      <a:pt x="141" y="397"/>
                    </a:lnTo>
                    <a:lnTo>
                      <a:pt x="141" y="403"/>
                    </a:lnTo>
                    <a:lnTo>
                      <a:pt x="142" y="403"/>
                    </a:lnTo>
                    <a:lnTo>
                      <a:pt x="143" y="397"/>
                    </a:lnTo>
                    <a:lnTo>
                      <a:pt x="144" y="403"/>
                    </a:lnTo>
                    <a:lnTo>
                      <a:pt x="145" y="397"/>
                    </a:lnTo>
                    <a:lnTo>
                      <a:pt x="146" y="391"/>
                    </a:lnTo>
                    <a:lnTo>
                      <a:pt x="147" y="403"/>
                    </a:lnTo>
                    <a:lnTo>
                      <a:pt x="148" y="397"/>
                    </a:lnTo>
                    <a:lnTo>
                      <a:pt x="149" y="403"/>
                    </a:lnTo>
                    <a:lnTo>
                      <a:pt x="150" y="403"/>
                    </a:lnTo>
                    <a:lnTo>
                      <a:pt x="151" y="403"/>
                    </a:lnTo>
                    <a:lnTo>
                      <a:pt x="152" y="397"/>
                    </a:lnTo>
                    <a:lnTo>
                      <a:pt x="153" y="391"/>
                    </a:lnTo>
                    <a:lnTo>
                      <a:pt x="154" y="397"/>
                    </a:lnTo>
                    <a:lnTo>
                      <a:pt x="155" y="385"/>
                    </a:lnTo>
                    <a:lnTo>
                      <a:pt x="156" y="397"/>
                    </a:lnTo>
                    <a:lnTo>
                      <a:pt x="157" y="397"/>
                    </a:lnTo>
                    <a:lnTo>
                      <a:pt x="158" y="391"/>
                    </a:lnTo>
                    <a:lnTo>
                      <a:pt x="158" y="385"/>
                    </a:lnTo>
                    <a:lnTo>
                      <a:pt x="159" y="391"/>
                    </a:lnTo>
                    <a:lnTo>
                      <a:pt x="161" y="391"/>
                    </a:lnTo>
                    <a:lnTo>
                      <a:pt x="162" y="391"/>
                    </a:lnTo>
                    <a:lnTo>
                      <a:pt x="164" y="397"/>
                    </a:lnTo>
                    <a:lnTo>
                      <a:pt x="165" y="391"/>
                    </a:lnTo>
                    <a:lnTo>
                      <a:pt x="166" y="385"/>
                    </a:lnTo>
                    <a:lnTo>
                      <a:pt x="166" y="397"/>
                    </a:lnTo>
                    <a:lnTo>
                      <a:pt x="168" y="403"/>
                    </a:lnTo>
                    <a:lnTo>
                      <a:pt x="168" y="391"/>
                    </a:lnTo>
                    <a:lnTo>
                      <a:pt x="170" y="385"/>
                    </a:lnTo>
                    <a:lnTo>
                      <a:pt x="170" y="373"/>
                    </a:lnTo>
                    <a:lnTo>
                      <a:pt x="172" y="391"/>
                    </a:lnTo>
                    <a:lnTo>
                      <a:pt x="172" y="385"/>
                    </a:lnTo>
                    <a:lnTo>
                      <a:pt x="173" y="397"/>
                    </a:lnTo>
                    <a:lnTo>
                      <a:pt x="174" y="397"/>
                    </a:lnTo>
                    <a:lnTo>
                      <a:pt x="175" y="391"/>
                    </a:lnTo>
                    <a:lnTo>
                      <a:pt x="176" y="397"/>
                    </a:lnTo>
                    <a:lnTo>
                      <a:pt x="177" y="391"/>
                    </a:lnTo>
                    <a:lnTo>
                      <a:pt x="178" y="397"/>
                    </a:lnTo>
                    <a:lnTo>
                      <a:pt x="179" y="397"/>
                    </a:lnTo>
                    <a:lnTo>
                      <a:pt x="181" y="397"/>
                    </a:lnTo>
                    <a:lnTo>
                      <a:pt x="182" y="403"/>
                    </a:lnTo>
                    <a:lnTo>
                      <a:pt x="182" y="397"/>
                    </a:lnTo>
                    <a:lnTo>
                      <a:pt x="183" y="397"/>
                    </a:lnTo>
                    <a:lnTo>
                      <a:pt x="185" y="385"/>
                    </a:lnTo>
                    <a:lnTo>
                      <a:pt x="186" y="391"/>
                    </a:lnTo>
                    <a:lnTo>
                      <a:pt x="187" y="397"/>
                    </a:lnTo>
                    <a:lnTo>
                      <a:pt x="188" y="403"/>
                    </a:lnTo>
                    <a:lnTo>
                      <a:pt x="190" y="391"/>
                    </a:lnTo>
                    <a:lnTo>
                      <a:pt x="190" y="397"/>
                    </a:lnTo>
                    <a:lnTo>
                      <a:pt x="191" y="391"/>
                    </a:lnTo>
                    <a:lnTo>
                      <a:pt x="193" y="397"/>
                    </a:lnTo>
                    <a:lnTo>
                      <a:pt x="193" y="391"/>
                    </a:lnTo>
                    <a:lnTo>
                      <a:pt x="195" y="391"/>
                    </a:lnTo>
                    <a:lnTo>
                      <a:pt x="196" y="397"/>
                    </a:lnTo>
                    <a:lnTo>
                      <a:pt x="196" y="391"/>
                    </a:lnTo>
                    <a:lnTo>
                      <a:pt x="197" y="403"/>
                    </a:lnTo>
                    <a:lnTo>
                      <a:pt x="198" y="391"/>
                    </a:lnTo>
                    <a:lnTo>
                      <a:pt x="199" y="391"/>
                    </a:lnTo>
                    <a:lnTo>
                      <a:pt x="200" y="391"/>
                    </a:lnTo>
                    <a:lnTo>
                      <a:pt x="201" y="403"/>
                    </a:lnTo>
                    <a:lnTo>
                      <a:pt x="202" y="391"/>
                    </a:lnTo>
                    <a:lnTo>
                      <a:pt x="202" y="403"/>
                    </a:lnTo>
                    <a:lnTo>
                      <a:pt x="203" y="397"/>
                    </a:lnTo>
                    <a:lnTo>
                      <a:pt x="204" y="403"/>
                    </a:lnTo>
                    <a:lnTo>
                      <a:pt x="206" y="391"/>
                    </a:lnTo>
                    <a:lnTo>
                      <a:pt x="206" y="397"/>
                    </a:lnTo>
                    <a:lnTo>
                      <a:pt x="207" y="397"/>
                    </a:lnTo>
                    <a:lnTo>
                      <a:pt x="208" y="397"/>
                    </a:lnTo>
                    <a:lnTo>
                      <a:pt x="209" y="397"/>
                    </a:lnTo>
                    <a:lnTo>
                      <a:pt x="210" y="397"/>
                    </a:lnTo>
                    <a:lnTo>
                      <a:pt x="210" y="403"/>
                    </a:lnTo>
                    <a:lnTo>
                      <a:pt x="211" y="403"/>
                    </a:lnTo>
                    <a:lnTo>
                      <a:pt x="213" y="391"/>
                    </a:lnTo>
                    <a:lnTo>
                      <a:pt x="213" y="397"/>
                    </a:lnTo>
                    <a:lnTo>
                      <a:pt x="215" y="391"/>
                    </a:lnTo>
                    <a:lnTo>
                      <a:pt x="216" y="397"/>
                    </a:lnTo>
                    <a:lnTo>
                      <a:pt x="217" y="403"/>
                    </a:lnTo>
                    <a:lnTo>
                      <a:pt x="218" y="397"/>
                    </a:lnTo>
                    <a:lnTo>
                      <a:pt x="219" y="403"/>
                    </a:lnTo>
                    <a:lnTo>
                      <a:pt x="220" y="391"/>
                    </a:lnTo>
                    <a:lnTo>
                      <a:pt x="221" y="391"/>
                    </a:lnTo>
                    <a:lnTo>
                      <a:pt x="222" y="397"/>
                    </a:lnTo>
                    <a:lnTo>
                      <a:pt x="223" y="391"/>
                    </a:lnTo>
                    <a:lnTo>
                      <a:pt x="225" y="391"/>
                    </a:lnTo>
                    <a:lnTo>
                      <a:pt x="226" y="397"/>
                    </a:lnTo>
                    <a:lnTo>
                      <a:pt x="227" y="368"/>
                    </a:lnTo>
                    <a:lnTo>
                      <a:pt x="228" y="397"/>
                    </a:lnTo>
                    <a:lnTo>
                      <a:pt x="229" y="385"/>
                    </a:lnTo>
                    <a:lnTo>
                      <a:pt x="230" y="397"/>
                    </a:lnTo>
                    <a:lnTo>
                      <a:pt x="231" y="385"/>
                    </a:lnTo>
                    <a:lnTo>
                      <a:pt x="232" y="391"/>
                    </a:lnTo>
                    <a:lnTo>
                      <a:pt x="233" y="391"/>
                    </a:lnTo>
                    <a:lnTo>
                      <a:pt x="235" y="385"/>
                    </a:lnTo>
                    <a:lnTo>
                      <a:pt x="235" y="397"/>
                    </a:lnTo>
                    <a:lnTo>
                      <a:pt x="237" y="403"/>
                    </a:lnTo>
                    <a:lnTo>
                      <a:pt x="237" y="391"/>
                    </a:lnTo>
                    <a:lnTo>
                      <a:pt x="238" y="403"/>
                    </a:lnTo>
                    <a:lnTo>
                      <a:pt x="239" y="397"/>
                    </a:lnTo>
                    <a:lnTo>
                      <a:pt x="240" y="391"/>
                    </a:lnTo>
                    <a:lnTo>
                      <a:pt x="241" y="397"/>
                    </a:lnTo>
                    <a:lnTo>
                      <a:pt x="242" y="385"/>
                    </a:lnTo>
                    <a:lnTo>
                      <a:pt x="243" y="397"/>
                    </a:lnTo>
                    <a:lnTo>
                      <a:pt x="244" y="391"/>
                    </a:lnTo>
                    <a:lnTo>
                      <a:pt x="245" y="379"/>
                    </a:lnTo>
                    <a:lnTo>
                      <a:pt x="246" y="403"/>
                    </a:lnTo>
                    <a:lnTo>
                      <a:pt x="247" y="403"/>
                    </a:lnTo>
                    <a:lnTo>
                      <a:pt x="248" y="397"/>
                    </a:lnTo>
                    <a:lnTo>
                      <a:pt x="249" y="397"/>
                    </a:lnTo>
                    <a:lnTo>
                      <a:pt x="250" y="397"/>
                    </a:lnTo>
                    <a:lnTo>
                      <a:pt x="251" y="391"/>
                    </a:lnTo>
                    <a:lnTo>
                      <a:pt x="253" y="385"/>
                    </a:lnTo>
                    <a:lnTo>
                      <a:pt x="253" y="403"/>
                    </a:lnTo>
                    <a:lnTo>
                      <a:pt x="255" y="403"/>
                    </a:lnTo>
                    <a:lnTo>
                      <a:pt x="257" y="397"/>
                    </a:lnTo>
                    <a:lnTo>
                      <a:pt x="257" y="391"/>
                    </a:lnTo>
                    <a:lnTo>
                      <a:pt x="258" y="409"/>
                    </a:lnTo>
                    <a:lnTo>
                      <a:pt x="259" y="403"/>
                    </a:lnTo>
                    <a:lnTo>
                      <a:pt x="261" y="397"/>
                    </a:lnTo>
                    <a:lnTo>
                      <a:pt x="262" y="403"/>
                    </a:lnTo>
                    <a:lnTo>
                      <a:pt x="263" y="397"/>
                    </a:lnTo>
                    <a:lnTo>
                      <a:pt x="264" y="397"/>
                    </a:lnTo>
                    <a:lnTo>
                      <a:pt x="265" y="385"/>
                    </a:lnTo>
                    <a:lnTo>
                      <a:pt x="265" y="397"/>
                    </a:lnTo>
                    <a:lnTo>
                      <a:pt x="267" y="391"/>
                    </a:lnTo>
                    <a:lnTo>
                      <a:pt x="268" y="397"/>
                    </a:lnTo>
                    <a:lnTo>
                      <a:pt x="268" y="403"/>
                    </a:lnTo>
                    <a:lnTo>
                      <a:pt x="270" y="391"/>
                    </a:lnTo>
                    <a:lnTo>
                      <a:pt x="272" y="397"/>
                    </a:lnTo>
                    <a:lnTo>
                      <a:pt x="273" y="385"/>
                    </a:lnTo>
                    <a:lnTo>
                      <a:pt x="274" y="397"/>
                    </a:lnTo>
                    <a:lnTo>
                      <a:pt x="275" y="403"/>
                    </a:lnTo>
                    <a:lnTo>
                      <a:pt x="276" y="397"/>
                    </a:lnTo>
                    <a:lnTo>
                      <a:pt x="277" y="391"/>
                    </a:lnTo>
                    <a:lnTo>
                      <a:pt x="278" y="403"/>
                    </a:lnTo>
                    <a:lnTo>
                      <a:pt x="279" y="403"/>
                    </a:lnTo>
                    <a:lnTo>
                      <a:pt x="280" y="391"/>
                    </a:lnTo>
                    <a:lnTo>
                      <a:pt x="282" y="397"/>
                    </a:lnTo>
                    <a:lnTo>
                      <a:pt x="283" y="403"/>
                    </a:lnTo>
                    <a:lnTo>
                      <a:pt x="284" y="403"/>
                    </a:lnTo>
                    <a:lnTo>
                      <a:pt x="285" y="403"/>
                    </a:lnTo>
                    <a:lnTo>
                      <a:pt x="286" y="403"/>
                    </a:lnTo>
                    <a:lnTo>
                      <a:pt x="286" y="397"/>
                    </a:lnTo>
                    <a:lnTo>
                      <a:pt x="288" y="391"/>
                    </a:lnTo>
                    <a:lnTo>
                      <a:pt x="289" y="397"/>
                    </a:lnTo>
                    <a:lnTo>
                      <a:pt x="290" y="397"/>
                    </a:lnTo>
                    <a:lnTo>
                      <a:pt x="291" y="397"/>
                    </a:lnTo>
                    <a:lnTo>
                      <a:pt x="292" y="391"/>
                    </a:lnTo>
                    <a:lnTo>
                      <a:pt x="293" y="397"/>
                    </a:lnTo>
                    <a:lnTo>
                      <a:pt x="294" y="391"/>
                    </a:lnTo>
                    <a:lnTo>
                      <a:pt x="295" y="385"/>
                    </a:lnTo>
                    <a:lnTo>
                      <a:pt x="296" y="403"/>
                    </a:lnTo>
                    <a:lnTo>
                      <a:pt x="297" y="391"/>
                    </a:lnTo>
                    <a:lnTo>
                      <a:pt x="297" y="403"/>
                    </a:lnTo>
                    <a:lnTo>
                      <a:pt x="299" y="391"/>
                    </a:lnTo>
                    <a:lnTo>
                      <a:pt x="299" y="397"/>
                    </a:lnTo>
                    <a:lnTo>
                      <a:pt x="300" y="397"/>
                    </a:lnTo>
                    <a:lnTo>
                      <a:pt x="301" y="391"/>
                    </a:lnTo>
                    <a:lnTo>
                      <a:pt x="302" y="397"/>
                    </a:lnTo>
                    <a:lnTo>
                      <a:pt x="303" y="403"/>
                    </a:lnTo>
                    <a:lnTo>
                      <a:pt x="304" y="385"/>
                    </a:lnTo>
                    <a:lnTo>
                      <a:pt x="305" y="385"/>
                    </a:lnTo>
                    <a:lnTo>
                      <a:pt x="306" y="397"/>
                    </a:lnTo>
                    <a:lnTo>
                      <a:pt x="307" y="391"/>
                    </a:lnTo>
                    <a:lnTo>
                      <a:pt x="308" y="385"/>
                    </a:lnTo>
                    <a:lnTo>
                      <a:pt x="308" y="397"/>
                    </a:lnTo>
                    <a:lnTo>
                      <a:pt x="310" y="397"/>
                    </a:lnTo>
                    <a:lnTo>
                      <a:pt x="312" y="385"/>
                    </a:lnTo>
                    <a:lnTo>
                      <a:pt x="314" y="397"/>
                    </a:lnTo>
                    <a:lnTo>
                      <a:pt x="314" y="391"/>
                    </a:lnTo>
                    <a:lnTo>
                      <a:pt x="316" y="391"/>
                    </a:lnTo>
                    <a:lnTo>
                      <a:pt x="316" y="385"/>
                    </a:lnTo>
                    <a:lnTo>
                      <a:pt x="317" y="403"/>
                    </a:lnTo>
                    <a:lnTo>
                      <a:pt x="318" y="397"/>
                    </a:lnTo>
                    <a:lnTo>
                      <a:pt x="319" y="397"/>
                    </a:lnTo>
                    <a:lnTo>
                      <a:pt x="320" y="391"/>
                    </a:lnTo>
                    <a:lnTo>
                      <a:pt x="320" y="403"/>
                    </a:lnTo>
                    <a:lnTo>
                      <a:pt x="321" y="391"/>
                    </a:lnTo>
                    <a:lnTo>
                      <a:pt x="322" y="403"/>
                    </a:lnTo>
                    <a:lnTo>
                      <a:pt x="323" y="403"/>
                    </a:lnTo>
                    <a:lnTo>
                      <a:pt x="325" y="397"/>
                    </a:lnTo>
                    <a:lnTo>
                      <a:pt x="325" y="403"/>
                    </a:lnTo>
                    <a:lnTo>
                      <a:pt x="326" y="403"/>
                    </a:lnTo>
                    <a:lnTo>
                      <a:pt x="327" y="391"/>
                    </a:lnTo>
                    <a:lnTo>
                      <a:pt x="328" y="397"/>
                    </a:lnTo>
                    <a:lnTo>
                      <a:pt x="329" y="397"/>
                    </a:lnTo>
                    <a:lnTo>
                      <a:pt x="330" y="403"/>
                    </a:lnTo>
                    <a:lnTo>
                      <a:pt x="330" y="397"/>
                    </a:lnTo>
                    <a:lnTo>
                      <a:pt x="332" y="391"/>
                    </a:lnTo>
                    <a:lnTo>
                      <a:pt x="332" y="403"/>
                    </a:lnTo>
                    <a:lnTo>
                      <a:pt x="334" y="397"/>
                    </a:lnTo>
                    <a:lnTo>
                      <a:pt x="334" y="403"/>
                    </a:lnTo>
                    <a:lnTo>
                      <a:pt x="335" y="403"/>
                    </a:lnTo>
                    <a:lnTo>
                      <a:pt x="336" y="403"/>
                    </a:lnTo>
                    <a:lnTo>
                      <a:pt x="337" y="403"/>
                    </a:lnTo>
                    <a:lnTo>
                      <a:pt x="338" y="391"/>
                    </a:lnTo>
                    <a:lnTo>
                      <a:pt x="339" y="397"/>
                    </a:lnTo>
                    <a:lnTo>
                      <a:pt x="340" y="391"/>
                    </a:lnTo>
                    <a:lnTo>
                      <a:pt x="340" y="397"/>
                    </a:lnTo>
                    <a:lnTo>
                      <a:pt x="342" y="397"/>
                    </a:lnTo>
                    <a:lnTo>
                      <a:pt x="343" y="403"/>
                    </a:lnTo>
                    <a:lnTo>
                      <a:pt x="344" y="391"/>
                    </a:lnTo>
                    <a:lnTo>
                      <a:pt x="346" y="397"/>
                    </a:lnTo>
                    <a:lnTo>
                      <a:pt x="347" y="397"/>
                    </a:lnTo>
                    <a:lnTo>
                      <a:pt x="348" y="397"/>
                    </a:lnTo>
                    <a:lnTo>
                      <a:pt x="349" y="403"/>
                    </a:lnTo>
                    <a:lnTo>
                      <a:pt x="350" y="403"/>
                    </a:lnTo>
                    <a:lnTo>
                      <a:pt x="351" y="397"/>
                    </a:lnTo>
                    <a:lnTo>
                      <a:pt x="352" y="403"/>
                    </a:lnTo>
                    <a:lnTo>
                      <a:pt x="353" y="403"/>
                    </a:lnTo>
                    <a:lnTo>
                      <a:pt x="354" y="403"/>
                    </a:lnTo>
                    <a:lnTo>
                      <a:pt x="355" y="397"/>
                    </a:lnTo>
                    <a:lnTo>
                      <a:pt x="356" y="391"/>
                    </a:lnTo>
                    <a:lnTo>
                      <a:pt x="357" y="403"/>
                    </a:lnTo>
                    <a:lnTo>
                      <a:pt x="358" y="397"/>
                    </a:lnTo>
                    <a:lnTo>
                      <a:pt x="359" y="403"/>
                    </a:lnTo>
                    <a:lnTo>
                      <a:pt x="361" y="391"/>
                    </a:lnTo>
                    <a:lnTo>
                      <a:pt x="361" y="403"/>
                    </a:lnTo>
                    <a:lnTo>
                      <a:pt x="363" y="403"/>
                    </a:lnTo>
                    <a:lnTo>
                      <a:pt x="364" y="397"/>
                    </a:lnTo>
                    <a:lnTo>
                      <a:pt x="364" y="409"/>
                    </a:lnTo>
                    <a:lnTo>
                      <a:pt x="365" y="403"/>
                    </a:lnTo>
                    <a:lnTo>
                      <a:pt x="367" y="397"/>
                    </a:lnTo>
                    <a:lnTo>
                      <a:pt x="369" y="397"/>
                    </a:lnTo>
                    <a:lnTo>
                      <a:pt x="369" y="391"/>
                    </a:lnTo>
                    <a:lnTo>
                      <a:pt x="370" y="391"/>
                    </a:lnTo>
                    <a:lnTo>
                      <a:pt x="371" y="397"/>
                    </a:lnTo>
                    <a:lnTo>
                      <a:pt x="372" y="397"/>
                    </a:lnTo>
                    <a:lnTo>
                      <a:pt x="373" y="391"/>
                    </a:lnTo>
                    <a:lnTo>
                      <a:pt x="375" y="397"/>
                    </a:lnTo>
                    <a:lnTo>
                      <a:pt x="376" y="391"/>
                    </a:lnTo>
                    <a:lnTo>
                      <a:pt x="376" y="397"/>
                    </a:lnTo>
                    <a:lnTo>
                      <a:pt x="378" y="391"/>
                    </a:lnTo>
                    <a:lnTo>
                      <a:pt x="378" y="385"/>
                    </a:lnTo>
                    <a:lnTo>
                      <a:pt x="379" y="391"/>
                    </a:lnTo>
                    <a:lnTo>
                      <a:pt x="380" y="397"/>
                    </a:lnTo>
                    <a:lnTo>
                      <a:pt x="381" y="373"/>
                    </a:lnTo>
                    <a:lnTo>
                      <a:pt x="382" y="373"/>
                    </a:lnTo>
                    <a:lnTo>
                      <a:pt x="383" y="385"/>
                    </a:lnTo>
                    <a:lnTo>
                      <a:pt x="384" y="397"/>
                    </a:lnTo>
                    <a:lnTo>
                      <a:pt x="385" y="397"/>
                    </a:lnTo>
                    <a:lnTo>
                      <a:pt x="387" y="391"/>
                    </a:lnTo>
                    <a:lnTo>
                      <a:pt x="388" y="391"/>
                    </a:lnTo>
                    <a:lnTo>
                      <a:pt x="389" y="409"/>
                    </a:lnTo>
                    <a:lnTo>
                      <a:pt x="390" y="403"/>
                    </a:lnTo>
                    <a:lnTo>
                      <a:pt x="391" y="397"/>
                    </a:lnTo>
                    <a:lnTo>
                      <a:pt x="392" y="397"/>
                    </a:lnTo>
                    <a:lnTo>
                      <a:pt x="393" y="391"/>
                    </a:lnTo>
                    <a:lnTo>
                      <a:pt x="394" y="385"/>
                    </a:lnTo>
                    <a:lnTo>
                      <a:pt x="395" y="391"/>
                    </a:lnTo>
                    <a:lnTo>
                      <a:pt x="395" y="403"/>
                    </a:lnTo>
                    <a:lnTo>
                      <a:pt x="396" y="397"/>
                    </a:lnTo>
                    <a:lnTo>
                      <a:pt x="397" y="403"/>
                    </a:lnTo>
                    <a:lnTo>
                      <a:pt x="398" y="403"/>
                    </a:lnTo>
                    <a:lnTo>
                      <a:pt x="399" y="403"/>
                    </a:lnTo>
                    <a:lnTo>
                      <a:pt x="401" y="397"/>
                    </a:lnTo>
                    <a:lnTo>
                      <a:pt x="401" y="385"/>
                    </a:lnTo>
                    <a:lnTo>
                      <a:pt x="402" y="403"/>
                    </a:lnTo>
                    <a:lnTo>
                      <a:pt x="403" y="403"/>
                    </a:lnTo>
                    <a:lnTo>
                      <a:pt x="404" y="397"/>
                    </a:lnTo>
                    <a:lnTo>
                      <a:pt x="405" y="403"/>
                    </a:lnTo>
                    <a:lnTo>
                      <a:pt x="405" y="409"/>
                    </a:lnTo>
                    <a:lnTo>
                      <a:pt x="407" y="403"/>
                    </a:lnTo>
                    <a:lnTo>
                      <a:pt x="407" y="397"/>
                    </a:lnTo>
                    <a:lnTo>
                      <a:pt x="409" y="397"/>
                    </a:lnTo>
                    <a:lnTo>
                      <a:pt x="409" y="391"/>
                    </a:lnTo>
                    <a:lnTo>
                      <a:pt x="410" y="403"/>
                    </a:lnTo>
                    <a:lnTo>
                      <a:pt x="411" y="403"/>
                    </a:lnTo>
                    <a:lnTo>
                      <a:pt x="412" y="397"/>
                    </a:lnTo>
                    <a:lnTo>
                      <a:pt x="414" y="397"/>
                    </a:lnTo>
                    <a:lnTo>
                      <a:pt x="414" y="403"/>
                    </a:lnTo>
                    <a:lnTo>
                      <a:pt x="415" y="397"/>
                    </a:lnTo>
                    <a:lnTo>
                      <a:pt x="416" y="391"/>
                    </a:lnTo>
                    <a:lnTo>
                      <a:pt x="418" y="403"/>
                    </a:lnTo>
                    <a:lnTo>
                      <a:pt x="419" y="403"/>
                    </a:lnTo>
                    <a:lnTo>
                      <a:pt x="421" y="403"/>
                    </a:lnTo>
                    <a:lnTo>
                      <a:pt x="422" y="397"/>
                    </a:lnTo>
                    <a:lnTo>
                      <a:pt x="423" y="391"/>
                    </a:lnTo>
                    <a:lnTo>
                      <a:pt x="424" y="403"/>
                    </a:lnTo>
                    <a:lnTo>
                      <a:pt x="425" y="403"/>
                    </a:lnTo>
                    <a:lnTo>
                      <a:pt x="426" y="403"/>
                    </a:lnTo>
                    <a:lnTo>
                      <a:pt x="427" y="391"/>
                    </a:lnTo>
                    <a:lnTo>
                      <a:pt x="428" y="403"/>
                    </a:lnTo>
                    <a:lnTo>
                      <a:pt x="429" y="391"/>
                    </a:lnTo>
                    <a:lnTo>
                      <a:pt x="430" y="397"/>
                    </a:lnTo>
                    <a:lnTo>
                      <a:pt x="432" y="403"/>
                    </a:lnTo>
                    <a:lnTo>
                      <a:pt x="432" y="391"/>
                    </a:lnTo>
                    <a:lnTo>
                      <a:pt x="433" y="385"/>
                    </a:lnTo>
                    <a:lnTo>
                      <a:pt x="434" y="397"/>
                    </a:lnTo>
                    <a:lnTo>
                      <a:pt x="435" y="403"/>
                    </a:lnTo>
                    <a:lnTo>
                      <a:pt x="436" y="403"/>
                    </a:lnTo>
                    <a:lnTo>
                      <a:pt x="437" y="403"/>
                    </a:lnTo>
                    <a:lnTo>
                      <a:pt x="438" y="391"/>
                    </a:lnTo>
                    <a:lnTo>
                      <a:pt x="438" y="403"/>
                    </a:lnTo>
                    <a:lnTo>
                      <a:pt x="439" y="403"/>
                    </a:lnTo>
                    <a:lnTo>
                      <a:pt x="440" y="397"/>
                    </a:lnTo>
                    <a:lnTo>
                      <a:pt x="441" y="403"/>
                    </a:lnTo>
                    <a:lnTo>
                      <a:pt x="442" y="403"/>
                    </a:lnTo>
                    <a:lnTo>
                      <a:pt x="443" y="403"/>
                    </a:lnTo>
                    <a:lnTo>
                      <a:pt x="444" y="403"/>
                    </a:lnTo>
                    <a:lnTo>
                      <a:pt x="445" y="403"/>
                    </a:lnTo>
                    <a:lnTo>
                      <a:pt x="446" y="391"/>
                    </a:lnTo>
                    <a:lnTo>
                      <a:pt x="447" y="397"/>
                    </a:lnTo>
                    <a:lnTo>
                      <a:pt x="448" y="403"/>
                    </a:lnTo>
                    <a:lnTo>
                      <a:pt x="449" y="397"/>
                    </a:lnTo>
                    <a:lnTo>
                      <a:pt x="450" y="391"/>
                    </a:lnTo>
                    <a:lnTo>
                      <a:pt x="450" y="403"/>
                    </a:lnTo>
                    <a:lnTo>
                      <a:pt x="451" y="403"/>
                    </a:lnTo>
                    <a:lnTo>
                      <a:pt x="453" y="397"/>
                    </a:lnTo>
                    <a:lnTo>
                      <a:pt x="453" y="385"/>
                    </a:lnTo>
                    <a:lnTo>
                      <a:pt x="454" y="391"/>
                    </a:lnTo>
                    <a:lnTo>
                      <a:pt x="455" y="397"/>
                    </a:lnTo>
                    <a:lnTo>
                      <a:pt x="456" y="397"/>
                    </a:lnTo>
                    <a:lnTo>
                      <a:pt x="458" y="391"/>
                    </a:lnTo>
                    <a:lnTo>
                      <a:pt x="458" y="397"/>
                    </a:lnTo>
                    <a:lnTo>
                      <a:pt x="459" y="397"/>
                    </a:lnTo>
                    <a:lnTo>
                      <a:pt x="460" y="391"/>
                    </a:lnTo>
                    <a:lnTo>
                      <a:pt x="460" y="403"/>
                    </a:lnTo>
                    <a:lnTo>
                      <a:pt x="462" y="403"/>
                    </a:lnTo>
                    <a:lnTo>
                      <a:pt x="462" y="391"/>
                    </a:lnTo>
                    <a:lnTo>
                      <a:pt x="463" y="397"/>
                    </a:lnTo>
                    <a:lnTo>
                      <a:pt x="464" y="391"/>
                    </a:lnTo>
                    <a:lnTo>
                      <a:pt x="465" y="397"/>
                    </a:lnTo>
                    <a:lnTo>
                      <a:pt x="467" y="397"/>
                    </a:lnTo>
                    <a:lnTo>
                      <a:pt x="467" y="403"/>
                    </a:lnTo>
                    <a:lnTo>
                      <a:pt x="468" y="403"/>
                    </a:lnTo>
                    <a:lnTo>
                      <a:pt x="469" y="397"/>
                    </a:lnTo>
                    <a:lnTo>
                      <a:pt x="470" y="403"/>
                    </a:lnTo>
                    <a:lnTo>
                      <a:pt x="470" y="409"/>
                    </a:lnTo>
                    <a:lnTo>
                      <a:pt x="472" y="397"/>
                    </a:lnTo>
                    <a:lnTo>
                      <a:pt x="473" y="397"/>
                    </a:lnTo>
                    <a:lnTo>
                      <a:pt x="475" y="403"/>
                    </a:lnTo>
                    <a:lnTo>
                      <a:pt x="476" y="391"/>
                    </a:lnTo>
                    <a:lnTo>
                      <a:pt x="477" y="397"/>
                    </a:lnTo>
                    <a:lnTo>
                      <a:pt x="477" y="391"/>
                    </a:lnTo>
                    <a:lnTo>
                      <a:pt x="479" y="397"/>
                    </a:lnTo>
                    <a:lnTo>
                      <a:pt x="479" y="391"/>
                    </a:lnTo>
                    <a:lnTo>
                      <a:pt x="481" y="397"/>
                    </a:lnTo>
                    <a:lnTo>
                      <a:pt x="483" y="385"/>
                    </a:lnTo>
                    <a:lnTo>
                      <a:pt x="484" y="403"/>
                    </a:lnTo>
                    <a:lnTo>
                      <a:pt x="485" y="403"/>
                    </a:lnTo>
                    <a:lnTo>
                      <a:pt x="486" y="397"/>
                    </a:lnTo>
                    <a:lnTo>
                      <a:pt x="486" y="403"/>
                    </a:lnTo>
                    <a:lnTo>
                      <a:pt x="487" y="403"/>
                    </a:lnTo>
                    <a:lnTo>
                      <a:pt x="489" y="391"/>
                    </a:lnTo>
                    <a:lnTo>
                      <a:pt x="490" y="391"/>
                    </a:lnTo>
                    <a:lnTo>
                      <a:pt x="491" y="391"/>
                    </a:lnTo>
                    <a:lnTo>
                      <a:pt x="491" y="385"/>
                    </a:lnTo>
                    <a:lnTo>
                      <a:pt x="492" y="403"/>
                    </a:lnTo>
                    <a:lnTo>
                      <a:pt x="493" y="403"/>
                    </a:lnTo>
                    <a:lnTo>
                      <a:pt x="495" y="391"/>
                    </a:lnTo>
                    <a:lnTo>
                      <a:pt x="495" y="397"/>
                    </a:lnTo>
                    <a:lnTo>
                      <a:pt x="496" y="397"/>
                    </a:lnTo>
                    <a:lnTo>
                      <a:pt x="497" y="403"/>
                    </a:lnTo>
                    <a:lnTo>
                      <a:pt x="498" y="403"/>
                    </a:lnTo>
                    <a:lnTo>
                      <a:pt x="499" y="397"/>
                    </a:lnTo>
                    <a:lnTo>
                      <a:pt x="501" y="397"/>
                    </a:lnTo>
                    <a:lnTo>
                      <a:pt x="501" y="391"/>
                    </a:lnTo>
                    <a:lnTo>
                      <a:pt x="502" y="403"/>
                    </a:lnTo>
                    <a:lnTo>
                      <a:pt x="503" y="397"/>
                    </a:lnTo>
                    <a:lnTo>
                      <a:pt x="505" y="391"/>
                    </a:lnTo>
                    <a:lnTo>
                      <a:pt x="505" y="403"/>
                    </a:lnTo>
                    <a:lnTo>
                      <a:pt x="506" y="403"/>
                    </a:lnTo>
                    <a:lnTo>
                      <a:pt x="507" y="391"/>
                    </a:lnTo>
                    <a:lnTo>
                      <a:pt x="509" y="391"/>
                    </a:lnTo>
                    <a:lnTo>
                      <a:pt x="509" y="397"/>
                    </a:lnTo>
                    <a:lnTo>
                      <a:pt x="510" y="385"/>
                    </a:lnTo>
                    <a:lnTo>
                      <a:pt x="511" y="391"/>
                    </a:lnTo>
                    <a:lnTo>
                      <a:pt x="512" y="397"/>
                    </a:lnTo>
                    <a:lnTo>
                      <a:pt x="513" y="397"/>
                    </a:lnTo>
                    <a:lnTo>
                      <a:pt x="513" y="385"/>
                    </a:lnTo>
                    <a:lnTo>
                      <a:pt x="515" y="397"/>
                    </a:lnTo>
                    <a:lnTo>
                      <a:pt x="515" y="403"/>
                    </a:lnTo>
                    <a:lnTo>
                      <a:pt x="517" y="397"/>
                    </a:lnTo>
                    <a:lnTo>
                      <a:pt x="517" y="391"/>
                    </a:lnTo>
                    <a:lnTo>
                      <a:pt x="518" y="403"/>
                    </a:lnTo>
                    <a:lnTo>
                      <a:pt x="519" y="397"/>
                    </a:lnTo>
                    <a:lnTo>
                      <a:pt x="521" y="391"/>
                    </a:lnTo>
                    <a:lnTo>
                      <a:pt x="522" y="391"/>
                    </a:lnTo>
                    <a:lnTo>
                      <a:pt x="523" y="391"/>
                    </a:lnTo>
                    <a:lnTo>
                      <a:pt x="524" y="397"/>
                    </a:lnTo>
                    <a:lnTo>
                      <a:pt x="525" y="385"/>
                    </a:lnTo>
                    <a:lnTo>
                      <a:pt x="526" y="385"/>
                    </a:lnTo>
                    <a:lnTo>
                      <a:pt x="527" y="391"/>
                    </a:lnTo>
                    <a:lnTo>
                      <a:pt x="528" y="385"/>
                    </a:lnTo>
                    <a:lnTo>
                      <a:pt x="529" y="391"/>
                    </a:lnTo>
                    <a:lnTo>
                      <a:pt x="531" y="385"/>
                    </a:lnTo>
                    <a:lnTo>
                      <a:pt x="531" y="379"/>
                    </a:lnTo>
                    <a:lnTo>
                      <a:pt x="532" y="391"/>
                    </a:lnTo>
                    <a:lnTo>
                      <a:pt x="533" y="391"/>
                    </a:lnTo>
                    <a:lnTo>
                      <a:pt x="534" y="385"/>
                    </a:lnTo>
                    <a:lnTo>
                      <a:pt x="535" y="373"/>
                    </a:lnTo>
                    <a:lnTo>
                      <a:pt x="535" y="356"/>
                    </a:lnTo>
                    <a:lnTo>
                      <a:pt x="536" y="379"/>
                    </a:lnTo>
                    <a:lnTo>
                      <a:pt x="537" y="379"/>
                    </a:lnTo>
                    <a:lnTo>
                      <a:pt x="538" y="373"/>
                    </a:lnTo>
                    <a:lnTo>
                      <a:pt x="540" y="344"/>
                    </a:lnTo>
                    <a:lnTo>
                      <a:pt x="541" y="368"/>
                    </a:lnTo>
                    <a:lnTo>
                      <a:pt x="542" y="362"/>
                    </a:lnTo>
                    <a:lnTo>
                      <a:pt x="543" y="326"/>
                    </a:lnTo>
                    <a:lnTo>
                      <a:pt x="544" y="320"/>
                    </a:lnTo>
                    <a:lnTo>
                      <a:pt x="545" y="314"/>
                    </a:lnTo>
                    <a:lnTo>
                      <a:pt x="546" y="243"/>
                    </a:lnTo>
                    <a:lnTo>
                      <a:pt x="547" y="70"/>
                    </a:lnTo>
                    <a:lnTo>
                      <a:pt x="548" y="0"/>
                    </a:lnTo>
                    <a:lnTo>
                      <a:pt x="549" y="41"/>
                    </a:lnTo>
                    <a:lnTo>
                      <a:pt x="549" y="47"/>
                    </a:lnTo>
                    <a:lnTo>
                      <a:pt x="550" y="59"/>
                    </a:lnTo>
                    <a:lnTo>
                      <a:pt x="551" y="94"/>
                    </a:lnTo>
                    <a:lnTo>
                      <a:pt x="552" y="142"/>
                    </a:lnTo>
                    <a:lnTo>
                      <a:pt x="553" y="184"/>
                    </a:lnTo>
                    <a:lnTo>
                      <a:pt x="554" y="231"/>
                    </a:lnTo>
                    <a:lnTo>
                      <a:pt x="555" y="237"/>
                    </a:lnTo>
                    <a:lnTo>
                      <a:pt x="556" y="290"/>
                    </a:lnTo>
                    <a:lnTo>
                      <a:pt x="556" y="308"/>
                    </a:lnTo>
                    <a:lnTo>
                      <a:pt x="558" y="338"/>
                    </a:lnTo>
                    <a:lnTo>
                      <a:pt x="560" y="344"/>
                    </a:lnTo>
                    <a:lnTo>
                      <a:pt x="560" y="338"/>
                    </a:lnTo>
                    <a:lnTo>
                      <a:pt x="561" y="350"/>
                    </a:lnTo>
                    <a:lnTo>
                      <a:pt x="562" y="373"/>
                    </a:lnTo>
                    <a:lnTo>
                      <a:pt x="563" y="368"/>
                    </a:lnTo>
                    <a:lnTo>
                      <a:pt x="565" y="368"/>
                    </a:lnTo>
                    <a:lnTo>
                      <a:pt x="565" y="350"/>
                    </a:lnTo>
                    <a:lnTo>
                      <a:pt x="566" y="368"/>
                    </a:lnTo>
                    <a:lnTo>
                      <a:pt x="567" y="379"/>
                    </a:lnTo>
                    <a:lnTo>
                      <a:pt x="568" y="379"/>
                    </a:lnTo>
                    <a:lnTo>
                      <a:pt x="569" y="385"/>
                    </a:lnTo>
                    <a:lnTo>
                      <a:pt x="570" y="385"/>
                    </a:lnTo>
                    <a:lnTo>
                      <a:pt x="571" y="368"/>
                    </a:lnTo>
                    <a:lnTo>
                      <a:pt x="572" y="373"/>
                    </a:lnTo>
                    <a:lnTo>
                      <a:pt x="573" y="379"/>
                    </a:lnTo>
                    <a:lnTo>
                      <a:pt x="574" y="385"/>
                    </a:lnTo>
                    <a:lnTo>
                      <a:pt x="574" y="379"/>
                    </a:lnTo>
                    <a:lnTo>
                      <a:pt x="575" y="391"/>
                    </a:lnTo>
                    <a:lnTo>
                      <a:pt x="576" y="385"/>
                    </a:lnTo>
                    <a:lnTo>
                      <a:pt x="577" y="391"/>
                    </a:lnTo>
                    <a:lnTo>
                      <a:pt x="578" y="385"/>
                    </a:lnTo>
                    <a:lnTo>
                      <a:pt x="579" y="385"/>
                    </a:lnTo>
                    <a:lnTo>
                      <a:pt x="580" y="391"/>
                    </a:lnTo>
                    <a:lnTo>
                      <a:pt x="580" y="397"/>
                    </a:lnTo>
                    <a:lnTo>
                      <a:pt x="582" y="385"/>
                    </a:lnTo>
                    <a:lnTo>
                      <a:pt x="582" y="397"/>
                    </a:lnTo>
                    <a:lnTo>
                      <a:pt x="584" y="391"/>
                    </a:lnTo>
                    <a:lnTo>
                      <a:pt x="586" y="391"/>
                    </a:lnTo>
                    <a:lnTo>
                      <a:pt x="587" y="379"/>
                    </a:lnTo>
                    <a:lnTo>
                      <a:pt x="588" y="379"/>
                    </a:lnTo>
                    <a:lnTo>
                      <a:pt x="589" y="385"/>
                    </a:lnTo>
                    <a:lnTo>
                      <a:pt x="590" y="385"/>
                    </a:lnTo>
                    <a:lnTo>
                      <a:pt x="591" y="397"/>
                    </a:lnTo>
                    <a:lnTo>
                      <a:pt x="592" y="385"/>
                    </a:lnTo>
                    <a:lnTo>
                      <a:pt x="593" y="379"/>
                    </a:lnTo>
                    <a:lnTo>
                      <a:pt x="594" y="373"/>
                    </a:lnTo>
                    <a:lnTo>
                      <a:pt x="595" y="379"/>
                    </a:lnTo>
                    <a:lnTo>
                      <a:pt x="595" y="373"/>
                    </a:lnTo>
                    <a:lnTo>
                      <a:pt x="596" y="397"/>
                    </a:lnTo>
                    <a:lnTo>
                      <a:pt x="598" y="391"/>
                    </a:lnTo>
                    <a:lnTo>
                      <a:pt x="598" y="397"/>
                    </a:lnTo>
                    <a:lnTo>
                      <a:pt x="599" y="368"/>
                    </a:lnTo>
                    <a:lnTo>
                      <a:pt x="599" y="373"/>
                    </a:lnTo>
                    <a:lnTo>
                      <a:pt x="601" y="385"/>
                    </a:lnTo>
                    <a:lnTo>
                      <a:pt x="602" y="385"/>
                    </a:lnTo>
                    <a:lnTo>
                      <a:pt x="602" y="379"/>
                    </a:lnTo>
                    <a:lnTo>
                      <a:pt x="603" y="397"/>
                    </a:lnTo>
                    <a:lnTo>
                      <a:pt x="604" y="379"/>
                    </a:lnTo>
                    <a:lnTo>
                      <a:pt x="606" y="385"/>
                    </a:lnTo>
                    <a:lnTo>
                      <a:pt x="606" y="379"/>
                    </a:lnTo>
                    <a:lnTo>
                      <a:pt x="607" y="391"/>
                    </a:lnTo>
                    <a:lnTo>
                      <a:pt x="608" y="403"/>
                    </a:lnTo>
                    <a:lnTo>
                      <a:pt x="609" y="403"/>
                    </a:lnTo>
                    <a:lnTo>
                      <a:pt x="609" y="391"/>
                    </a:lnTo>
                    <a:lnTo>
                      <a:pt x="611" y="397"/>
                    </a:lnTo>
                    <a:lnTo>
                      <a:pt x="613" y="391"/>
                    </a:lnTo>
                    <a:lnTo>
                      <a:pt x="613" y="385"/>
                    </a:lnTo>
                    <a:lnTo>
                      <a:pt x="615" y="391"/>
                    </a:lnTo>
                    <a:lnTo>
                      <a:pt x="617" y="391"/>
                    </a:lnTo>
                    <a:lnTo>
                      <a:pt x="618" y="385"/>
                    </a:lnTo>
                    <a:lnTo>
                      <a:pt x="619" y="391"/>
                    </a:lnTo>
                    <a:lnTo>
                      <a:pt x="619" y="397"/>
                    </a:lnTo>
                    <a:lnTo>
                      <a:pt x="621" y="385"/>
                    </a:lnTo>
                    <a:lnTo>
                      <a:pt x="623" y="385"/>
                    </a:lnTo>
                    <a:lnTo>
                      <a:pt x="624" y="391"/>
                    </a:lnTo>
                    <a:lnTo>
                      <a:pt x="624" y="397"/>
                    </a:lnTo>
                    <a:lnTo>
                      <a:pt x="625" y="403"/>
                    </a:lnTo>
                    <a:lnTo>
                      <a:pt x="627" y="397"/>
                    </a:lnTo>
                    <a:lnTo>
                      <a:pt x="629" y="397"/>
                    </a:lnTo>
                    <a:lnTo>
                      <a:pt x="630" y="397"/>
                    </a:lnTo>
                    <a:lnTo>
                      <a:pt x="631" y="397"/>
                    </a:lnTo>
                    <a:lnTo>
                      <a:pt x="632" y="385"/>
                    </a:lnTo>
                    <a:lnTo>
                      <a:pt x="633" y="391"/>
                    </a:lnTo>
                    <a:lnTo>
                      <a:pt x="633" y="397"/>
                    </a:lnTo>
                    <a:lnTo>
                      <a:pt x="635" y="385"/>
                    </a:lnTo>
                    <a:lnTo>
                      <a:pt x="635" y="391"/>
                    </a:lnTo>
                    <a:lnTo>
                      <a:pt x="636" y="391"/>
                    </a:lnTo>
                    <a:lnTo>
                      <a:pt x="637" y="397"/>
                    </a:lnTo>
                    <a:lnTo>
                      <a:pt x="638" y="391"/>
                    </a:lnTo>
                    <a:lnTo>
                      <a:pt x="639" y="391"/>
                    </a:lnTo>
                    <a:lnTo>
                      <a:pt x="640" y="391"/>
                    </a:lnTo>
                    <a:lnTo>
                      <a:pt x="641" y="403"/>
                    </a:lnTo>
                    <a:lnTo>
                      <a:pt x="642" y="397"/>
                    </a:lnTo>
                    <a:lnTo>
                      <a:pt x="643" y="391"/>
                    </a:lnTo>
                    <a:lnTo>
                      <a:pt x="644" y="397"/>
                    </a:lnTo>
                    <a:lnTo>
                      <a:pt x="645" y="397"/>
                    </a:lnTo>
                    <a:lnTo>
                      <a:pt x="645" y="403"/>
                    </a:lnTo>
                    <a:lnTo>
                      <a:pt x="647" y="397"/>
                    </a:lnTo>
                    <a:lnTo>
                      <a:pt x="648" y="362"/>
                    </a:lnTo>
                    <a:lnTo>
                      <a:pt x="649" y="385"/>
                    </a:lnTo>
                    <a:lnTo>
                      <a:pt x="651" y="379"/>
                    </a:lnTo>
                    <a:lnTo>
                      <a:pt x="652" y="391"/>
                    </a:lnTo>
                    <a:lnTo>
                      <a:pt x="653" y="385"/>
                    </a:lnTo>
                    <a:lnTo>
                      <a:pt x="654" y="385"/>
                    </a:lnTo>
                    <a:lnTo>
                      <a:pt x="655" y="391"/>
                    </a:lnTo>
                    <a:lnTo>
                      <a:pt x="655" y="397"/>
                    </a:lnTo>
                    <a:lnTo>
                      <a:pt x="657" y="385"/>
                    </a:lnTo>
                    <a:lnTo>
                      <a:pt x="657" y="403"/>
                    </a:lnTo>
                    <a:lnTo>
                      <a:pt x="658" y="397"/>
                    </a:lnTo>
                    <a:lnTo>
                      <a:pt x="659" y="403"/>
                    </a:lnTo>
                    <a:lnTo>
                      <a:pt x="661" y="397"/>
                    </a:lnTo>
                    <a:lnTo>
                      <a:pt x="661" y="391"/>
                    </a:lnTo>
                    <a:lnTo>
                      <a:pt x="662" y="397"/>
                    </a:lnTo>
                    <a:lnTo>
                      <a:pt x="663" y="379"/>
                    </a:lnTo>
                    <a:lnTo>
                      <a:pt x="664" y="379"/>
                    </a:lnTo>
                    <a:lnTo>
                      <a:pt x="664" y="385"/>
                    </a:lnTo>
                    <a:lnTo>
                      <a:pt x="666" y="391"/>
                    </a:lnTo>
                    <a:lnTo>
                      <a:pt x="667" y="391"/>
                    </a:lnTo>
                    <a:lnTo>
                      <a:pt x="668" y="397"/>
                    </a:lnTo>
                    <a:lnTo>
                      <a:pt x="669" y="397"/>
                    </a:lnTo>
                    <a:lnTo>
                      <a:pt x="670" y="379"/>
                    </a:lnTo>
                    <a:lnTo>
                      <a:pt x="671" y="391"/>
                    </a:lnTo>
                    <a:lnTo>
                      <a:pt x="672" y="391"/>
                    </a:lnTo>
                    <a:lnTo>
                      <a:pt x="673" y="397"/>
                    </a:lnTo>
                    <a:lnTo>
                      <a:pt x="674" y="397"/>
                    </a:lnTo>
                    <a:lnTo>
                      <a:pt x="675" y="397"/>
                    </a:lnTo>
                    <a:lnTo>
                      <a:pt x="676" y="379"/>
                    </a:lnTo>
                    <a:lnTo>
                      <a:pt x="676" y="385"/>
                    </a:lnTo>
                    <a:lnTo>
                      <a:pt x="678" y="391"/>
                    </a:lnTo>
                    <a:lnTo>
                      <a:pt x="679" y="391"/>
                    </a:lnTo>
                    <a:lnTo>
                      <a:pt x="679" y="397"/>
                    </a:lnTo>
                    <a:lnTo>
                      <a:pt x="680" y="385"/>
                    </a:lnTo>
                    <a:lnTo>
                      <a:pt x="681" y="391"/>
                    </a:lnTo>
                    <a:lnTo>
                      <a:pt x="682" y="403"/>
                    </a:lnTo>
                    <a:lnTo>
                      <a:pt x="683" y="397"/>
                    </a:lnTo>
                    <a:lnTo>
                      <a:pt x="684" y="397"/>
                    </a:lnTo>
                    <a:lnTo>
                      <a:pt x="685" y="403"/>
                    </a:lnTo>
                    <a:lnTo>
                      <a:pt x="686" y="403"/>
                    </a:lnTo>
                    <a:lnTo>
                      <a:pt x="687" y="397"/>
                    </a:lnTo>
                    <a:lnTo>
                      <a:pt x="688" y="391"/>
                    </a:lnTo>
                    <a:lnTo>
                      <a:pt x="689" y="385"/>
                    </a:lnTo>
                    <a:lnTo>
                      <a:pt x="689" y="391"/>
                    </a:lnTo>
                    <a:lnTo>
                      <a:pt x="691" y="391"/>
                    </a:lnTo>
                    <a:lnTo>
                      <a:pt x="691" y="397"/>
                    </a:lnTo>
                    <a:lnTo>
                      <a:pt x="692" y="397"/>
                    </a:lnTo>
                    <a:lnTo>
                      <a:pt x="693" y="397"/>
                    </a:lnTo>
                    <a:lnTo>
                      <a:pt x="694" y="397"/>
                    </a:lnTo>
                    <a:lnTo>
                      <a:pt x="695" y="403"/>
                    </a:lnTo>
                    <a:lnTo>
                      <a:pt x="696" y="385"/>
                    </a:lnTo>
                    <a:lnTo>
                      <a:pt x="698" y="397"/>
                    </a:lnTo>
                    <a:lnTo>
                      <a:pt x="699" y="397"/>
                    </a:lnTo>
                    <a:lnTo>
                      <a:pt x="700" y="397"/>
                    </a:lnTo>
                    <a:lnTo>
                      <a:pt x="700" y="391"/>
                    </a:lnTo>
                    <a:lnTo>
                      <a:pt x="701" y="403"/>
                    </a:lnTo>
                    <a:lnTo>
                      <a:pt x="702" y="397"/>
                    </a:lnTo>
                    <a:lnTo>
                      <a:pt x="703" y="397"/>
                    </a:lnTo>
                    <a:lnTo>
                      <a:pt x="704" y="397"/>
                    </a:lnTo>
                    <a:lnTo>
                      <a:pt x="706" y="379"/>
                    </a:lnTo>
                    <a:lnTo>
                      <a:pt x="706" y="397"/>
                    </a:lnTo>
                    <a:lnTo>
                      <a:pt x="707" y="403"/>
                    </a:lnTo>
                    <a:lnTo>
                      <a:pt x="708" y="397"/>
                    </a:lnTo>
                    <a:lnTo>
                      <a:pt x="709" y="397"/>
                    </a:lnTo>
                    <a:lnTo>
                      <a:pt x="709" y="391"/>
                    </a:lnTo>
                    <a:lnTo>
                      <a:pt x="710" y="403"/>
                    </a:lnTo>
                    <a:lnTo>
                      <a:pt x="711" y="403"/>
                    </a:lnTo>
                    <a:lnTo>
                      <a:pt x="712" y="397"/>
                    </a:lnTo>
                    <a:lnTo>
                      <a:pt x="713" y="403"/>
                    </a:lnTo>
                    <a:lnTo>
                      <a:pt x="714" y="397"/>
                    </a:lnTo>
                    <a:lnTo>
                      <a:pt x="715" y="397"/>
                    </a:lnTo>
                    <a:lnTo>
                      <a:pt x="716" y="403"/>
                    </a:lnTo>
                    <a:lnTo>
                      <a:pt x="717" y="409"/>
                    </a:lnTo>
                    <a:lnTo>
                      <a:pt x="718" y="409"/>
                    </a:lnTo>
                    <a:lnTo>
                      <a:pt x="719" y="397"/>
                    </a:lnTo>
                    <a:lnTo>
                      <a:pt x="720" y="391"/>
                    </a:lnTo>
                    <a:lnTo>
                      <a:pt x="720" y="385"/>
                    </a:lnTo>
                    <a:lnTo>
                      <a:pt x="721" y="397"/>
                    </a:lnTo>
                    <a:lnTo>
                      <a:pt x="722" y="397"/>
                    </a:lnTo>
                    <a:lnTo>
                      <a:pt x="723" y="403"/>
                    </a:lnTo>
                    <a:lnTo>
                      <a:pt x="724" y="409"/>
                    </a:lnTo>
                    <a:lnTo>
                      <a:pt x="725" y="403"/>
                    </a:lnTo>
                    <a:lnTo>
                      <a:pt x="726" y="403"/>
                    </a:lnTo>
                    <a:lnTo>
                      <a:pt x="727" y="397"/>
                    </a:lnTo>
                    <a:lnTo>
                      <a:pt x="728" y="397"/>
                    </a:lnTo>
                    <a:lnTo>
                      <a:pt x="729" y="397"/>
                    </a:lnTo>
                    <a:lnTo>
                      <a:pt x="729" y="403"/>
                    </a:lnTo>
                    <a:lnTo>
                      <a:pt x="731" y="403"/>
                    </a:lnTo>
                    <a:lnTo>
                      <a:pt x="731" y="397"/>
                    </a:lnTo>
                    <a:lnTo>
                      <a:pt x="732" y="391"/>
                    </a:lnTo>
                    <a:lnTo>
                      <a:pt x="733" y="403"/>
                    </a:lnTo>
                    <a:lnTo>
                      <a:pt x="735" y="391"/>
                    </a:lnTo>
                    <a:lnTo>
                      <a:pt x="736" y="397"/>
                    </a:lnTo>
                    <a:lnTo>
                      <a:pt x="737" y="397"/>
                    </a:lnTo>
                    <a:lnTo>
                      <a:pt x="738" y="397"/>
                    </a:lnTo>
                    <a:lnTo>
                      <a:pt x="739" y="391"/>
                    </a:lnTo>
                    <a:lnTo>
                      <a:pt x="740" y="397"/>
                    </a:lnTo>
                    <a:lnTo>
                      <a:pt x="741" y="397"/>
                    </a:lnTo>
                    <a:lnTo>
                      <a:pt x="742" y="391"/>
                    </a:lnTo>
                    <a:lnTo>
                      <a:pt x="742" y="397"/>
                    </a:lnTo>
                    <a:lnTo>
                      <a:pt x="743" y="397"/>
                    </a:lnTo>
                    <a:lnTo>
                      <a:pt x="745" y="385"/>
                    </a:lnTo>
                    <a:lnTo>
                      <a:pt x="745" y="391"/>
                    </a:lnTo>
                    <a:lnTo>
                      <a:pt x="746" y="403"/>
                    </a:lnTo>
                    <a:lnTo>
                      <a:pt x="748" y="391"/>
                    </a:lnTo>
                    <a:lnTo>
                      <a:pt x="748" y="385"/>
                    </a:lnTo>
                    <a:lnTo>
                      <a:pt x="749" y="391"/>
                    </a:lnTo>
                    <a:lnTo>
                      <a:pt x="750" y="391"/>
                    </a:lnTo>
                    <a:lnTo>
                      <a:pt x="751" y="385"/>
                    </a:lnTo>
                    <a:lnTo>
                      <a:pt x="751" y="397"/>
                    </a:lnTo>
                    <a:lnTo>
                      <a:pt x="753" y="397"/>
                    </a:lnTo>
                    <a:lnTo>
                      <a:pt x="753" y="391"/>
                    </a:lnTo>
                    <a:lnTo>
                      <a:pt x="755" y="403"/>
                    </a:lnTo>
                    <a:lnTo>
                      <a:pt x="755" y="397"/>
                    </a:lnTo>
                    <a:lnTo>
                      <a:pt x="756" y="403"/>
                    </a:lnTo>
                    <a:lnTo>
                      <a:pt x="757" y="391"/>
                    </a:lnTo>
                    <a:lnTo>
                      <a:pt x="758" y="397"/>
                    </a:lnTo>
                    <a:lnTo>
                      <a:pt x="759" y="391"/>
                    </a:lnTo>
                    <a:lnTo>
                      <a:pt x="760" y="385"/>
                    </a:lnTo>
                    <a:lnTo>
                      <a:pt x="761" y="385"/>
                    </a:lnTo>
                    <a:lnTo>
                      <a:pt x="762" y="397"/>
                    </a:lnTo>
                    <a:lnTo>
                      <a:pt x="763" y="391"/>
                    </a:lnTo>
                    <a:lnTo>
                      <a:pt x="764" y="391"/>
                    </a:lnTo>
                    <a:lnTo>
                      <a:pt x="764" y="397"/>
                    </a:lnTo>
                    <a:lnTo>
                      <a:pt x="765" y="391"/>
                    </a:lnTo>
                    <a:lnTo>
                      <a:pt x="766" y="397"/>
                    </a:lnTo>
                    <a:lnTo>
                      <a:pt x="767" y="385"/>
                    </a:lnTo>
                    <a:lnTo>
                      <a:pt x="768" y="391"/>
                    </a:lnTo>
                    <a:lnTo>
                      <a:pt x="769" y="403"/>
                    </a:lnTo>
                    <a:lnTo>
                      <a:pt x="770" y="397"/>
                    </a:lnTo>
                    <a:lnTo>
                      <a:pt x="771" y="391"/>
                    </a:lnTo>
                    <a:lnTo>
                      <a:pt x="772" y="397"/>
                    </a:lnTo>
                    <a:lnTo>
                      <a:pt x="773" y="397"/>
                    </a:lnTo>
                    <a:lnTo>
                      <a:pt x="774" y="403"/>
                    </a:lnTo>
                    <a:lnTo>
                      <a:pt x="776" y="397"/>
                    </a:lnTo>
                    <a:lnTo>
                      <a:pt x="777" y="391"/>
                    </a:lnTo>
                    <a:lnTo>
                      <a:pt x="778" y="397"/>
                    </a:lnTo>
                    <a:lnTo>
                      <a:pt x="779" y="397"/>
                    </a:lnTo>
                    <a:lnTo>
                      <a:pt x="780" y="397"/>
                    </a:lnTo>
                    <a:lnTo>
                      <a:pt x="781" y="397"/>
                    </a:lnTo>
                    <a:lnTo>
                      <a:pt x="782" y="391"/>
                    </a:lnTo>
                    <a:lnTo>
                      <a:pt x="783" y="391"/>
                    </a:lnTo>
                    <a:lnTo>
                      <a:pt x="783" y="397"/>
                    </a:lnTo>
                    <a:lnTo>
                      <a:pt x="785" y="397"/>
                    </a:lnTo>
                    <a:lnTo>
                      <a:pt x="785" y="391"/>
                    </a:lnTo>
                    <a:lnTo>
                      <a:pt x="787" y="391"/>
                    </a:lnTo>
                    <a:lnTo>
                      <a:pt x="787" y="379"/>
                    </a:lnTo>
                    <a:lnTo>
                      <a:pt x="788" y="397"/>
                    </a:lnTo>
                    <a:lnTo>
                      <a:pt x="789" y="403"/>
                    </a:lnTo>
                    <a:lnTo>
                      <a:pt x="790" y="397"/>
                    </a:lnTo>
                    <a:lnTo>
                      <a:pt x="791" y="397"/>
                    </a:lnTo>
                    <a:lnTo>
                      <a:pt x="792" y="397"/>
                    </a:lnTo>
                    <a:lnTo>
                      <a:pt x="793" y="403"/>
                    </a:lnTo>
                    <a:lnTo>
                      <a:pt x="794" y="403"/>
                    </a:lnTo>
                    <a:lnTo>
                      <a:pt x="795" y="391"/>
                    </a:lnTo>
                    <a:lnTo>
                      <a:pt x="795" y="409"/>
                    </a:lnTo>
                    <a:lnTo>
                      <a:pt x="796" y="409"/>
                    </a:lnTo>
                    <a:lnTo>
                      <a:pt x="797" y="391"/>
                    </a:lnTo>
                    <a:lnTo>
                      <a:pt x="799" y="397"/>
                    </a:lnTo>
                    <a:lnTo>
                      <a:pt x="799" y="403"/>
                    </a:lnTo>
                    <a:lnTo>
                      <a:pt x="800" y="397"/>
                    </a:lnTo>
                    <a:lnTo>
                      <a:pt x="802" y="397"/>
                    </a:lnTo>
                    <a:lnTo>
                      <a:pt x="802" y="391"/>
                    </a:lnTo>
                    <a:lnTo>
                      <a:pt x="803" y="403"/>
                    </a:lnTo>
                    <a:lnTo>
                      <a:pt x="804" y="397"/>
                    </a:lnTo>
                    <a:lnTo>
                      <a:pt x="805" y="397"/>
                    </a:lnTo>
                    <a:lnTo>
                      <a:pt x="806" y="397"/>
                    </a:lnTo>
                    <a:lnTo>
                      <a:pt x="807" y="403"/>
                    </a:lnTo>
                    <a:lnTo>
                      <a:pt x="809" y="397"/>
                    </a:lnTo>
                    <a:lnTo>
                      <a:pt x="809" y="391"/>
                    </a:lnTo>
                    <a:lnTo>
                      <a:pt x="811" y="397"/>
                    </a:lnTo>
                    <a:lnTo>
                      <a:pt x="811" y="391"/>
                    </a:lnTo>
                    <a:lnTo>
                      <a:pt x="813" y="391"/>
                    </a:lnTo>
                    <a:lnTo>
                      <a:pt x="814" y="379"/>
                    </a:lnTo>
                    <a:lnTo>
                      <a:pt x="815" y="379"/>
                    </a:lnTo>
                    <a:lnTo>
                      <a:pt x="816" y="397"/>
                    </a:lnTo>
                    <a:lnTo>
                      <a:pt x="818" y="397"/>
                    </a:lnTo>
                    <a:lnTo>
                      <a:pt x="819" y="397"/>
                    </a:lnTo>
                    <a:lnTo>
                      <a:pt x="820" y="403"/>
                    </a:lnTo>
                    <a:lnTo>
                      <a:pt x="822" y="391"/>
                    </a:lnTo>
                    <a:lnTo>
                      <a:pt x="822" y="397"/>
                    </a:lnTo>
                    <a:lnTo>
                      <a:pt x="824" y="397"/>
                    </a:lnTo>
                    <a:lnTo>
                      <a:pt x="826" y="397"/>
                    </a:lnTo>
                    <a:lnTo>
                      <a:pt x="827" y="397"/>
                    </a:lnTo>
                    <a:lnTo>
                      <a:pt x="828" y="397"/>
                    </a:lnTo>
                    <a:lnTo>
                      <a:pt x="830" y="397"/>
                    </a:lnTo>
                    <a:lnTo>
                      <a:pt x="830" y="391"/>
                    </a:lnTo>
                    <a:lnTo>
                      <a:pt x="831" y="397"/>
                    </a:lnTo>
                    <a:lnTo>
                      <a:pt x="832" y="397"/>
                    </a:lnTo>
                    <a:lnTo>
                      <a:pt x="833" y="391"/>
                    </a:lnTo>
                    <a:lnTo>
                      <a:pt x="834" y="397"/>
                    </a:lnTo>
                    <a:lnTo>
                      <a:pt x="835" y="397"/>
                    </a:lnTo>
                    <a:lnTo>
                      <a:pt x="836" y="397"/>
                    </a:lnTo>
                    <a:lnTo>
                      <a:pt x="837" y="397"/>
                    </a:lnTo>
                    <a:lnTo>
                      <a:pt x="838" y="397"/>
                    </a:lnTo>
                    <a:lnTo>
                      <a:pt x="839" y="397"/>
                    </a:lnTo>
                    <a:lnTo>
                      <a:pt x="839" y="403"/>
                    </a:lnTo>
                    <a:lnTo>
                      <a:pt x="841" y="397"/>
                    </a:lnTo>
                    <a:lnTo>
                      <a:pt x="841" y="391"/>
                    </a:lnTo>
                    <a:lnTo>
                      <a:pt x="842" y="403"/>
                    </a:lnTo>
                    <a:lnTo>
                      <a:pt x="843" y="397"/>
                    </a:lnTo>
                    <a:lnTo>
                      <a:pt x="844" y="403"/>
                    </a:lnTo>
                    <a:lnTo>
                      <a:pt x="845" y="403"/>
                    </a:lnTo>
                    <a:lnTo>
                      <a:pt x="846" y="397"/>
                    </a:lnTo>
                    <a:lnTo>
                      <a:pt x="848" y="397"/>
                    </a:lnTo>
                    <a:lnTo>
                      <a:pt x="848" y="403"/>
                    </a:lnTo>
                    <a:lnTo>
                      <a:pt x="849" y="391"/>
                    </a:lnTo>
                    <a:lnTo>
                      <a:pt x="850" y="397"/>
                    </a:lnTo>
                    <a:lnTo>
                      <a:pt x="851" y="397"/>
                    </a:lnTo>
                    <a:lnTo>
                      <a:pt x="852" y="391"/>
                    </a:lnTo>
                    <a:lnTo>
                      <a:pt x="852" y="403"/>
                    </a:lnTo>
                    <a:lnTo>
                      <a:pt x="853" y="403"/>
                    </a:lnTo>
                    <a:lnTo>
                      <a:pt x="855" y="397"/>
                    </a:lnTo>
                    <a:lnTo>
                      <a:pt x="855" y="403"/>
                    </a:lnTo>
                    <a:lnTo>
                      <a:pt x="856" y="403"/>
                    </a:lnTo>
                    <a:lnTo>
                      <a:pt x="858" y="403"/>
                    </a:lnTo>
                    <a:lnTo>
                      <a:pt x="858" y="385"/>
                    </a:lnTo>
                    <a:lnTo>
                      <a:pt x="859" y="391"/>
                    </a:lnTo>
                    <a:lnTo>
                      <a:pt x="860" y="391"/>
                    </a:lnTo>
                    <a:lnTo>
                      <a:pt x="860" y="403"/>
                    </a:lnTo>
                    <a:lnTo>
                      <a:pt x="861" y="397"/>
                    </a:lnTo>
                    <a:lnTo>
                      <a:pt x="863" y="397"/>
                    </a:lnTo>
                    <a:lnTo>
                      <a:pt x="863" y="391"/>
                    </a:lnTo>
                    <a:lnTo>
                      <a:pt x="864" y="391"/>
                    </a:lnTo>
                    <a:lnTo>
                      <a:pt x="865" y="403"/>
                    </a:lnTo>
                    <a:lnTo>
                      <a:pt x="866" y="397"/>
                    </a:lnTo>
                    <a:lnTo>
                      <a:pt x="867" y="397"/>
                    </a:lnTo>
                    <a:lnTo>
                      <a:pt x="868" y="397"/>
                    </a:lnTo>
                    <a:lnTo>
                      <a:pt x="869" y="397"/>
                    </a:lnTo>
                    <a:lnTo>
                      <a:pt x="870" y="385"/>
                    </a:lnTo>
                    <a:lnTo>
                      <a:pt x="870" y="391"/>
                    </a:lnTo>
                    <a:lnTo>
                      <a:pt x="871" y="403"/>
                    </a:lnTo>
                    <a:lnTo>
                      <a:pt x="873" y="403"/>
                    </a:lnTo>
                    <a:lnTo>
                      <a:pt x="874" y="397"/>
                    </a:lnTo>
                    <a:lnTo>
                      <a:pt x="875" y="397"/>
                    </a:lnTo>
                    <a:lnTo>
                      <a:pt x="876" y="397"/>
                    </a:lnTo>
                    <a:lnTo>
                      <a:pt x="877" y="397"/>
                    </a:lnTo>
                    <a:lnTo>
                      <a:pt x="879" y="391"/>
                    </a:lnTo>
                    <a:lnTo>
                      <a:pt x="879" y="403"/>
                    </a:lnTo>
                    <a:lnTo>
                      <a:pt x="881" y="397"/>
                    </a:lnTo>
                    <a:lnTo>
                      <a:pt x="881" y="403"/>
                    </a:lnTo>
                    <a:lnTo>
                      <a:pt x="882" y="403"/>
                    </a:lnTo>
                    <a:lnTo>
                      <a:pt x="884" y="391"/>
                    </a:lnTo>
                    <a:lnTo>
                      <a:pt x="885" y="391"/>
                    </a:lnTo>
                    <a:lnTo>
                      <a:pt x="886" y="391"/>
                    </a:lnTo>
                    <a:lnTo>
                      <a:pt x="886" y="397"/>
                    </a:lnTo>
                    <a:lnTo>
                      <a:pt x="887" y="403"/>
                    </a:lnTo>
                    <a:lnTo>
                      <a:pt x="888" y="397"/>
                    </a:lnTo>
                    <a:lnTo>
                      <a:pt x="889" y="403"/>
                    </a:lnTo>
                    <a:lnTo>
                      <a:pt x="890" y="397"/>
                    </a:lnTo>
                    <a:lnTo>
                      <a:pt x="891" y="403"/>
                    </a:lnTo>
                    <a:lnTo>
                      <a:pt x="892" y="397"/>
                    </a:lnTo>
                    <a:lnTo>
                      <a:pt x="893" y="391"/>
                    </a:lnTo>
                    <a:lnTo>
                      <a:pt x="893" y="403"/>
                    </a:lnTo>
                    <a:lnTo>
                      <a:pt x="895" y="391"/>
                    </a:lnTo>
                    <a:lnTo>
                      <a:pt x="895" y="397"/>
                    </a:lnTo>
                    <a:lnTo>
                      <a:pt x="897" y="403"/>
                    </a:lnTo>
                    <a:lnTo>
                      <a:pt x="897" y="397"/>
                    </a:lnTo>
                    <a:lnTo>
                      <a:pt x="898" y="403"/>
                    </a:lnTo>
                    <a:lnTo>
                      <a:pt x="899" y="397"/>
                    </a:lnTo>
                    <a:lnTo>
                      <a:pt x="901" y="397"/>
                    </a:lnTo>
                    <a:lnTo>
                      <a:pt x="901" y="403"/>
                    </a:lnTo>
                    <a:lnTo>
                      <a:pt x="903" y="391"/>
                    </a:lnTo>
                    <a:lnTo>
                      <a:pt x="904" y="397"/>
                    </a:lnTo>
                    <a:lnTo>
                      <a:pt x="905" y="403"/>
                    </a:lnTo>
                    <a:lnTo>
                      <a:pt x="905" y="397"/>
                    </a:lnTo>
                    <a:lnTo>
                      <a:pt x="906" y="403"/>
                    </a:lnTo>
                    <a:lnTo>
                      <a:pt x="907" y="397"/>
                    </a:lnTo>
                    <a:lnTo>
                      <a:pt x="908" y="403"/>
                    </a:lnTo>
                    <a:lnTo>
                      <a:pt x="909" y="403"/>
                    </a:lnTo>
                    <a:lnTo>
                      <a:pt x="910" y="403"/>
                    </a:lnTo>
                    <a:lnTo>
                      <a:pt x="911" y="403"/>
                    </a:lnTo>
                    <a:lnTo>
                      <a:pt x="913" y="403"/>
                    </a:lnTo>
                    <a:lnTo>
                      <a:pt x="914" y="397"/>
                    </a:lnTo>
                    <a:lnTo>
                      <a:pt x="915" y="409"/>
                    </a:lnTo>
                    <a:lnTo>
                      <a:pt x="915" y="403"/>
                    </a:lnTo>
                    <a:lnTo>
                      <a:pt x="917" y="397"/>
                    </a:lnTo>
                    <a:lnTo>
                      <a:pt x="917" y="403"/>
                    </a:lnTo>
                    <a:lnTo>
                      <a:pt x="919" y="391"/>
                    </a:lnTo>
                    <a:lnTo>
                      <a:pt x="919" y="373"/>
                    </a:lnTo>
                    <a:lnTo>
                      <a:pt x="920" y="397"/>
                    </a:lnTo>
                    <a:lnTo>
                      <a:pt x="921" y="391"/>
                    </a:lnTo>
                    <a:lnTo>
                      <a:pt x="922" y="397"/>
                    </a:lnTo>
                    <a:lnTo>
                      <a:pt x="923" y="403"/>
                    </a:lnTo>
                    <a:lnTo>
                      <a:pt x="924" y="403"/>
                    </a:lnTo>
                    <a:lnTo>
                      <a:pt x="925" y="391"/>
                    </a:lnTo>
                    <a:lnTo>
                      <a:pt x="926" y="397"/>
                    </a:lnTo>
                    <a:lnTo>
                      <a:pt x="926" y="391"/>
                    </a:lnTo>
                    <a:lnTo>
                      <a:pt x="927" y="403"/>
                    </a:lnTo>
                    <a:lnTo>
                      <a:pt x="928" y="403"/>
                    </a:lnTo>
                    <a:lnTo>
                      <a:pt x="929" y="403"/>
                    </a:lnTo>
                    <a:lnTo>
                      <a:pt x="930" y="403"/>
                    </a:lnTo>
                    <a:lnTo>
                      <a:pt x="931" y="403"/>
                    </a:lnTo>
                    <a:lnTo>
                      <a:pt x="932" y="403"/>
                    </a:lnTo>
                    <a:lnTo>
                      <a:pt x="933" y="397"/>
                    </a:lnTo>
                    <a:lnTo>
                      <a:pt x="934" y="403"/>
                    </a:lnTo>
                    <a:lnTo>
                      <a:pt x="935" y="403"/>
                    </a:lnTo>
                    <a:lnTo>
                      <a:pt x="936" y="397"/>
                    </a:lnTo>
                    <a:lnTo>
                      <a:pt x="938" y="397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3" name="Freeform 71">
                <a:extLst>
                  <a:ext uri="{FF2B5EF4-FFF2-40B4-BE49-F238E27FC236}">
                    <a16:creationId xmlns:a16="http://schemas.microsoft.com/office/drawing/2014/main" id="{1D4377C2-FC44-4B5E-B46C-C36504E551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07400" y="5026025"/>
                <a:ext cx="1485900" cy="47625"/>
              </a:xfrm>
              <a:custGeom>
                <a:avLst/>
                <a:gdLst>
                  <a:gd name="T0" fmla="*/ 35282188 w 936"/>
                  <a:gd name="T1" fmla="*/ 60483750 h 30"/>
                  <a:gd name="T2" fmla="*/ 75604688 w 936"/>
                  <a:gd name="T3" fmla="*/ 45362813 h 30"/>
                  <a:gd name="T4" fmla="*/ 115927188 w 936"/>
                  <a:gd name="T5" fmla="*/ 60483750 h 30"/>
                  <a:gd name="T6" fmla="*/ 153730325 w 936"/>
                  <a:gd name="T7" fmla="*/ 60483750 h 30"/>
                  <a:gd name="T8" fmla="*/ 194052825 w 936"/>
                  <a:gd name="T9" fmla="*/ 60483750 h 30"/>
                  <a:gd name="T10" fmla="*/ 231854375 w 936"/>
                  <a:gd name="T11" fmla="*/ 45362813 h 30"/>
                  <a:gd name="T12" fmla="*/ 272176875 w 936"/>
                  <a:gd name="T13" fmla="*/ 60483750 h 30"/>
                  <a:gd name="T14" fmla="*/ 309980013 w 936"/>
                  <a:gd name="T15" fmla="*/ 60483750 h 30"/>
                  <a:gd name="T16" fmla="*/ 350302513 w 936"/>
                  <a:gd name="T17" fmla="*/ 45362813 h 30"/>
                  <a:gd name="T18" fmla="*/ 388104063 w 936"/>
                  <a:gd name="T19" fmla="*/ 45362813 h 30"/>
                  <a:gd name="T20" fmla="*/ 428426563 w 936"/>
                  <a:gd name="T21" fmla="*/ 30241875 h 30"/>
                  <a:gd name="T22" fmla="*/ 466229700 w 936"/>
                  <a:gd name="T23" fmla="*/ 45362813 h 30"/>
                  <a:gd name="T24" fmla="*/ 506552200 w 936"/>
                  <a:gd name="T25" fmla="*/ 60483750 h 30"/>
                  <a:gd name="T26" fmla="*/ 546874700 w 936"/>
                  <a:gd name="T27" fmla="*/ 60483750 h 30"/>
                  <a:gd name="T28" fmla="*/ 584676250 w 936"/>
                  <a:gd name="T29" fmla="*/ 45362813 h 30"/>
                  <a:gd name="T30" fmla="*/ 624998750 w 936"/>
                  <a:gd name="T31" fmla="*/ 30241875 h 30"/>
                  <a:gd name="T32" fmla="*/ 665321250 w 936"/>
                  <a:gd name="T33" fmla="*/ 60483750 h 30"/>
                  <a:gd name="T34" fmla="*/ 703124388 w 936"/>
                  <a:gd name="T35" fmla="*/ 30241875 h 30"/>
                  <a:gd name="T36" fmla="*/ 740925938 w 936"/>
                  <a:gd name="T37" fmla="*/ 15120938 h 30"/>
                  <a:gd name="T38" fmla="*/ 781248438 w 936"/>
                  <a:gd name="T39" fmla="*/ 30241875 h 30"/>
                  <a:gd name="T40" fmla="*/ 819051575 w 936"/>
                  <a:gd name="T41" fmla="*/ 60483750 h 30"/>
                  <a:gd name="T42" fmla="*/ 859374075 w 936"/>
                  <a:gd name="T43" fmla="*/ 45362813 h 30"/>
                  <a:gd name="T44" fmla="*/ 899696575 w 936"/>
                  <a:gd name="T45" fmla="*/ 30241875 h 30"/>
                  <a:gd name="T46" fmla="*/ 937498125 w 936"/>
                  <a:gd name="T47" fmla="*/ 60483750 h 30"/>
                  <a:gd name="T48" fmla="*/ 977820625 w 936"/>
                  <a:gd name="T49" fmla="*/ 30241875 h 30"/>
                  <a:gd name="T50" fmla="*/ 1015623763 w 936"/>
                  <a:gd name="T51" fmla="*/ 60483750 h 30"/>
                  <a:gd name="T52" fmla="*/ 1055946263 w 936"/>
                  <a:gd name="T53" fmla="*/ 60483750 h 30"/>
                  <a:gd name="T54" fmla="*/ 1093747813 w 936"/>
                  <a:gd name="T55" fmla="*/ 60483750 h 30"/>
                  <a:gd name="T56" fmla="*/ 1134070313 w 936"/>
                  <a:gd name="T57" fmla="*/ 30241875 h 30"/>
                  <a:gd name="T58" fmla="*/ 1171873450 w 936"/>
                  <a:gd name="T59" fmla="*/ 60483750 h 30"/>
                  <a:gd name="T60" fmla="*/ 1212195950 w 936"/>
                  <a:gd name="T61" fmla="*/ 45362813 h 30"/>
                  <a:gd name="T62" fmla="*/ 1252518450 w 936"/>
                  <a:gd name="T63" fmla="*/ 60483750 h 30"/>
                  <a:gd name="T64" fmla="*/ 1290320000 w 936"/>
                  <a:gd name="T65" fmla="*/ 60483750 h 30"/>
                  <a:gd name="T66" fmla="*/ 1330642500 w 936"/>
                  <a:gd name="T67" fmla="*/ 45362813 h 30"/>
                  <a:gd name="T68" fmla="*/ 1368445638 w 936"/>
                  <a:gd name="T69" fmla="*/ 60483750 h 30"/>
                  <a:gd name="T70" fmla="*/ 1408768138 w 936"/>
                  <a:gd name="T71" fmla="*/ 45362813 h 30"/>
                  <a:gd name="T72" fmla="*/ 1446569688 w 936"/>
                  <a:gd name="T73" fmla="*/ 60483750 h 30"/>
                  <a:gd name="T74" fmla="*/ 1486892188 w 936"/>
                  <a:gd name="T75" fmla="*/ 30241875 h 30"/>
                  <a:gd name="T76" fmla="*/ 1524695325 w 936"/>
                  <a:gd name="T77" fmla="*/ 60483750 h 30"/>
                  <a:gd name="T78" fmla="*/ 1567537188 w 936"/>
                  <a:gd name="T79" fmla="*/ 45362813 h 30"/>
                  <a:gd name="T80" fmla="*/ 1602819375 w 936"/>
                  <a:gd name="T81" fmla="*/ 75604688 h 30"/>
                  <a:gd name="T82" fmla="*/ 1645662825 w 936"/>
                  <a:gd name="T83" fmla="*/ 45362813 h 30"/>
                  <a:gd name="T84" fmla="*/ 1683464375 w 936"/>
                  <a:gd name="T85" fmla="*/ 30241875 h 30"/>
                  <a:gd name="T86" fmla="*/ 1723786875 w 936"/>
                  <a:gd name="T87" fmla="*/ 15120938 h 30"/>
                  <a:gd name="T88" fmla="*/ 1761590013 w 936"/>
                  <a:gd name="T89" fmla="*/ 60483750 h 30"/>
                  <a:gd name="T90" fmla="*/ 1801912513 w 936"/>
                  <a:gd name="T91" fmla="*/ 30241875 h 30"/>
                  <a:gd name="T92" fmla="*/ 1839714063 w 936"/>
                  <a:gd name="T93" fmla="*/ 30241875 h 30"/>
                  <a:gd name="T94" fmla="*/ 1877517200 w 936"/>
                  <a:gd name="T95" fmla="*/ 60483750 h 30"/>
                  <a:gd name="T96" fmla="*/ 1917839700 w 936"/>
                  <a:gd name="T97" fmla="*/ 60483750 h 30"/>
                  <a:gd name="T98" fmla="*/ 1955641250 w 936"/>
                  <a:gd name="T99" fmla="*/ 60483750 h 30"/>
                  <a:gd name="T100" fmla="*/ 1995963750 w 936"/>
                  <a:gd name="T101" fmla="*/ 60483750 h 30"/>
                  <a:gd name="T102" fmla="*/ 2036286250 w 936"/>
                  <a:gd name="T103" fmla="*/ 45362813 h 30"/>
                  <a:gd name="T104" fmla="*/ 2074089388 w 936"/>
                  <a:gd name="T105" fmla="*/ 75604688 h 30"/>
                  <a:gd name="T106" fmla="*/ 2114411888 w 936"/>
                  <a:gd name="T107" fmla="*/ 60483750 h 30"/>
                  <a:gd name="T108" fmla="*/ 2147483646 w 936"/>
                  <a:gd name="T109" fmla="*/ 75604688 h 30"/>
                  <a:gd name="T110" fmla="*/ 2147483646 w 936"/>
                  <a:gd name="T111" fmla="*/ 30241875 h 30"/>
                  <a:gd name="T112" fmla="*/ 2147483646 w 936"/>
                  <a:gd name="T113" fmla="*/ 45362813 h 30"/>
                  <a:gd name="T114" fmla="*/ 2147483646 w 936"/>
                  <a:gd name="T115" fmla="*/ 45362813 h 30"/>
                  <a:gd name="T116" fmla="*/ 2147483646 w 936"/>
                  <a:gd name="T117" fmla="*/ 60483750 h 30"/>
                  <a:gd name="T118" fmla="*/ 2147483646 w 936"/>
                  <a:gd name="T119" fmla="*/ 75604688 h 30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36" h="30">
                    <a:moveTo>
                      <a:pt x="0" y="18"/>
                    </a:moveTo>
                    <a:lnTo>
                      <a:pt x="1" y="18"/>
                    </a:lnTo>
                    <a:lnTo>
                      <a:pt x="2" y="24"/>
                    </a:lnTo>
                    <a:lnTo>
                      <a:pt x="3" y="30"/>
                    </a:lnTo>
                    <a:lnTo>
                      <a:pt x="4" y="24"/>
                    </a:lnTo>
                    <a:lnTo>
                      <a:pt x="5" y="18"/>
                    </a:lnTo>
                    <a:lnTo>
                      <a:pt x="6" y="24"/>
                    </a:lnTo>
                    <a:lnTo>
                      <a:pt x="7" y="18"/>
                    </a:lnTo>
                    <a:lnTo>
                      <a:pt x="8" y="24"/>
                    </a:lnTo>
                    <a:lnTo>
                      <a:pt x="10" y="18"/>
                    </a:lnTo>
                    <a:lnTo>
                      <a:pt x="11" y="12"/>
                    </a:lnTo>
                    <a:lnTo>
                      <a:pt x="11" y="24"/>
                    </a:lnTo>
                    <a:lnTo>
                      <a:pt x="12" y="24"/>
                    </a:lnTo>
                    <a:lnTo>
                      <a:pt x="13" y="30"/>
                    </a:lnTo>
                    <a:lnTo>
                      <a:pt x="14" y="24"/>
                    </a:lnTo>
                    <a:lnTo>
                      <a:pt x="15" y="24"/>
                    </a:lnTo>
                    <a:lnTo>
                      <a:pt x="16" y="24"/>
                    </a:lnTo>
                    <a:lnTo>
                      <a:pt x="17" y="24"/>
                    </a:lnTo>
                    <a:lnTo>
                      <a:pt x="18" y="24"/>
                    </a:lnTo>
                    <a:lnTo>
                      <a:pt x="20" y="18"/>
                    </a:lnTo>
                    <a:lnTo>
                      <a:pt x="20" y="24"/>
                    </a:lnTo>
                    <a:lnTo>
                      <a:pt x="22" y="24"/>
                    </a:lnTo>
                    <a:lnTo>
                      <a:pt x="23" y="30"/>
                    </a:lnTo>
                    <a:lnTo>
                      <a:pt x="24" y="18"/>
                    </a:lnTo>
                    <a:lnTo>
                      <a:pt x="26" y="12"/>
                    </a:lnTo>
                    <a:lnTo>
                      <a:pt x="26" y="24"/>
                    </a:lnTo>
                    <a:lnTo>
                      <a:pt x="27" y="24"/>
                    </a:lnTo>
                    <a:lnTo>
                      <a:pt x="28" y="24"/>
                    </a:lnTo>
                    <a:lnTo>
                      <a:pt x="29" y="24"/>
                    </a:lnTo>
                    <a:lnTo>
                      <a:pt x="30" y="18"/>
                    </a:lnTo>
                    <a:lnTo>
                      <a:pt x="30" y="24"/>
                    </a:lnTo>
                    <a:lnTo>
                      <a:pt x="31" y="24"/>
                    </a:lnTo>
                    <a:lnTo>
                      <a:pt x="32" y="18"/>
                    </a:lnTo>
                    <a:lnTo>
                      <a:pt x="34" y="24"/>
                    </a:lnTo>
                    <a:lnTo>
                      <a:pt x="36" y="12"/>
                    </a:lnTo>
                    <a:lnTo>
                      <a:pt x="36" y="6"/>
                    </a:lnTo>
                    <a:lnTo>
                      <a:pt x="37" y="24"/>
                    </a:lnTo>
                    <a:lnTo>
                      <a:pt x="38" y="24"/>
                    </a:lnTo>
                    <a:lnTo>
                      <a:pt x="40" y="18"/>
                    </a:lnTo>
                    <a:lnTo>
                      <a:pt x="41" y="18"/>
                    </a:lnTo>
                    <a:lnTo>
                      <a:pt x="42" y="18"/>
                    </a:lnTo>
                    <a:lnTo>
                      <a:pt x="43" y="12"/>
                    </a:lnTo>
                    <a:lnTo>
                      <a:pt x="43" y="18"/>
                    </a:lnTo>
                    <a:lnTo>
                      <a:pt x="44" y="24"/>
                    </a:lnTo>
                    <a:lnTo>
                      <a:pt x="46" y="24"/>
                    </a:lnTo>
                    <a:lnTo>
                      <a:pt x="47" y="24"/>
                    </a:lnTo>
                    <a:lnTo>
                      <a:pt x="48" y="18"/>
                    </a:lnTo>
                    <a:lnTo>
                      <a:pt x="49" y="18"/>
                    </a:lnTo>
                    <a:lnTo>
                      <a:pt x="50" y="24"/>
                    </a:lnTo>
                    <a:lnTo>
                      <a:pt x="51" y="12"/>
                    </a:lnTo>
                    <a:lnTo>
                      <a:pt x="52" y="18"/>
                    </a:lnTo>
                    <a:lnTo>
                      <a:pt x="53" y="18"/>
                    </a:lnTo>
                    <a:lnTo>
                      <a:pt x="53" y="12"/>
                    </a:lnTo>
                    <a:lnTo>
                      <a:pt x="54" y="12"/>
                    </a:lnTo>
                    <a:lnTo>
                      <a:pt x="55" y="24"/>
                    </a:lnTo>
                    <a:lnTo>
                      <a:pt x="56" y="24"/>
                    </a:lnTo>
                    <a:lnTo>
                      <a:pt x="57" y="24"/>
                    </a:lnTo>
                    <a:lnTo>
                      <a:pt x="58" y="24"/>
                    </a:lnTo>
                    <a:lnTo>
                      <a:pt x="59" y="18"/>
                    </a:lnTo>
                    <a:lnTo>
                      <a:pt x="60" y="18"/>
                    </a:lnTo>
                    <a:lnTo>
                      <a:pt x="61" y="24"/>
                    </a:lnTo>
                    <a:lnTo>
                      <a:pt x="61" y="18"/>
                    </a:lnTo>
                    <a:lnTo>
                      <a:pt x="63" y="18"/>
                    </a:lnTo>
                    <a:lnTo>
                      <a:pt x="64" y="24"/>
                    </a:lnTo>
                    <a:lnTo>
                      <a:pt x="65" y="18"/>
                    </a:lnTo>
                    <a:lnTo>
                      <a:pt x="66" y="18"/>
                    </a:lnTo>
                    <a:lnTo>
                      <a:pt x="68" y="24"/>
                    </a:lnTo>
                    <a:lnTo>
                      <a:pt x="69" y="24"/>
                    </a:lnTo>
                    <a:lnTo>
                      <a:pt x="70" y="24"/>
                    </a:lnTo>
                    <a:lnTo>
                      <a:pt x="71" y="24"/>
                    </a:lnTo>
                    <a:lnTo>
                      <a:pt x="73" y="18"/>
                    </a:lnTo>
                    <a:lnTo>
                      <a:pt x="74" y="24"/>
                    </a:lnTo>
                    <a:lnTo>
                      <a:pt x="74" y="30"/>
                    </a:lnTo>
                    <a:lnTo>
                      <a:pt x="76" y="24"/>
                    </a:lnTo>
                    <a:lnTo>
                      <a:pt x="77" y="24"/>
                    </a:lnTo>
                    <a:lnTo>
                      <a:pt x="77" y="18"/>
                    </a:lnTo>
                    <a:lnTo>
                      <a:pt x="78" y="18"/>
                    </a:lnTo>
                    <a:lnTo>
                      <a:pt x="79" y="24"/>
                    </a:lnTo>
                    <a:lnTo>
                      <a:pt x="80" y="18"/>
                    </a:lnTo>
                    <a:lnTo>
                      <a:pt x="81" y="24"/>
                    </a:lnTo>
                    <a:lnTo>
                      <a:pt x="82" y="24"/>
                    </a:lnTo>
                    <a:lnTo>
                      <a:pt x="83" y="18"/>
                    </a:lnTo>
                    <a:lnTo>
                      <a:pt x="83" y="24"/>
                    </a:lnTo>
                    <a:lnTo>
                      <a:pt x="85" y="18"/>
                    </a:lnTo>
                    <a:lnTo>
                      <a:pt x="85" y="24"/>
                    </a:lnTo>
                    <a:lnTo>
                      <a:pt x="87" y="18"/>
                    </a:lnTo>
                    <a:lnTo>
                      <a:pt x="87" y="24"/>
                    </a:lnTo>
                    <a:lnTo>
                      <a:pt x="88" y="30"/>
                    </a:lnTo>
                    <a:lnTo>
                      <a:pt x="89" y="24"/>
                    </a:lnTo>
                    <a:lnTo>
                      <a:pt x="90" y="24"/>
                    </a:lnTo>
                    <a:lnTo>
                      <a:pt x="91" y="24"/>
                    </a:lnTo>
                    <a:lnTo>
                      <a:pt x="92" y="18"/>
                    </a:lnTo>
                    <a:lnTo>
                      <a:pt x="93" y="24"/>
                    </a:lnTo>
                    <a:lnTo>
                      <a:pt x="95" y="12"/>
                    </a:lnTo>
                    <a:lnTo>
                      <a:pt x="96" y="12"/>
                    </a:lnTo>
                    <a:lnTo>
                      <a:pt x="97" y="18"/>
                    </a:lnTo>
                    <a:lnTo>
                      <a:pt x="98" y="18"/>
                    </a:lnTo>
                    <a:lnTo>
                      <a:pt x="99" y="18"/>
                    </a:lnTo>
                    <a:lnTo>
                      <a:pt x="100" y="12"/>
                    </a:lnTo>
                    <a:lnTo>
                      <a:pt x="101" y="18"/>
                    </a:lnTo>
                    <a:lnTo>
                      <a:pt x="101" y="24"/>
                    </a:lnTo>
                    <a:lnTo>
                      <a:pt x="102" y="24"/>
                    </a:lnTo>
                    <a:lnTo>
                      <a:pt x="103" y="18"/>
                    </a:lnTo>
                    <a:lnTo>
                      <a:pt x="104" y="24"/>
                    </a:lnTo>
                    <a:lnTo>
                      <a:pt x="105" y="24"/>
                    </a:lnTo>
                    <a:lnTo>
                      <a:pt x="106" y="24"/>
                    </a:lnTo>
                    <a:lnTo>
                      <a:pt x="107" y="18"/>
                    </a:lnTo>
                    <a:lnTo>
                      <a:pt x="108" y="24"/>
                    </a:lnTo>
                    <a:lnTo>
                      <a:pt x="109" y="12"/>
                    </a:lnTo>
                    <a:lnTo>
                      <a:pt x="110" y="24"/>
                    </a:lnTo>
                    <a:lnTo>
                      <a:pt x="112" y="24"/>
                    </a:lnTo>
                    <a:lnTo>
                      <a:pt x="112" y="30"/>
                    </a:lnTo>
                    <a:lnTo>
                      <a:pt x="113" y="18"/>
                    </a:lnTo>
                    <a:lnTo>
                      <a:pt x="114" y="18"/>
                    </a:lnTo>
                    <a:lnTo>
                      <a:pt x="115" y="24"/>
                    </a:lnTo>
                    <a:lnTo>
                      <a:pt x="116" y="12"/>
                    </a:lnTo>
                    <a:lnTo>
                      <a:pt x="116" y="18"/>
                    </a:lnTo>
                    <a:lnTo>
                      <a:pt x="117" y="18"/>
                    </a:lnTo>
                    <a:lnTo>
                      <a:pt x="118" y="24"/>
                    </a:lnTo>
                    <a:lnTo>
                      <a:pt x="120" y="18"/>
                    </a:lnTo>
                    <a:lnTo>
                      <a:pt x="121" y="24"/>
                    </a:lnTo>
                    <a:lnTo>
                      <a:pt x="122" y="24"/>
                    </a:lnTo>
                    <a:lnTo>
                      <a:pt x="123" y="24"/>
                    </a:lnTo>
                    <a:lnTo>
                      <a:pt x="124" y="18"/>
                    </a:lnTo>
                    <a:lnTo>
                      <a:pt x="125" y="24"/>
                    </a:lnTo>
                    <a:lnTo>
                      <a:pt x="126" y="18"/>
                    </a:lnTo>
                    <a:lnTo>
                      <a:pt x="126" y="12"/>
                    </a:lnTo>
                    <a:lnTo>
                      <a:pt x="127" y="18"/>
                    </a:lnTo>
                    <a:lnTo>
                      <a:pt x="129" y="18"/>
                    </a:lnTo>
                    <a:lnTo>
                      <a:pt x="129" y="24"/>
                    </a:lnTo>
                    <a:lnTo>
                      <a:pt x="131" y="24"/>
                    </a:lnTo>
                    <a:lnTo>
                      <a:pt x="131" y="18"/>
                    </a:lnTo>
                    <a:lnTo>
                      <a:pt x="132" y="18"/>
                    </a:lnTo>
                    <a:lnTo>
                      <a:pt x="134" y="24"/>
                    </a:lnTo>
                    <a:lnTo>
                      <a:pt x="134" y="18"/>
                    </a:lnTo>
                    <a:lnTo>
                      <a:pt x="135" y="6"/>
                    </a:lnTo>
                    <a:lnTo>
                      <a:pt x="136" y="0"/>
                    </a:lnTo>
                    <a:lnTo>
                      <a:pt x="137" y="24"/>
                    </a:lnTo>
                    <a:lnTo>
                      <a:pt x="138" y="24"/>
                    </a:lnTo>
                    <a:lnTo>
                      <a:pt x="139" y="18"/>
                    </a:lnTo>
                    <a:lnTo>
                      <a:pt x="140" y="18"/>
                    </a:lnTo>
                    <a:lnTo>
                      <a:pt x="140" y="24"/>
                    </a:lnTo>
                    <a:lnTo>
                      <a:pt x="142" y="18"/>
                    </a:lnTo>
                    <a:lnTo>
                      <a:pt x="143" y="18"/>
                    </a:lnTo>
                    <a:lnTo>
                      <a:pt x="143" y="12"/>
                    </a:lnTo>
                    <a:lnTo>
                      <a:pt x="144" y="18"/>
                    </a:lnTo>
                    <a:lnTo>
                      <a:pt x="145" y="18"/>
                    </a:lnTo>
                    <a:lnTo>
                      <a:pt x="146" y="24"/>
                    </a:lnTo>
                    <a:lnTo>
                      <a:pt x="147" y="12"/>
                    </a:lnTo>
                    <a:lnTo>
                      <a:pt x="148" y="24"/>
                    </a:lnTo>
                    <a:lnTo>
                      <a:pt x="149" y="18"/>
                    </a:lnTo>
                    <a:lnTo>
                      <a:pt x="150" y="30"/>
                    </a:lnTo>
                    <a:lnTo>
                      <a:pt x="150" y="24"/>
                    </a:lnTo>
                    <a:lnTo>
                      <a:pt x="151" y="24"/>
                    </a:lnTo>
                    <a:lnTo>
                      <a:pt x="152" y="18"/>
                    </a:lnTo>
                    <a:lnTo>
                      <a:pt x="154" y="18"/>
                    </a:lnTo>
                    <a:lnTo>
                      <a:pt x="155" y="24"/>
                    </a:lnTo>
                    <a:lnTo>
                      <a:pt x="157" y="18"/>
                    </a:lnTo>
                    <a:lnTo>
                      <a:pt x="157" y="12"/>
                    </a:lnTo>
                    <a:lnTo>
                      <a:pt x="158" y="12"/>
                    </a:lnTo>
                    <a:lnTo>
                      <a:pt x="160" y="18"/>
                    </a:lnTo>
                    <a:lnTo>
                      <a:pt x="161" y="18"/>
                    </a:lnTo>
                    <a:lnTo>
                      <a:pt x="161" y="24"/>
                    </a:lnTo>
                    <a:lnTo>
                      <a:pt x="163" y="18"/>
                    </a:lnTo>
                    <a:lnTo>
                      <a:pt x="164" y="18"/>
                    </a:lnTo>
                    <a:lnTo>
                      <a:pt x="164" y="24"/>
                    </a:lnTo>
                    <a:lnTo>
                      <a:pt x="166" y="18"/>
                    </a:lnTo>
                    <a:lnTo>
                      <a:pt x="167" y="12"/>
                    </a:lnTo>
                    <a:lnTo>
                      <a:pt x="168" y="24"/>
                    </a:lnTo>
                    <a:lnTo>
                      <a:pt x="169" y="18"/>
                    </a:lnTo>
                    <a:lnTo>
                      <a:pt x="170" y="12"/>
                    </a:lnTo>
                    <a:lnTo>
                      <a:pt x="172" y="24"/>
                    </a:lnTo>
                    <a:lnTo>
                      <a:pt x="173" y="24"/>
                    </a:lnTo>
                    <a:lnTo>
                      <a:pt x="174" y="12"/>
                    </a:lnTo>
                    <a:lnTo>
                      <a:pt x="175" y="12"/>
                    </a:lnTo>
                    <a:lnTo>
                      <a:pt x="176" y="24"/>
                    </a:lnTo>
                    <a:lnTo>
                      <a:pt x="178" y="18"/>
                    </a:lnTo>
                    <a:lnTo>
                      <a:pt x="178" y="24"/>
                    </a:lnTo>
                    <a:lnTo>
                      <a:pt x="179" y="18"/>
                    </a:lnTo>
                    <a:lnTo>
                      <a:pt x="180" y="18"/>
                    </a:lnTo>
                    <a:lnTo>
                      <a:pt x="181" y="24"/>
                    </a:lnTo>
                    <a:lnTo>
                      <a:pt x="182" y="24"/>
                    </a:lnTo>
                    <a:lnTo>
                      <a:pt x="183" y="12"/>
                    </a:lnTo>
                    <a:lnTo>
                      <a:pt x="184" y="24"/>
                    </a:lnTo>
                    <a:lnTo>
                      <a:pt x="185" y="18"/>
                    </a:lnTo>
                    <a:lnTo>
                      <a:pt x="186" y="12"/>
                    </a:lnTo>
                    <a:lnTo>
                      <a:pt x="187" y="24"/>
                    </a:lnTo>
                    <a:lnTo>
                      <a:pt x="188" y="18"/>
                    </a:lnTo>
                    <a:lnTo>
                      <a:pt x="189" y="24"/>
                    </a:lnTo>
                    <a:lnTo>
                      <a:pt x="190" y="18"/>
                    </a:lnTo>
                    <a:lnTo>
                      <a:pt x="191" y="18"/>
                    </a:lnTo>
                    <a:lnTo>
                      <a:pt x="192" y="12"/>
                    </a:lnTo>
                    <a:lnTo>
                      <a:pt x="193" y="18"/>
                    </a:lnTo>
                    <a:lnTo>
                      <a:pt x="194" y="18"/>
                    </a:lnTo>
                    <a:lnTo>
                      <a:pt x="195" y="6"/>
                    </a:lnTo>
                    <a:lnTo>
                      <a:pt x="196" y="18"/>
                    </a:lnTo>
                    <a:lnTo>
                      <a:pt x="198" y="18"/>
                    </a:lnTo>
                    <a:lnTo>
                      <a:pt x="198" y="24"/>
                    </a:lnTo>
                    <a:lnTo>
                      <a:pt x="199" y="12"/>
                    </a:lnTo>
                    <a:lnTo>
                      <a:pt x="200" y="18"/>
                    </a:lnTo>
                    <a:lnTo>
                      <a:pt x="201" y="24"/>
                    </a:lnTo>
                    <a:lnTo>
                      <a:pt x="202" y="24"/>
                    </a:lnTo>
                    <a:lnTo>
                      <a:pt x="203" y="18"/>
                    </a:lnTo>
                    <a:lnTo>
                      <a:pt x="204" y="18"/>
                    </a:lnTo>
                    <a:lnTo>
                      <a:pt x="204" y="24"/>
                    </a:lnTo>
                    <a:lnTo>
                      <a:pt x="206" y="18"/>
                    </a:lnTo>
                    <a:lnTo>
                      <a:pt x="208" y="24"/>
                    </a:lnTo>
                    <a:lnTo>
                      <a:pt x="209" y="12"/>
                    </a:lnTo>
                    <a:lnTo>
                      <a:pt x="210" y="18"/>
                    </a:lnTo>
                    <a:lnTo>
                      <a:pt x="211" y="24"/>
                    </a:lnTo>
                    <a:lnTo>
                      <a:pt x="212" y="30"/>
                    </a:lnTo>
                    <a:lnTo>
                      <a:pt x="213" y="24"/>
                    </a:lnTo>
                    <a:lnTo>
                      <a:pt x="215" y="18"/>
                    </a:lnTo>
                    <a:lnTo>
                      <a:pt x="215" y="24"/>
                    </a:lnTo>
                    <a:lnTo>
                      <a:pt x="217" y="24"/>
                    </a:lnTo>
                    <a:lnTo>
                      <a:pt x="218" y="24"/>
                    </a:lnTo>
                    <a:lnTo>
                      <a:pt x="219" y="24"/>
                    </a:lnTo>
                    <a:lnTo>
                      <a:pt x="220" y="24"/>
                    </a:lnTo>
                    <a:lnTo>
                      <a:pt x="221" y="24"/>
                    </a:lnTo>
                    <a:lnTo>
                      <a:pt x="222" y="24"/>
                    </a:lnTo>
                    <a:lnTo>
                      <a:pt x="223" y="24"/>
                    </a:lnTo>
                    <a:lnTo>
                      <a:pt x="223" y="18"/>
                    </a:lnTo>
                    <a:lnTo>
                      <a:pt x="225" y="18"/>
                    </a:lnTo>
                    <a:lnTo>
                      <a:pt x="226" y="12"/>
                    </a:lnTo>
                    <a:lnTo>
                      <a:pt x="227" y="18"/>
                    </a:lnTo>
                    <a:lnTo>
                      <a:pt x="229" y="24"/>
                    </a:lnTo>
                    <a:lnTo>
                      <a:pt x="230" y="30"/>
                    </a:lnTo>
                    <a:lnTo>
                      <a:pt x="231" y="24"/>
                    </a:lnTo>
                    <a:lnTo>
                      <a:pt x="232" y="18"/>
                    </a:lnTo>
                    <a:lnTo>
                      <a:pt x="233" y="12"/>
                    </a:lnTo>
                    <a:lnTo>
                      <a:pt x="234" y="24"/>
                    </a:lnTo>
                    <a:lnTo>
                      <a:pt x="235" y="24"/>
                    </a:lnTo>
                    <a:lnTo>
                      <a:pt x="235" y="18"/>
                    </a:lnTo>
                    <a:lnTo>
                      <a:pt x="237" y="18"/>
                    </a:lnTo>
                    <a:lnTo>
                      <a:pt x="238" y="6"/>
                    </a:lnTo>
                    <a:lnTo>
                      <a:pt x="239" y="6"/>
                    </a:lnTo>
                    <a:lnTo>
                      <a:pt x="239" y="18"/>
                    </a:lnTo>
                    <a:lnTo>
                      <a:pt x="240" y="24"/>
                    </a:lnTo>
                    <a:lnTo>
                      <a:pt x="242" y="12"/>
                    </a:lnTo>
                    <a:lnTo>
                      <a:pt x="242" y="18"/>
                    </a:lnTo>
                    <a:lnTo>
                      <a:pt x="243" y="24"/>
                    </a:lnTo>
                    <a:lnTo>
                      <a:pt x="244" y="24"/>
                    </a:lnTo>
                    <a:lnTo>
                      <a:pt x="244" y="30"/>
                    </a:lnTo>
                    <a:lnTo>
                      <a:pt x="246" y="24"/>
                    </a:lnTo>
                    <a:lnTo>
                      <a:pt x="247" y="24"/>
                    </a:lnTo>
                    <a:lnTo>
                      <a:pt x="248" y="12"/>
                    </a:lnTo>
                    <a:lnTo>
                      <a:pt x="248" y="18"/>
                    </a:lnTo>
                    <a:lnTo>
                      <a:pt x="249" y="18"/>
                    </a:lnTo>
                    <a:lnTo>
                      <a:pt x="250" y="18"/>
                    </a:lnTo>
                    <a:lnTo>
                      <a:pt x="251" y="18"/>
                    </a:lnTo>
                    <a:lnTo>
                      <a:pt x="252" y="24"/>
                    </a:lnTo>
                    <a:lnTo>
                      <a:pt x="253" y="24"/>
                    </a:lnTo>
                    <a:lnTo>
                      <a:pt x="254" y="6"/>
                    </a:lnTo>
                    <a:lnTo>
                      <a:pt x="254" y="18"/>
                    </a:lnTo>
                    <a:lnTo>
                      <a:pt x="256" y="18"/>
                    </a:lnTo>
                    <a:lnTo>
                      <a:pt x="257" y="24"/>
                    </a:lnTo>
                    <a:lnTo>
                      <a:pt x="258" y="18"/>
                    </a:lnTo>
                    <a:lnTo>
                      <a:pt x="260" y="12"/>
                    </a:lnTo>
                    <a:lnTo>
                      <a:pt x="260" y="18"/>
                    </a:lnTo>
                    <a:lnTo>
                      <a:pt x="262" y="24"/>
                    </a:lnTo>
                    <a:lnTo>
                      <a:pt x="264" y="24"/>
                    </a:lnTo>
                    <a:lnTo>
                      <a:pt x="265" y="18"/>
                    </a:lnTo>
                    <a:lnTo>
                      <a:pt x="266" y="6"/>
                    </a:lnTo>
                    <a:lnTo>
                      <a:pt x="266" y="12"/>
                    </a:lnTo>
                    <a:lnTo>
                      <a:pt x="268" y="18"/>
                    </a:lnTo>
                    <a:lnTo>
                      <a:pt x="269" y="18"/>
                    </a:lnTo>
                    <a:lnTo>
                      <a:pt x="270" y="24"/>
                    </a:lnTo>
                    <a:lnTo>
                      <a:pt x="272" y="6"/>
                    </a:lnTo>
                    <a:lnTo>
                      <a:pt x="272" y="18"/>
                    </a:lnTo>
                    <a:lnTo>
                      <a:pt x="273" y="12"/>
                    </a:lnTo>
                    <a:lnTo>
                      <a:pt x="274" y="18"/>
                    </a:lnTo>
                    <a:lnTo>
                      <a:pt x="275" y="18"/>
                    </a:lnTo>
                    <a:lnTo>
                      <a:pt x="276" y="18"/>
                    </a:lnTo>
                    <a:lnTo>
                      <a:pt x="277" y="24"/>
                    </a:lnTo>
                    <a:lnTo>
                      <a:pt x="278" y="18"/>
                    </a:lnTo>
                    <a:lnTo>
                      <a:pt x="279" y="12"/>
                    </a:lnTo>
                    <a:lnTo>
                      <a:pt x="279" y="18"/>
                    </a:lnTo>
                    <a:lnTo>
                      <a:pt x="281" y="12"/>
                    </a:lnTo>
                    <a:lnTo>
                      <a:pt x="281" y="18"/>
                    </a:lnTo>
                    <a:lnTo>
                      <a:pt x="282" y="12"/>
                    </a:lnTo>
                    <a:lnTo>
                      <a:pt x="284" y="12"/>
                    </a:lnTo>
                    <a:lnTo>
                      <a:pt x="285" y="6"/>
                    </a:lnTo>
                    <a:lnTo>
                      <a:pt x="286" y="18"/>
                    </a:lnTo>
                    <a:lnTo>
                      <a:pt x="287" y="18"/>
                    </a:lnTo>
                    <a:lnTo>
                      <a:pt x="288" y="18"/>
                    </a:lnTo>
                    <a:lnTo>
                      <a:pt x="289" y="18"/>
                    </a:lnTo>
                    <a:lnTo>
                      <a:pt x="290" y="24"/>
                    </a:lnTo>
                    <a:lnTo>
                      <a:pt x="290" y="18"/>
                    </a:lnTo>
                    <a:lnTo>
                      <a:pt x="291" y="24"/>
                    </a:lnTo>
                    <a:lnTo>
                      <a:pt x="293" y="12"/>
                    </a:lnTo>
                    <a:lnTo>
                      <a:pt x="294" y="6"/>
                    </a:lnTo>
                    <a:lnTo>
                      <a:pt x="295" y="18"/>
                    </a:lnTo>
                    <a:lnTo>
                      <a:pt x="296" y="18"/>
                    </a:lnTo>
                    <a:lnTo>
                      <a:pt x="298" y="18"/>
                    </a:lnTo>
                    <a:lnTo>
                      <a:pt x="298" y="12"/>
                    </a:lnTo>
                    <a:lnTo>
                      <a:pt x="299" y="24"/>
                    </a:lnTo>
                    <a:lnTo>
                      <a:pt x="300" y="18"/>
                    </a:lnTo>
                    <a:lnTo>
                      <a:pt x="301" y="18"/>
                    </a:lnTo>
                    <a:lnTo>
                      <a:pt x="302" y="18"/>
                    </a:lnTo>
                    <a:lnTo>
                      <a:pt x="303" y="18"/>
                    </a:lnTo>
                    <a:lnTo>
                      <a:pt x="304" y="18"/>
                    </a:lnTo>
                    <a:lnTo>
                      <a:pt x="305" y="30"/>
                    </a:lnTo>
                    <a:lnTo>
                      <a:pt x="306" y="24"/>
                    </a:lnTo>
                    <a:lnTo>
                      <a:pt x="307" y="24"/>
                    </a:lnTo>
                    <a:lnTo>
                      <a:pt x="308" y="12"/>
                    </a:lnTo>
                    <a:lnTo>
                      <a:pt x="309" y="12"/>
                    </a:lnTo>
                    <a:lnTo>
                      <a:pt x="310" y="12"/>
                    </a:lnTo>
                    <a:lnTo>
                      <a:pt x="311" y="12"/>
                    </a:lnTo>
                    <a:lnTo>
                      <a:pt x="312" y="24"/>
                    </a:lnTo>
                    <a:lnTo>
                      <a:pt x="313" y="24"/>
                    </a:lnTo>
                    <a:lnTo>
                      <a:pt x="315" y="18"/>
                    </a:lnTo>
                    <a:lnTo>
                      <a:pt x="315" y="12"/>
                    </a:lnTo>
                    <a:lnTo>
                      <a:pt x="317" y="12"/>
                    </a:lnTo>
                    <a:lnTo>
                      <a:pt x="317" y="18"/>
                    </a:lnTo>
                    <a:lnTo>
                      <a:pt x="318" y="18"/>
                    </a:lnTo>
                    <a:lnTo>
                      <a:pt x="319" y="18"/>
                    </a:lnTo>
                    <a:lnTo>
                      <a:pt x="320" y="18"/>
                    </a:lnTo>
                    <a:lnTo>
                      <a:pt x="321" y="24"/>
                    </a:lnTo>
                    <a:lnTo>
                      <a:pt x="322" y="18"/>
                    </a:lnTo>
                    <a:lnTo>
                      <a:pt x="322" y="12"/>
                    </a:lnTo>
                    <a:lnTo>
                      <a:pt x="324" y="18"/>
                    </a:lnTo>
                    <a:lnTo>
                      <a:pt x="324" y="12"/>
                    </a:lnTo>
                    <a:lnTo>
                      <a:pt x="325" y="24"/>
                    </a:lnTo>
                    <a:lnTo>
                      <a:pt x="326" y="24"/>
                    </a:lnTo>
                    <a:lnTo>
                      <a:pt x="327" y="18"/>
                    </a:lnTo>
                    <a:lnTo>
                      <a:pt x="328" y="24"/>
                    </a:lnTo>
                    <a:lnTo>
                      <a:pt x="329" y="18"/>
                    </a:lnTo>
                    <a:lnTo>
                      <a:pt x="330" y="18"/>
                    </a:lnTo>
                    <a:lnTo>
                      <a:pt x="331" y="18"/>
                    </a:lnTo>
                    <a:lnTo>
                      <a:pt x="331" y="24"/>
                    </a:lnTo>
                    <a:lnTo>
                      <a:pt x="333" y="24"/>
                    </a:lnTo>
                    <a:lnTo>
                      <a:pt x="334" y="18"/>
                    </a:lnTo>
                    <a:lnTo>
                      <a:pt x="335" y="18"/>
                    </a:lnTo>
                    <a:lnTo>
                      <a:pt x="335" y="24"/>
                    </a:lnTo>
                    <a:lnTo>
                      <a:pt x="336" y="18"/>
                    </a:lnTo>
                    <a:lnTo>
                      <a:pt x="337" y="24"/>
                    </a:lnTo>
                    <a:lnTo>
                      <a:pt x="339" y="12"/>
                    </a:lnTo>
                    <a:lnTo>
                      <a:pt x="340" y="24"/>
                    </a:lnTo>
                    <a:lnTo>
                      <a:pt x="341" y="18"/>
                    </a:lnTo>
                    <a:lnTo>
                      <a:pt x="342" y="12"/>
                    </a:lnTo>
                    <a:lnTo>
                      <a:pt x="343" y="24"/>
                    </a:lnTo>
                    <a:lnTo>
                      <a:pt x="344" y="18"/>
                    </a:lnTo>
                    <a:lnTo>
                      <a:pt x="345" y="24"/>
                    </a:lnTo>
                    <a:lnTo>
                      <a:pt x="346" y="24"/>
                    </a:lnTo>
                    <a:lnTo>
                      <a:pt x="347" y="18"/>
                    </a:lnTo>
                    <a:lnTo>
                      <a:pt x="347" y="24"/>
                    </a:lnTo>
                    <a:lnTo>
                      <a:pt x="348" y="24"/>
                    </a:lnTo>
                    <a:lnTo>
                      <a:pt x="349" y="30"/>
                    </a:lnTo>
                    <a:lnTo>
                      <a:pt x="350" y="24"/>
                    </a:lnTo>
                    <a:lnTo>
                      <a:pt x="351" y="24"/>
                    </a:lnTo>
                    <a:lnTo>
                      <a:pt x="352" y="30"/>
                    </a:lnTo>
                    <a:lnTo>
                      <a:pt x="353" y="24"/>
                    </a:lnTo>
                    <a:lnTo>
                      <a:pt x="355" y="24"/>
                    </a:lnTo>
                    <a:lnTo>
                      <a:pt x="357" y="12"/>
                    </a:lnTo>
                    <a:lnTo>
                      <a:pt x="357" y="18"/>
                    </a:lnTo>
                    <a:lnTo>
                      <a:pt x="358" y="24"/>
                    </a:lnTo>
                    <a:lnTo>
                      <a:pt x="360" y="18"/>
                    </a:lnTo>
                    <a:lnTo>
                      <a:pt x="361" y="24"/>
                    </a:lnTo>
                    <a:lnTo>
                      <a:pt x="361" y="30"/>
                    </a:lnTo>
                    <a:lnTo>
                      <a:pt x="362" y="24"/>
                    </a:lnTo>
                    <a:lnTo>
                      <a:pt x="363" y="18"/>
                    </a:lnTo>
                    <a:lnTo>
                      <a:pt x="364" y="24"/>
                    </a:lnTo>
                    <a:lnTo>
                      <a:pt x="365" y="18"/>
                    </a:lnTo>
                    <a:lnTo>
                      <a:pt x="365" y="24"/>
                    </a:lnTo>
                    <a:lnTo>
                      <a:pt x="367" y="24"/>
                    </a:lnTo>
                    <a:lnTo>
                      <a:pt x="369" y="18"/>
                    </a:lnTo>
                    <a:lnTo>
                      <a:pt x="369" y="24"/>
                    </a:lnTo>
                    <a:lnTo>
                      <a:pt x="371" y="18"/>
                    </a:lnTo>
                    <a:lnTo>
                      <a:pt x="372" y="24"/>
                    </a:lnTo>
                    <a:lnTo>
                      <a:pt x="373" y="24"/>
                    </a:lnTo>
                    <a:lnTo>
                      <a:pt x="374" y="24"/>
                    </a:lnTo>
                    <a:lnTo>
                      <a:pt x="376" y="30"/>
                    </a:lnTo>
                    <a:lnTo>
                      <a:pt x="376" y="24"/>
                    </a:lnTo>
                    <a:lnTo>
                      <a:pt x="378" y="18"/>
                    </a:lnTo>
                    <a:lnTo>
                      <a:pt x="378" y="24"/>
                    </a:lnTo>
                    <a:lnTo>
                      <a:pt x="380" y="24"/>
                    </a:lnTo>
                    <a:lnTo>
                      <a:pt x="381" y="24"/>
                    </a:lnTo>
                    <a:lnTo>
                      <a:pt x="382" y="18"/>
                    </a:lnTo>
                    <a:lnTo>
                      <a:pt x="383" y="18"/>
                    </a:lnTo>
                    <a:lnTo>
                      <a:pt x="384" y="24"/>
                    </a:lnTo>
                    <a:lnTo>
                      <a:pt x="385" y="18"/>
                    </a:lnTo>
                    <a:lnTo>
                      <a:pt x="386" y="18"/>
                    </a:lnTo>
                    <a:lnTo>
                      <a:pt x="387" y="6"/>
                    </a:lnTo>
                    <a:lnTo>
                      <a:pt x="388" y="12"/>
                    </a:lnTo>
                    <a:lnTo>
                      <a:pt x="389" y="24"/>
                    </a:lnTo>
                    <a:lnTo>
                      <a:pt x="390" y="12"/>
                    </a:lnTo>
                    <a:lnTo>
                      <a:pt x="390" y="18"/>
                    </a:lnTo>
                    <a:lnTo>
                      <a:pt x="391" y="24"/>
                    </a:lnTo>
                    <a:lnTo>
                      <a:pt x="392" y="24"/>
                    </a:lnTo>
                    <a:lnTo>
                      <a:pt x="393" y="24"/>
                    </a:lnTo>
                    <a:lnTo>
                      <a:pt x="394" y="24"/>
                    </a:lnTo>
                    <a:lnTo>
                      <a:pt x="396" y="12"/>
                    </a:lnTo>
                    <a:lnTo>
                      <a:pt x="396" y="18"/>
                    </a:lnTo>
                    <a:lnTo>
                      <a:pt x="398" y="24"/>
                    </a:lnTo>
                    <a:lnTo>
                      <a:pt x="399" y="24"/>
                    </a:lnTo>
                    <a:lnTo>
                      <a:pt x="400" y="18"/>
                    </a:lnTo>
                    <a:lnTo>
                      <a:pt x="400" y="12"/>
                    </a:lnTo>
                    <a:lnTo>
                      <a:pt x="401" y="24"/>
                    </a:lnTo>
                    <a:lnTo>
                      <a:pt x="402" y="24"/>
                    </a:lnTo>
                    <a:lnTo>
                      <a:pt x="403" y="24"/>
                    </a:lnTo>
                    <a:lnTo>
                      <a:pt x="404" y="24"/>
                    </a:lnTo>
                    <a:lnTo>
                      <a:pt x="405" y="24"/>
                    </a:lnTo>
                    <a:lnTo>
                      <a:pt x="406" y="18"/>
                    </a:lnTo>
                    <a:lnTo>
                      <a:pt x="407" y="24"/>
                    </a:lnTo>
                    <a:lnTo>
                      <a:pt x="408" y="6"/>
                    </a:lnTo>
                    <a:lnTo>
                      <a:pt x="409" y="12"/>
                    </a:lnTo>
                    <a:lnTo>
                      <a:pt x="410" y="18"/>
                    </a:lnTo>
                    <a:lnTo>
                      <a:pt x="410" y="24"/>
                    </a:lnTo>
                    <a:lnTo>
                      <a:pt x="412" y="24"/>
                    </a:lnTo>
                    <a:lnTo>
                      <a:pt x="413" y="24"/>
                    </a:lnTo>
                    <a:lnTo>
                      <a:pt x="414" y="6"/>
                    </a:lnTo>
                    <a:lnTo>
                      <a:pt x="415" y="24"/>
                    </a:lnTo>
                    <a:lnTo>
                      <a:pt x="416" y="18"/>
                    </a:lnTo>
                    <a:lnTo>
                      <a:pt x="417" y="24"/>
                    </a:lnTo>
                    <a:lnTo>
                      <a:pt x="418" y="24"/>
                    </a:lnTo>
                    <a:lnTo>
                      <a:pt x="419" y="24"/>
                    </a:lnTo>
                    <a:lnTo>
                      <a:pt x="420" y="24"/>
                    </a:lnTo>
                    <a:lnTo>
                      <a:pt x="421" y="12"/>
                    </a:lnTo>
                    <a:lnTo>
                      <a:pt x="422" y="12"/>
                    </a:lnTo>
                    <a:lnTo>
                      <a:pt x="423" y="12"/>
                    </a:lnTo>
                    <a:lnTo>
                      <a:pt x="424" y="12"/>
                    </a:lnTo>
                    <a:lnTo>
                      <a:pt x="424" y="24"/>
                    </a:lnTo>
                    <a:lnTo>
                      <a:pt x="425" y="24"/>
                    </a:lnTo>
                    <a:lnTo>
                      <a:pt x="426" y="24"/>
                    </a:lnTo>
                    <a:lnTo>
                      <a:pt x="428" y="18"/>
                    </a:lnTo>
                    <a:lnTo>
                      <a:pt x="428" y="12"/>
                    </a:lnTo>
                    <a:lnTo>
                      <a:pt x="429" y="12"/>
                    </a:lnTo>
                    <a:lnTo>
                      <a:pt x="430" y="18"/>
                    </a:lnTo>
                    <a:lnTo>
                      <a:pt x="431" y="18"/>
                    </a:lnTo>
                    <a:lnTo>
                      <a:pt x="432" y="24"/>
                    </a:lnTo>
                    <a:lnTo>
                      <a:pt x="433" y="6"/>
                    </a:lnTo>
                    <a:lnTo>
                      <a:pt x="433" y="18"/>
                    </a:lnTo>
                    <a:lnTo>
                      <a:pt x="434" y="24"/>
                    </a:lnTo>
                    <a:lnTo>
                      <a:pt x="435" y="18"/>
                    </a:lnTo>
                    <a:lnTo>
                      <a:pt x="437" y="18"/>
                    </a:lnTo>
                    <a:lnTo>
                      <a:pt x="437" y="24"/>
                    </a:lnTo>
                    <a:lnTo>
                      <a:pt x="438" y="6"/>
                    </a:lnTo>
                    <a:lnTo>
                      <a:pt x="439" y="18"/>
                    </a:lnTo>
                    <a:lnTo>
                      <a:pt x="440" y="6"/>
                    </a:lnTo>
                    <a:lnTo>
                      <a:pt x="441" y="12"/>
                    </a:lnTo>
                    <a:lnTo>
                      <a:pt x="441" y="18"/>
                    </a:lnTo>
                    <a:lnTo>
                      <a:pt x="443" y="18"/>
                    </a:lnTo>
                    <a:lnTo>
                      <a:pt x="444" y="12"/>
                    </a:lnTo>
                    <a:lnTo>
                      <a:pt x="444" y="24"/>
                    </a:lnTo>
                    <a:lnTo>
                      <a:pt x="446" y="18"/>
                    </a:lnTo>
                    <a:lnTo>
                      <a:pt x="446" y="12"/>
                    </a:lnTo>
                    <a:lnTo>
                      <a:pt x="447" y="24"/>
                    </a:lnTo>
                    <a:lnTo>
                      <a:pt x="448" y="12"/>
                    </a:lnTo>
                    <a:lnTo>
                      <a:pt x="449" y="18"/>
                    </a:lnTo>
                    <a:lnTo>
                      <a:pt x="450" y="12"/>
                    </a:lnTo>
                    <a:lnTo>
                      <a:pt x="451" y="0"/>
                    </a:lnTo>
                    <a:lnTo>
                      <a:pt x="452" y="12"/>
                    </a:lnTo>
                    <a:lnTo>
                      <a:pt x="453" y="6"/>
                    </a:lnTo>
                    <a:lnTo>
                      <a:pt x="453" y="18"/>
                    </a:lnTo>
                    <a:lnTo>
                      <a:pt x="454" y="18"/>
                    </a:lnTo>
                    <a:lnTo>
                      <a:pt x="455" y="24"/>
                    </a:lnTo>
                    <a:lnTo>
                      <a:pt x="457" y="18"/>
                    </a:lnTo>
                    <a:lnTo>
                      <a:pt x="457" y="12"/>
                    </a:lnTo>
                    <a:lnTo>
                      <a:pt x="458" y="18"/>
                    </a:lnTo>
                    <a:lnTo>
                      <a:pt x="459" y="24"/>
                    </a:lnTo>
                    <a:lnTo>
                      <a:pt x="460" y="18"/>
                    </a:lnTo>
                    <a:lnTo>
                      <a:pt x="461" y="12"/>
                    </a:lnTo>
                    <a:lnTo>
                      <a:pt x="462" y="12"/>
                    </a:lnTo>
                    <a:lnTo>
                      <a:pt x="463" y="24"/>
                    </a:lnTo>
                    <a:lnTo>
                      <a:pt x="463" y="18"/>
                    </a:lnTo>
                    <a:lnTo>
                      <a:pt x="465" y="24"/>
                    </a:lnTo>
                    <a:lnTo>
                      <a:pt x="466" y="24"/>
                    </a:lnTo>
                    <a:lnTo>
                      <a:pt x="467" y="24"/>
                    </a:lnTo>
                    <a:lnTo>
                      <a:pt x="468" y="24"/>
                    </a:lnTo>
                    <a:lnTo>
                      <a:pt x="469" y="24"/>
                    </a:lnTo>
                    <a:lnTo>
                      <a:pt x="470" y="24"/>
                    </a:lnTo>
                    <a:lnTo>
                      <a:pt x="471" y="24"/>
                    </a:lnTo>
                    <a:lnTo>
                      <a:pt x="472" y="18"/>
                    </a:lnTo>
                    <a:lnTo>
                      <a:pt x="473" y="24"/>
                    </a:lnTo>
                    <a:lnTo>
                      <a:pt x="474" y="18"/>
                    </a:lnTo>
                    <a:lnTo>
                      <a:pt x="474" y="24"/>
                    </a:lnTo>
                    <a:lnTo>
                      <a:pt x="476" y="18"/>
                    </a:lnTo>
                    <a:lnTo>
                      <a:pt x="477" y="12"/>
                    </a:lnTo>
                    <a:lnTo>
                      <a:pt x="478" y="24"/>
                    </a:lnTo>
                    <a:lnTo>
                      <a:pt x="479" y="24"/>
                    </a:lnTo>
                    <a:lnTo>
                      <a:pt x="480" y="18"/>
                    </a:lnTo>
                    <a:lnTo>
                      <a:pt x="481" y="18"/>
                    </a:lnTo>
                    <a:lnTo>
                      <a:pt x="482" y="18"/>
                    </a:lnTo>
                    <a:lnTo>
                      <a:pt x="483" y="18"/>
                    </a:lnTo>
                    <a:lnTo>
                      <a:pt x="484" y="24"/>
                    </a:lnTo>
                    <a:lnTo>
                      <a:pt x="485" y="24"/>
                    </a:lnTo>
                    <a:lnTo>
                      <a:pt x="486" y="24"/>
                    </a:lnTo>
                    <a:lnTo>
                      <a:pt x="487" y="24"/>
                    </a:lnTo>
                    <a:lnTo>
                      <a:pt x="489" y="18"/>
                    </a:lnTo>
                    <a:lnTo>
                      <a:pt x="490" y="12"/>
                    </a:lnTo>
                    <a:lnTo>
                      <a:pt x="490" y="24"/>
                    </a:lnTo>
                    <a:lnTo>
                      <a:pt x="492" y="18"/>
                    </a:lnTo>
                    <a:lnTo>
                      <a:pt x="492" y="24"/>
                    </a:lnTo>
                    <a:lnTo>
                      <a:pt x="493" y="24"/>
                    </a:lnTo>
                    <a:lnTo>
                      <a:pt x="494" y="18"/>
                    </a:lnTo>
                    <a:lnTo>
                      <a:pt x="495" y="12"/>
                    </a:lnTo>
                    <a:lnTo>
                      <a:pt x="495" y="18"/>
                    </a:lnTo>
                    <a:lnTo>
                      <a:pt x="497" y="24"/>
                    </a:lnTo>
                    <a:lnTo>
                      <a:pt x="498" y="18"/>
                    </a:lnTo>
                    <a:lnTo>
                      <a:pt x="498" y="24"/>
                    </a:lnTo>
                    <a:lnTo>
                      <a:pt x="499" y="30"/>
                    </a:lnTo>
                    <a:lnTo>
                      <a:pt x="500" y="24"/>
                    </a:lnTo>
                    <a:lnTo>
                      <a:pt x="501" y="24"/>
                    </a:lnTo>
                    <a:lnTo>
                      <a:pt x="502" y="24"/>
                    </a:lnTo>
                    <a:lnTo>
                      <a:pt x="503" y="18"/>
                    </a:lnTo>
                    <a:lnTo>
                      <a:pt x="504" y="12"/>
                    </a:lnTo>
                    <a:lnTo>
                      <a:pt x="505" y="12"/>
                    </a:lnTo>
                    <a:lnTo>
                      <a:pt x="506" y="24"/>
                    </a:lnTo>
                    <a:lnTo>
                      <a:pt x="507" y="24"/>
                    </a:lnTo>
                    <a:lnTo>
                      <a:pt x="508" y="12"/>
                    </a:lnTo>
                    <a:lnTo>
                      <a:pt x="510" y="18"/>
                    </a:lnTo>
                    <a:lnTo>
                      <a:pt x="511" y="18"/>
                    </a:lnTo>
                    <a:lnTo>
                      <a:pt x="512" y="24"/>
                    </a:lnTo>
                    <a:lnTo>
                      <a:pt x="513" y="18"/>
                    </a:lnTo>
                    <a:lnTo>
                      <a:pt x="514" y="12"/>
                    </a:lnTo>
                    <a:lnTo>
                      <a:pt x="515" y="18"/>
                    </a:lnTo>
                    <a:lnTo>
                      <a:pt x="516" y="24"/>
                    </a:lnTo>
                    <a:lnTo>
                      <a:pt x="516" y="30"/>
                    </a:lnTo>
                    <a:lnTo>
                      <a:pt x="518" y="24"/>
                    </a:lnTo>
                    <a:lnTo>
                      <a:pt x="519" y="24"/>
                    </a:lnTo>
                    <a:lnTo>
                      <a:pt x="520" y="18"/>
                    </a:lnTo>
                    <a:lnTo>
                      <a:pt x="521" y="18"/>
                    </a:lnTo>
                    <a:lnTo>
                      <a:pt x="522" y="18"/>
                    </a:lnTo>
                    <a:lnTo>
                      <a:pt x="523" y="18"/>
                    </a:lnTo>
                    <a:lnTo>
                      <a:pt x="524" y="12"/>
                    </a:lnTo>
                    <a:lnTo>
                      <a:pt x="525" y="24"/>
                    </a:lnTo>
                    <a:lnTo>
                      <a:pt x="526" y="24"/>
                    </a:lnTo>
                    <a:lnTo>
                      <a:pt x="527" y="12"/>
                    </a:lnTo>
                    <a:lnTo>
                      <a:pt x="528" y="18"/>
                    </a:lnTo>
                    <a:lnTo>
                      <a:pt x="528" y="24"/>
                    </a:lnTo>
                    <a:lnTo>
                      <a:pt x="529" y="24"/>
                    </a:lnTo>
                    <a:lnTo>
                      <a:pt x="530" y="24"/>
                    </a:lnTo>
                    <a:lnTo>
                      <a:pt x="531" y="30"/>
                    </a:lnTo>
                    <a:lnTo>
                      <a:pt x="533" y="24"/>
                    </a:lnTo>
                    <a:lnTo>
                      <a:pt x="534" y="24"/>
                    </a:lnTo>
                    <a:lnTo>
                      <a:pt x="535" y="24"/>
                    </a:lnTo>
                    <a:lnTo>
                      <a:pt x="536" y="24"/>
                    </a:lnTo>
                    <a:lnTo>
                      <a:pt x="537" y="24"/>
                    </a:lnTo>
                    <a:lnTo>
                      <a:pt x="538" y="24"/>
                    </a:lnTo>
                    <a:lnTo>
                      <a:pt x="539" y="18"/>
                    </a:lnTo>
                    <a:lnTo>
                      <a:pt x="540" y="18"/>
                    </a:lnTo>
                    <a:lnTo>
                      <a:pt x="541" y="24"/>
                    </a:lnTo>
                    <a:lnTo>
                      <a:pt x="542" y="24"/>
                    </a:lnTo>
                    <a:lnTo>
                      <a:pt x="543" y="24"/>
                    </a:lnTo>
                    <a:lnTo>
                      <a:pt x="544" y="18"/>
                    </a:lnTo>
                    <a:lnTo>
                      <a:pt x="545" y="24"/>
                    </a:lnTo>
                    <a:lnTo>
                      <a:pt x="546" y="24"/>
                    </a:lnTo>
                    <a:lnTo>
                      <a:pt x="547" y="18"/>
                    </a:lnTo>
                    <a:lnTo>
                      <a:pt x="548" y="18"/>
                    </a:lnTo>
                    <a:lnTo>
                      <a:pt x="549" y="24"/>
                    </a:lnTo>
                    <a:lnTo>
                      <a:pt x="550" y="18"/>
                    </a:lnTo>
                    <a:lnTo>
                      <a:pt x="550" y="24"/>
                    </a:lnTo>
                    <a:lnTo>
                      <a:pt x="552" y="24"/>
                    </a:lnTo>
                    <a:lnTo>
                      <a:pt x="554" y="12"/>
                    </a:lnTo>
                    <a:lnTo>
                      <a:pt x="554" y="18"/>
                    </a:lnTo>
                    <a:lnTo>
                      <a:pt x="555" y="24"/>
                    </a:lnTo>
                    <a:lnTo>
                      <a:pt x="557" y="18"/>
                    </a:lnTo>
                    <a:lnTo>
                      <a:pt x="557" y="6"/>
                    </a:lnTo>
                    <a:lnTo>
                      <a:pt x="558" y="18"/>
                    </a:lnTo>
                    <a:lnTo>
                      <a:pt x="559" y="18"/>
                    </a:lnTo>
                    <a:lnTo>
                      <a:pt x="560" y="18"/>
                    </a:lnTo>
                    <a:lnTo>
                      <a:pt x="560" y="24"/>
                    </a:lnTo>
                    <a:lnTo>
                      <a:pt x="561" y="24"/>
                    </a:lnTo>
                    <a:lnTo>
                      <a:pt x="563" y="24"/>
                    </a:lnTo>
                    <a:lnTo>
                      <a:pt x="564" y="24"/>
                    </a:lnTo>
                    <a:lnTo>
                      <a:pt x="565" y="12"/>
                    </a:lnTo>
                    <a:lnTo>
                      <a:pt x="565" y="24"/>
                    </a:lnTo>
                    <a:lnTo>
                      <a:pt x="567" y="18"/>
                    </a:lnTo>
                    <a:lnTo>
                      <a:pt x="568" y="18"/>
                    </a:lnTo>
                    <a:lnTo>
                      <a:pt x="569" y="24"/>
                    </a:lnTo>
                    <a:lnTo>
                      <a:pt x="570" y="18"/>
                    </a:lnTo>
                    <a:lnTo>
                      <a:pt x="571" y="12"/>
                    </a:lnTo>
                    <a:lnTo>
                      <a:pt x="572" y="6"/>
                    </a:lnTo>
                    <a:lnTo>
                      <a:pt x="572" y="12"/>
                    </a:lnTo>
                    <a:lnTo>
                      <a:pt x="573" y="18"/>
                    </a:lnTo>
                    <a:lnTo>
                      <a:pt x="574" y="24"/>
                    </a:lnTo>
                    <a:lnTo>
                      <a:pt x="575" y="24"/>
                    </a:lnTo>
                    <a:lnTo>
                      <a:pt x="576" y="30"/>
                    </a:lnTo>
                    <a:lnTo>
                      <a:pt x="577" y="24"/>
                    </a:lnTo>
                    <a:lnTo>
                      <a:pt x="578" y="24"/>
                    </a:lnTo>
                    <a:lnTo>
                      <a:pt x="579" y="24"/>
                    </a:lnTo>
                    <a:lnTo>
                      <a:pt x="580" y="18"/>
                    </a:lnTo>
                    <a:lnTo>
                      <a:pt x="581" y="24"/>
                    </a:lnTo>
                    <a:lnTo>
                      <a:pt x="582" y="18"/>
                    </a:lnTo>
                    <a:lnTo>
                      <a:pt x="583" y="12"/>
                    </a:lnTo>
                    <a:lnTo>
                      <a:pt x="583" y="24"/>
                    </a:lnTo>
                    <a:lnTo>
                      <a:pt x="584" y="24"/>
                    </a:lnTo>
                    <a:lnTo>
                      <a:pt x="586" y="18"/>
                    </a:lnTo>
                    <a:lnTo>
                      <a:pt x="586" y="24"/>
                    </a:lnTo>
                    <a:lnTo>
                      <a:pt x="587" y="18"/>
                    </a:lnTo>
                    <a:lnTo>
                      <a:pt x="588" y="24"/>
                    </a:lnTo>
                    <a:lnTo>
                      <a:pt x="589" y="12"/>
                    </a:lnTo>
                    <a:lnTo>
                      <a:pt x="590" y="12"/>
                    </a:lnTo>
                    <a:lnTo>
                      <a:pt x="591" y="24"/>
                    </a:lnTo>
                    <a:lnTo>
                      <a:pt x="592" y="24"/>
                    </a:lnTo>
                    <a:lnTo>
                      <a:pt x="593" y="24"/>
                    </a:lnTo>
                    <a:lnTo>
                      <a:pt x="594" y="24"/>
                    </a:lnTo>
                    <a:lnTo>
                      <a:pt x="595" y="24"/>
                    </a:lnTo>
                    <a:lnTo>
                      <a:pt x="597" y="18"/>
                    </a:lnTo>
                    <a:lnTo>
                      <a:pt x="598" y="24"/>
                    </a:lnTo>
                    <a:lnTo>
                      <a:pt x="599" y="24"/>
                    </a:lnTo>
                    <a:lnTo>
                      <a:pt x="600" y="24"/>
                    </a:lnTo>
                    <a:lnTo>
                      <a:pt x="601" y="12"/>
                    </a:lnTo>
                    <a:lnTo>
                      <a:pt x="602" y="18"/>
                    </a:lnTo>
                    <a:lnTo>
                      <a:pt x="603" y="24"/>
                    </a:lnTo>
                    <a:lnTo>
                      <a:pt x="604" y="18"/>
                    </a:lnTo>
                    <a:lnTo>
                      <a:pt x="605" y="18"/>
                    </a:lnTo>
                    <a:lnTo>
                      <a:pt x="605" y="24"/>
                    </a:lnTo>
                    <a:lnTo>
                      <a:pt x="606" y="24"/>
                    </a:lnTo>
                    <a:lnTo>
                      <a:pt x="608" y="18"/>
                    </a:lnTo>
                    <a:lnTo>
                      <a:pt x="609" y="18"/>
                    </a:lnTo>
                    <a:lnTo>
                      <a:pt x="609" y="24"/>
                    </a:lnTo>
                    <a:lnTo>
                      <a:pt x="611" y="24"/>
                    </a:lnTo>
                    <a:lnTo>
                      <a:pt x="613" y="18"/>
                    </a:lnTo>
                    <a:lnTo>
                      <a:pt x="613" y="12"/>
                    </a:lnTo>
                    <a:lnTo>
                      <a:pt x="613" y="24"/>
                    </a:lnTo>
                    <a:lnTo>
                      <a:pt x="615" y="24"/>
                    </a:lnTo>
                    <a:lnTo>
                      <a:pt x="616" y="24"/>
                    </a:lnTo>
                    <a:lnTo>
                      <a:pt x="618" y="18"/>
                    </a:lnTo>
                    <a:lnTo>
                      <a:pt x="618" y="24"/>
                    </a:lnTo>
                    <a:lnTo>
                      <a:pt x="619" y="24"/>
                    </a:lnTo>
                    <a:lnTo>
                      <a:pt x="620" y="24"/>
                    </a:lnTo>
                    <a:lnTo>
                      <a:pt x="622" y="18"/>
                    </a:lnTo>
                    <a:lnTo>
                      <a:pt x="622" y="12"/>
                    </a:lnTo>
                    <a:lnTo>
                      <a:pt x="623" y="12"/>
                    </a:lnTo>
                    <a:lnTo>
                      <a:pt x="624" y="18"/>
                    </a:lnTo>
                    <a:lnTo>
                      <a:pt x="625" y="24"/>
                    </a:lnTo>
                    <a:lnTo>
                      <a:pt x="627" y="18"/>
                    </a:lnTo>
                    <a:lnTo>
                      <a:pt x="628" y="24"/>
                    </a:lnTo>
                    <a:lnTo>
                      <a:pt x="629" y="18"/>
                    </a:lnTo>
                    <a:lnTo>
                      <a:pt x="631" y="24"/>
                    </a:lnTo>
                    <a:lnTo>
                      <a:pt x="632" y="12"/>
                    </a:lnTo>
                    <a:lnTo>
                      <a:pt x="632" y="18"/>
                    </a:lnTo>
                    <a:lnTo>
                      <a:pt x="633" y="24"/>
                    </a:lnTo>
                    <a:lnTo>
                      <a:pt x="634" y="18"/>
                    </a:lnTo>
                    <a:lnTo>
                      <a:pt x="636" y="24"/>
                    </a:lnTo>
                    <a:lnTo>
                      <a:pt x="636" y="30"/>
                    </a:lnTo>
                    <a:lnTo>
                      <a:pt x="638" y="18"/>
                    </a:lnTo>
                    <a:lnTo>
                      <a:pt x="638" y="12"/>
                    </a:lnTo>
                    <a:lnTo>
                      <a:pt x="640" y="18"/>
                    </a:lnTo>
                    <a:lnTo>
                      <a:pt x="640" y="24"/>
                    </a:lnTo>
                    <a:lnTo>
                      <a:pt x="641" y="18"/>
                    </a:lnTo>
                    <a:lnTo>
                      <a:pt x="642" y="12"/>
                    </a:lnTo>
                    <a:lnTo>
                      <a:pt x="643" y="6"/>
                    </a:lnTo>
                    <a:lnTo>
                      <a:pt x="644" y="24"/>
                    </a:lnTo>
                    <a:lnTo>
                      <a:pt x="645" y="24"/>
                    </a:lnTo>
                    <a:lnTo>
                      <a:pt x="646" y="18"/>
                    </a:lnTo>
                    <a:lnTo>
                      <a:pt x="646" y="24"/>
                    </a:lnTo>
                    <a:lnTo>
                      <a:pt x="647" y="30"/>
                    </a:lnTo>
                    <a:lnTo>
                      <a:pt x="649" y="18"/>
                    </a:lnTo>
                    <a:lnTo>
                      <a:pt x="650" y="12"/>
                    </a:lnTo>
                    <a:lnTo>
                      <a:pt x="650" y="24"/>
                    </a:lnTo>
                    <a:lnTo>
                      <a:pt x="651" y="24"/>
                    </a:lnTo>
                    <a:lnTo>
                      <a:pt x="653" y="18"/>
                    </a:lnTo>
                    <a:lnTo>
                      <a:pt x="654" y="24"/>
                    </a:lnTo>
                    <a:lnTo>
                      <a:pt x="655" y="6"/>
                    </a:lnTo>
                    <a:lnTo>
                      <a:pt x="656" y="24"/>
                    </a:lnTo>
                    <a:lnTo>
                      <a:pt x="657" y="24"/>
                    </a:lnTo>
                    <a:lnTo>
                      <a:pt x="658" y="24"/>
                    </a:lnTo>
                    <a:lnTo>
                      <a:pt x="659" y="18"/>
                    </a:lnTo>
                    <a:lnTo>
                      <a:pt x="659" y="24"/>
                    </a:lnTo>
                    <a:lnTo>
                      <a:pt x="660" y="18"/>
                    </a:lnTo>
                    <a:lnTo>
                      <a:pt x="662" y="24"/>
                    </a:lnTo>
                    <a:lnTo>
                      <a:pt x="662" y="30"/>
                    </a:lnTo>
                    <a:lnTo>
                      <a:pt x="663" y="18"/>
                    </a:lnTo>
                    <a:lnTo>
                      <a:pt x="664" y="24"/>
                    </a:lnTo>
                    <a:lnTo>
                      <a:pt x="665" y="24"/>
                    </a:lnTo>
                    <a:lnTo>
                      <a:pt x="666" y="18"/>
                    </a:lnTo>
                    <a:lnTo>
                      <a:pt x="667" y="12"/>
                    </a:lnTo>
                    <a:lnTo>
                      <a:pt x="668" y="12"/>
                    </a:lnTo>
                    <a:lnTo>
                      <a:pt x="669" y="18"/>
                    </a:lnTo>
                    <a:lnTo>
                      <a:pt x="669" y="24"/>
                    </a:lnTo>
                    <a:lnTo>
                      <a:pt x="670" y="18"/>
                    </a:lnTo>
                    <a:lnTo>
                      <a:pt x="671" y="18"/>
                    </a:lnTo>
                    <a:lnTo>
                      <a:pt x="672" y="18"/>
                    </a:lnTo>
                    <a:lnTo>
                      <a:pt x="673" y="30"/>
                    </a:lnTo>
                    <a:lnTo>
                      <a:pt x="675" y="18"/>
                    </a:lnTo>
                    <a:lnTo>
                      <a:pt x="675" y="24"/>
                    </a:lnTo>
                    <a:lnTo>
                      <a:pt x="676" y="30"/>
                    </a:lnTo>
                    <a:lnTo>
                      <a:pt x="677" y="18"/>
                    </a:lnTo>
                    <a:lnTo>
                      <a:pt x="678" y="24"/>
                    </a:lnTo>
                    <a:lnTo>
                      <a:pt x="678" y="30"/>
                    </a:lnTo>
                    <a:lnTo>
                      <a:pt x="680" y="24"/>
                    </a:lnTo>
                    <a:lnTo>
                      <a:pt x="681" y="24"/>
                    </a:lnTo>
                    <a:lnTo>
                      <a:pt x="682" y="18"/>
                    </a:lnTo>
                    <a:lnTo>
                      <a:pt x="684" y="6"/>
                    </a:lnTo>
                    <a:lnTo>
                      <a:pt x="684" y="24"/>
                    </a:lnTo>
                    <a:lnTo>
                      <a:pt x="685" y="24"/>
                    </a:lnTo>
                    <a:lnTo>
                      <a:pt x="686" y="18"/>
                    </a:lnTo>
                    <a:lnTo>
                      <a:pt x="687" y="24"/>
                    </a:lnTo>
                    <a:lnTo>
                      <a:pt x="688" y="24"/>
                    </a:lnTo>
                    <a:lnTo>
                      <a:pt x="689" y="18"/>
                    </a:lnTo>
                    <a:lnTo>
                      <a:pt x="690" y="24"/>
                    </a:lnTo>
                    <a:lnTo>
                      <a:pt x="690" y="18"/>
                    </a:lnTo>
                    <a:lnTo>
                      <a:pt x="692" y="0"/>
                    </a:lnTo>
                    <a:lnTo>
                      <a:pt x="692" y="6"/>
                    </a:lnTo>
                    <a:lnTo>
                      <a:pt x="693" y="12"/>
                    </a:lnTo>
                    <a:lnTo>
                      <a:pt x="694" y="24"/>
                    </a:lnTo>
                    <a:lnTo>
                      <a:pt x="695" y="24"/>
                    </a:lnTo>
                    <a:lnTo>
                      <a:pt x="696" y="18"/>
                    </a:lnTo>
                    <a:lnTo>
                      <a:pt x="697" y="24"/>
                    </a:lnTo>
                    <a:lnTo>
                      <a:pt x="698" y="18"/>
                    </a:lnTo>
                    <a:lnTo>
                      <a:pt x="699" y="24"/>
                    </a:lnTo>
                    <a:lnTo>
                      <a:pt x="700" y="24"/>
                    </a:lnTo>
                    <a:lnTo>
                      <a:pt x="701" y="24"/>
                    </a:lnTo>
                    <a:lnTo>
                      <a:pt x="702" y="24"/>
                    </a:lnTo>
                    <a:lnTo>
                      <a:pt x="703" y="24"/>
                    </a:lnTo>
                    <a:lnTo>
                      <a:pt x="704" y="24"/>
                    </a:lnTo>
                    <a:lnTo>
                      <a:pt x="705" y="18"/>
                    </a:lnTo>
                    <a:lnTo>
                      <a:pt x="706" y="24"/>
                    </a:lnTo>
                    <a:lnTo>
                      <a:pt x="707" y="24"/>
                    </a:lnTo>
                    <a:lnTo>
                      <a:pt x="708" y="18"/>
                    </a:lnTo>
                    <a:lnTo>
                      <a:pt x="709" y="12"/>
                    </a:lnTo>
                    <a:lnTo>
                      <a:pt x="709" y="24"/>
                    </a:lnTo>
                    <a:lnTo>
                      <a:pt x="711" y="18"/>
                    </a:lnTo>
                    <a:lnTo>
                      <a:pt x="711" y="24"/>
                    </a:lnTo>
                    <a:lnTo>
                      <a:pt x="713" y="12"/>
                    </a:lnTo>
                    <a:lnTo>
                      <a:pt x="713" y="24"/>
                    </a:lnTo>
                    <a:lnTo>
                      <a:pt x="715" y="12"/>
                    </a:lnTo>
                    <a:lnTo>
                      <a:pt x="717" y="18"/>
                    </a:lnTo>
                    <a:lnTo>
                      <a:pt x="717" y="12"/>
                    </a:lnTo>
                    <a:lnTo>
                      <a:pt x="718" y="24"/>
                    </a:lnTo>
                    <a:lnTo>
                      <a:pt x="719" y="18"/>
                    </a:lnTo>
                    <a:lnTo>
                      <a:pt x="720" y="24"/>
                    </a:lnTo>
                    <a:lnTo>
                      <a:pt x="721" y="18"/>
                    </a:lnTo>
                    <a:lnTo>
                      <a:pt x="722" y="24"/>
                    </a:lnTo>
                    <a:lnTo>
                      <a:pt x="723" y="18"/>
                    </a:lnTo>
                    <a:lnTo>
                      <a:pt x="723" y="24"/>
                    </a:lnTo>
                    <a:lnTo>
                      <a:pt x="725" y="18"/>
                    </a:lnTo>
                    <a:lnTo>
                      <a:pt x="726" y="12"/>
                    </a:lnTo>
                    <a:lnTo>
                      <a:pt x="727" y="18"/>
                    </a:lnTo>
                    <a:lnTo>
                      <a:pt x="727" y="12"/>
                    </a:lnTo>
                    <a:lnTo>
                      <a:pt x="729" y="24"/>
                    </a:lnTo>
                    <a:lnTo>
                      <a:pt x="730" y="12"/>
                    </a:lnTo>
                    <a:lnTo>
                      <a:pt x="731" y="18"/>
                    </a:lnTo>
                    <a:lnTo>
                      <a:pt x="731" y="24"/>
                    </a:lnTo>
                    <a:lnTo>
                      <a:pt x="733" y="30"/>
                    </a:lnTo>
                    <a:lnTo>
                      <a:pt x="734" y="24"/>
                    </a:lnTo>
                    <a:lnTo>
                      <a:pt x="735" y="18"/>
                    </a:lnTo>
                    <a:lnTo>
                      <a:pt x="736" y="12"/>
                    </a:lnTo>
                    <a:lnTo>
                      <a:pt x="736" y="18"/>
                    </a:lnTo>
                    <a:lnTo>
                      <a:pt x="738" y="18"/>
                    </a:lnTo>
                    <a:lnTo>
                      <a:pt x="739" y="18"/>
                    </a:lnTo>
                    <a:lnTo>
                      <a:pt x="740" y="24"/>
                    </a:lnTo>
                    <a:lnTo>
                      <a:pt x="741" y="18"/>
                    </a:lnTo>
                    <a:lnTo>
                      <a:pt x="742" y="18"/>
                    </a:lnTo>
                    <a:lnTo>
                      <a:pt x="743" y="18"/>
                    </a:lnTo>
                    <a:lnTo>
                      <a:pt x="744" y="12"/>
                    </a:lnTo>
                    <a:lnTo>
                      <a:pt x="745" y="24"/>
                    </a:lnTo>
                    <a:lnTo>
                      <a:pt x="746" y="24"/>
                    </a:lnTo>
                    <a:lnTo>
                      <a:pt x="747" y="24"/>
                    </a:lnTo>
                    <a:lnTo>
                      <a:pt x="748" y="24"/>
                    </a:lnTo>
                    <a:lnTo>
                      <a:pt x="749" y="24"/>
                    </a:lnTo>
                    <a:lnTo>
                      <a:pt x="750" y="18"/>
                    </a:lnTo>
                    <a:lnTo>
                      <a:pt x="751" y="24"/>
                    </a:lnTo>
                    <a:lnTo>
                      <a:pt x="752" y="18"/>
                    </a:lnTo>
                    <a:lnTo>
                      <a:pt x="753" y="24"/>
                    </a:lnTo>
                    <a:lnTo>
                      <a:pt x="754" y="24"/>
                    </a:lnTo>
                    <a:lnTo>
                      <a:pt x="755" y="24"/>
                    </a:lnTo>
                    <a:lnTo>
                      <a:pt x="756" y="18"/>
                    </a:lnTo>
                    <a:lnTo>
                      <a:pt x="757" y="18"/>
                    </a:lnTo>
                    <a:lnTo>
                      <a:pt x="758" y="18"/>
                    </a:lnTo>
                    <a:lnTo>
                      <a:pt x="759" y="18"/>
                    </a:lnTo>
                    <a:lnTo>
                      <a:pt x="759" y="24"/>
                    </a:lnTo>
                    <a:lnTo>
                      <a:pt x="761" y="24"/>
                    </a:lnTo>
                    <a:lnTo>
                      <a:pt x="763" y="18"/>
                    </a:lnTo>
                    <a:lnTo>
                      <a:pt x="763" y="30"/>
                    </a:lnTo>
                    <a:lnTo>
                      <a:pt x="764" y="24"/>
                    </a:lnTo>
                    <a:lnTo>
                      <a:pt x="765" y="24"/>
                    </a:lnTo>
                    <a:lnTo>
                      <a:pt x="766" y="18"/>
                    </a:lnTo>
                    <a:lnTo>
                      <a:pt x="768" y="24"/>
                    </a:lnTo>
                    <a:lnTo>
                      <a:pt x="768" y="18"/>
                    </a:lnTo>
                    <a:lnTo>
                      <a:pt x="769" y="30"/>
                    </a:lnTo>
                    <a:lnTo>
                      <a:pt x="771" y="18"/>
                    </a:lnTo>
                    <a:lnTo>
                      <a:pt x="772" y="30"/>
                    </a:lnTo>
                    <a:lnTo>
                      <a:pt x="773" y="24"/>
                    </a:lnTo>
                    <a:lnTo>
                      <a:pt x="774" y="24"/>
                    </a:lnTo>
                    <a:lnTo>
                      <a:pt x="774" y="30"/>
                    </a:lnTo>
                    <a:lnTo>
                      <a:pt x="776" y="30"/>
                    </a:lnTo>
                    <a:lnTo>
                      <a:pt x="776" y="24"/>
                    </a:lnTo>
                    <a:lnTo>
                      <a:pt x="778" y="18"/>
                    </a:lnTo>
                    <a:lnTo>
                      <a:pt x="778" y="24"/>
                    </a:lnTo>
                    <a:lnTo>
                      <a:pt x="780" y="24"/>
                    </a:lnTo>
                    <a:lnTo>
                      <a:pt x="781" y="24"/>
                    </a:lnTo>
                    <a:lnTo>
                      <a:pt x="782" y="18"/>
                    </a:lnTo>
                    <a:lnTo>
                      <a:pt x="783" y="12"/>
                    </a:lnTo>
                    <a:lnTo>
                      <a:pt x="784" y="24"/>
                    </a:lnTo>
                    <a:lnTo>
                      <a:pt x="786" y="18"/>
                    </a:lnTo>
                    <a:lnTo>
                      <a:pt x="786" y="24"/>
                    </a:lnTo>
                    <a:lnTo>
                      <a:pt x="788" y="24"/>
                    </a:lnTo>
                    <a:lnTo>
                      <a:pt x="789" y="18"/>
                    </a:lnTo>
                    <a:lnTo>
                      <a:pt x="790" y="12"/>
                    </a:lnTo>
                    <a:lnTo>
                      <a:pt x="791" y="18"/>
                    </a:lnTo>
                    <a:lnTo>
                      <a:pt x="792" y="24"/>
                    </a:lnTo>
                    <a:lnTo>
                      <a:pt x="793" y="24"/>
                    </a:lnTo>
                    <a:lnTo>
                      <a:pt x="794" y="24"/>
                    </a:lnTo>
                    <a:lnTo>
                      <a:pt x="795" y="18"/>
                    </a:lnTo>
                    <a:lnTo>
                      <a:pt x="796" y="12"/>
                    </a:lnTo>
                    <a:lnTo>
                      <a:pt x="797" y="18"/>
                    </a:lnTo>
                    <a:lnTo>
                      <a:pt x="798" y="24"/>
                    </a:lnTo>
                    <a:lnTo>
                      <a:pt x="800" y="18"/>
                    </a:lnTo>
                    <a:lnTo>
                      <a:pt x="801" y="18"/>
                    </a:lnTo>
                    <a:lnTo>
                      <a:pt x="803" y="24"/>
                    </a:lnTo>
                    <a:lnTo>
                      <a:pt x="805" y="18"/>
                    </a:lnTo>
                    <a:lnTo>
                      <a:pt x="806" y="24"/>
                    </a:lnTo>
                    <a:lnTo>
                      <a:pt x="807" y="18"/>
                    </a:lnTo>
                    <a:lnTo>
                      <a:pt x="808" y="18"/>
                    </a:lnTo>
                    <a:lnTo>
                      <a:pt x="810" y="24"/>
                    </a:lnTo>
                    <a:lnTo>
                      <a:pt x="810" y="18"/>
                    </a:lnTo>
                    <a:lnTo>
                      <a:pt x="812" y="24"/>
                    </a:lnTo>
                    <a:lnTo>
                      <a:pt x="812" y="30"/>
                    </a:lnTo>
                    <a:lnTo>
                      <a:pt x="813" y="18"/>
                    </a:lnTo>
                    <a:lnTo>
                      <a:pt x="815" y="24"/>
                    </a:lnTo>
                    <a:lnTo>
                      <a:pt x="816" y="24"/>
                    </a:lnTo>
                    <a:lnTo>
                      <a:pt x="817" y="24"/>
                    </a:lnTo>
                    <a:lnTo>
                      <a:pt x="818" y="30"/>
                    </a:lnTo>
                    <a:lnTo>
                      <a:pt x="819" y="30"/>
                    </a:lnTo>
                    <a:lnTo>
                      <a:pt x="820" y="18"/>
                    </a:lnTo>
                    <a:lnTo>
                      <a:pt x="821" y="24"/>
                    </a:lnTo>
                    <a:lnTo>
                      <a:pt x="822" y="18"/>
                    </a:lnTo>
                    <a:lnTo>
                      <a:pt x="822" y="24"/>
                    </a:lnTo>
                    <a:lnTo>
                      <a:pt x="823" y="30"/>
                    </a:lnTo>
                    <a:lnTo>
                      <a:pt x="825" y="24"/>
                    </a:lnTo>
                    <a:lnTo>
                      <a:pt x="826" y="12"/>
                    </a:lnTo>
                    <a:lnTo>
                      <a:pt x="827" y="18"/>
                    </a:lnTo>
                    <a:lnTo>
                      <a:pt x="828" y="24"/>
                    </a:lnTo>
                    <a:lnTo>
                      <a:pt x="829" y="18"/>
                    </a:lnTo>
                    <a:lnTo>
                      <a:pt x="829" y="24"/>
                    </a:lnTo>
                    <a:lnTo>
                      <a:pt x="831" y="18"/>
                    </a:lnTo>
                    <a:lnTo>
                      <a:pt x="831" y="24"/>
                    </a:lnTo>
                    <a:lnTo>
                      <a:pt x="833" y="24"/>
                    </a:lnTo>
                    <a:lnTo>
                      <a:pt x="834" y="24"/>
                    </a:lnTo>
                    <a:lnTo>
                      <a:pt x="835" y="24"/>
                    </a:lnTo>
                    <a:lnTo>
                      <a:pt x="836" y="18"/>
                    </a:lnTo>
                    <a:lnTo>
                      <a:pt x="837" y="18"/>
                    </a:lnTo>
                    <a:lnTo>
                      <a:pt x="838" y="24"/>
                    </a:lnTo>
                    <a:lnTo>
                      <a:pt x="839" y="24"/>
                    </a:lnTo>
                    <a:lnTo>
                      <a:pt x="841" y="30"/>
                    </a:lnTo>
                    <a:lnTo>
                      <a:pt x="841" y="24"/>
                    </a:lnTo>
                    <a:lnTo>
                      <a:pt x="843" y="24"/>
                    </a:lnTo>
                    <a:lnTo>
                      <a:pt x="844" y="18"/>
                    </a:lnTo>
                    <a:lnTo>
                      <a:pt x="845" y="24"/>
                    </a:lnTo>
                    <a:lnTo>
                      <a:pt x="846" y="24"/>
                    </a:lnTo>
                    <a:lnTo>
                      <a:pt x="847" y="18"/>
                    </a:lnTo>
                    <a:lnTo>
                      <a:pt x="848" y="24"/>
                    </a:lnTo>
                    <a:lnTo>
                      <a:pt x="849" y="24"/>
                    </a:lnTo>
                    <a:lnTo>
                      <a:pt x="851" y="12"/>
                    </a:lnTo>
                    <a:lnTo>
                      <a:pt x="851" y="24"/>
                    </a:lnTo>
                    <a:lnTo>
                      <a:pt x="853" y="12"/>
                    </a:lnTo>
                    <a:lnTo>
                      <a:pt x="853" y="18"/>
                    </a:lnTo>
                    <a:lnTo>
                      <a:pt x="854" y="30"/>
                    </a:lnTo>
                    <a:lnTo>
                      <a:pt x="855" y="30"/>
                    </a:lnTo>
                    <a:lnTo>
                      <a:pt x="857" y="24"/>
                    </a:lnTo>
                    <a:lnTo>
                      <a:pt x="857" y="12"/>
                    </a:lnTo>
                    <a:lnTo>
                      <a:pt x="858" y="24"/>
                    </a:lnTo>
                    <a:lnTo>
                      <a:pt x="859" y="24"/>
                    </a:lnTo>
                    <a:lnTo>
                      <a:pt x="860" y="24"/>
                    </a:lnTo>
                    <a:lnTo>
                      <a:pt x="861" y="24"/>
                    </a:lnTo>
                    <a:lnTo>
                      <a:pt x="862" y="24"/>
                    </a:lnTo>
                    <a:lnTo>
                      <a:pt x="863" y="24"/>
                    </a:lnTo>
                    <a:lnTo>
                      <a:pt x="864" y="24"/>
                    </a:lnTo>
                    <a:lnTo>
                      <a:pt x="865" y="30"/>
                    </a:lnTo>
                    <a:lnTo>
                      <a:pt x="866" y="24"/>
                    </a:lnTo>
                    <a:lnTo>
                      <a:pt x="867" y="24"/>
                    </a:lnTo>
                    <a:lnTo>
                      <a:pt x="868" y="24"/>
                    </a:lnTo>
                    <a:lnTo>
                      <a:pt x="869" y="24"/>
                    </a:lnTo>
                    <a:lnTo>
                      <a:pt x="870" y="12"/>
                    </a:lnTo>
                    <a:lnTo>
                      <a:pt x="871" y="18"/>
                    </a:lnTo>
                    <a:lnTo>
                      <a:pt x="872" y="24"/>
                    </a:lnTo>
                    <a:lnTo>
                      <a:pt x="873" y="24"/>
                    </a:lnTo>
                    <a:lnTo>
                      <a:pt x="875" y="24"/>
                    </a:lnTo>
                    <a:lnTo>
                      <a:pt x="875" y="30"/>
                    </a:lnTo>
                    <a:lnTo>
                      <a:pt x="876" y="30"/>
                    </a:lnTo>
                    <a:lnTo>
                      <a:pt x="877" y="24"/>
                    </a:lnTo>
                    <a:lnTo>
                      <a:pt x="878" y="24"/>
                    </a:lnTo>
                    <a:lnTo>
                      <a:pt x="879" y="30"/>
                    </a:lnTo>
                    <a:lnTo>
                      <a:pt x="880" y="18"/>
                    </a:lnTo>
                    <a:lnTo>
                      <a:pt x="881" y="24"/>
                    </a:lnTo>
                    <a:lnTo>
                      <a:pt x="882" y="30"/>
                    </a:lnTo>
                    <a:lnTo>
                      <a:pt x="883" y="24"/>
                    </a:lnTo>
                    <a:lnTo>
                      <a:pt x="885" y="24"/>
                    </a:lnTo>
                    <a:lnTo>
                      <a:pt x="886" y="18"/>
                    </a:lnTo>
                    <a:lnTo>
                      <a:pt x="887" y="24"/>
                    </a:lnTo>
                    <a:lnTo>
                      <a:pt x="887" y="18"/>
                    </a:lnTo>
                    <a:lnTo>
                      <a:pt x="888" y="18"/>
                    </a:lnTo>
                    <a:lnTo>
                      <a:pt x="889" y="24"/>
                    </a:lnTo>
                    <a:lnTo>
                      <a:pt x="890" y="24"/>
                    </a:lnTo>
                    <a:lnTo>
                      <a:pt x="891" y="24"/>
                    </a:lnTo>
                    <a:lnTo>
                      <a:pt x="892" y="24"/>
                    </a:lnTo>
                    <a:lnTo>
                      <a:pt x="893" y="24"/>
                    </a:lnTo>
                    <a:lnTo>
                      <a:pt x="894" y="30"/>
                    </a:lnTo>
                    <a:lnTo>
                      <a:pt x="895" y="24"/>
                    </a:lnTo>
                    <a:lnTo>
                      <a:pt x="896" y="24"/>
                    </a:lnTo>
                    <a:lnTo>
                      <a:pt x="897" y="24"/>
                    </a:lnTo>
                    <a:lnTo>
                      <a:pt x="898" y="18"/>
                    </a:lnTo>
                    <a:lnTo>
                      <a:pt x="898" y="24"/>
                    </a:lnTo>
                    <a:lnTo>
                      <a:pt x="900" y="24"/>
                    </a:lnTo>
                    <a:lnTo>
                      <a:pt x="902" y="18"/>
                    </a:lnTo>
                    <a:lnTo>
                      <a:pt x="902" y="24"/>
                    </a:lnTo>
                    <a:lnTo>
                      <a:pt x="903" y="24"/>
                    </a:lnTo>
                    <a:lnTo>
                      <a:pt x="904" y="18"/>
                    </a:lnTo>
                    <a:lnTo>
                      <a:pt x="905" y="24"/>
                    </a:lnTo>
                    <a:lnTo>
                      <a:pt x="906" y="24"/>
                    </a:lnTo>
                    <a:lnTo>
                      <a:pt x="907" y="18"/>
                    </a:lnTo>
                    <a:lnTo>
                      <a:pt x="908" y="12"/>
                    </a:lnTo>
                    <a:lnTo>
                      <a:pt x="909" y="24"/>
                    </a:lnTo>
                    <a:lnTo>
                      <a:pt x="910" y="24"/>
                    </a:lnTo>
                    <a:lnTo>
                      <a:pt x="911" y="24"/>
                    </a:lnTo>
                    <a:lnTo>
                      <a:pt x="912" y="24"/>
                    </a:lnTo>
                    <a:lnTo>
                      <a:pt x="913" y="30"/>
                    </a:lnTo>
                    <a:lnTo>
                      <a:pt x="914" y="24"/>
                    </a:lnTo>
                    <a:lnTo>
                      <a:pt x="915" y="24"/>
                    </a:lnTo>
                    <a:lnTo>
                      <a:pt x="916" y="24"/>
                    </a:lnTo>
                    <a:lnTo>
                      <a:pt x="917" y="24"/>
                    </a:lnTo>
                    <a:lnTo>
                      <a:pt x="917" y="30"/>
                    </a:lnTo>
                    <a:lnTo>
                      <a:pt x="918" y="24"/>
                    </a:lnTo>
                    <a:lnTo>
                      <a:pt x="920" y="18"/>
                    </a:lnTo>
                    <a:lnTo>
                      <a:pt x="921" y="18"/>
                    </a:lnTo>
                    <a:lnTo>
                      <a:pt x="923" y="24"/>
                    </a:lnTo>
                    <a:lnTo>
                      <a:pt x="925" y="18"/>
                    </a:lnTo>
                    <a:lnTo>
                      <a:pt x="925" y="12"/>
                    </a:lnTo>
                    <a:lnTo>
                      <a:pt x="926" y="24"/>
                    </a:lnTo>
                    <a:lnTo>
                      <a:pt x="928" y="30"/>
                    </a:lnTo>
                    <a:lnTo>
                      <a:pt x="928" y="24"/>
                    </a:lnTo>
                    <a:lnTo>
                      <a:pt x="929" y="30"/>
                    </a:lnTo>
                    <a:lnTo>
                      <a:pt x="930" y="24"/>
                    </a:lnTo>
                    <a:lnTo>
                      <a:pt x="931" y="24"/>
                    </a:lnTo>
                    <a:lnTo>
                      <a:pt x="932" y="30"/>
                    </a:lnTo>
                    <a:lnTo>
                      <a:pt x="933" y="30"/>
                    </a:lnTo>
                    <a:lnTo>
                      <a:pt x="934" y="24"/>
                    </a:lnTo>
                    <a:lnTo>
                      <a:pt x="935" y="24"/>
                    </a:lnTo>
                    <a:lnTo>
                      <a:pt x="936" y="18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4" name="Line 72">
                <a:extLst>
                  <a:ext uri="{FF2B5EF4-FFF2-40B4-BE49-F238E27FC236}">
                    <a16:creationId xmlns:a16="http://schemas.microsoft.com/office/drawing/2014/main" id="{4808365E-E3F8-48D7-8C43-E5A623F4F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74406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5" name="Line 73">
                <a:extLst>
                  <a:ext uri="{FF2B5EF4-FFF2-40B4-BE49-F238E27FC236}">
                    <a16:creationId xmlns:a16="http://schemas.microsoft.com/office/drawing/2014/main" id="{E673EF4A-12F4-4FF2-8FCD-2249C9C3FA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6" name="Line 74">
                <a:extLst>
                  <a:ext uri="{FF2B5EF4-FFF2-40B4-BE49-F238E27FC236}">
                    <a16:creationId xmlns:a16="http://schemas.microsoft.com/office/drawing/2014/main" id="{C1AF1EDD-9BE7-4070-AC58-7C14D1B695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5035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7" name="Line 75">
                <a:extLst>
                  <a:ext uri="{FF2B5EF4-FFF2-40B4-BE49-F238E27FC236}">
                    <a16:creationId xmlns:a16="http://schemas.microsoft.com/office/drawing/2014/main" id="{269A6F9B-300D-4BA2-A563-248B0B3407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05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8" name="Line 76">
                <a:extLst>
                  <a:ext uri="{FF2B5EF4-FFF2-40B4-BE49-F238E27FC236}">
                    <a16:creationId xmlns:a16="http://schemas.microsoft.com/office/drawing/2014/main" id="{58CB6F80-26F9-4EF3-939D-F8A36C9763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628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19" name="Line 77">
                <a:extLst>
                  <a:ext uri="{FF2B5EF4-FFF2-40B4-BE49-F238E27FC236}">
                    <a16:creationId xmlns:a16="http://schemas.microsoft.com/office/drawing/2014/main" id="{667F2401-677F-4635-8D8F-235411052D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832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0" name="Line 78">
                <a:extLst>
                  <a:ext uri="{FF2B5EF4-FFF2-40B4-BE49-F238E27FC236}">
                    <a16:creationId xmlns:a16="http://schemas.microsoft.com/office/drawing/2014/main" id="{037A85CA-1407-45CB-B4BF-FDF3D56AE7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37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1" name="Line 79">
                <a:extLst>
                  <a:ext uri="{FF2B5EF4-FFF2-40B4-BE49-F238E27FC236}">
                    <a16:creationId xmlns:a16="http://schemas.microsoft.com/office/drawing/2014/main" id="{63A8714D-44CF-401B-A27E-79A17589A6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083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2" name="Line 80">
                <a:extLst>
                  <a:ext uri="{FF2B5EF4-FFF2-40B4-BE49-F238E27FC236}">
                    <a16:creationId xmlns:a16="http://schemas.microsoft.com/office/drawing/2014/main" id="{08224C17-6447-404F-A3B4-65230FC8D5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630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3" name="Line 81">
                <a:extLst>
                  <a:ext uri="{FF2B5EF4-FFF2-40B4-BE49-F238E27FC236}">
                    <a16:creationId xmlns:a16="http://schemas.microsoft.com/office/drawing/2014/main" id="{D8D8579D-E6D1-4260-8933-3A34AB6AAC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17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4" name="Line 82">
                <a:extLst>
                  <a:ext uri="{FF2B5EF4-FFF2-40B4-BE49-F238E27FC236}">
                    <a16:creationId xmlns:a16="http://schemas.microsoft.com/office/drawing/2014/main" id="{758B0796-287D-4E2B-B02A-CBF9EA2D9F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8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5" name="Line 83">
                <a:extLst>
                  <a:ext uri="{FF2B5EF4-FFF2-40B4-BE49-F238E27FC236}">
                    <a16:creationId xmlns:a16="http://schemas.microsoft.com/office/drawing/2014/main" id="{1B44663E-96A1-45E0-8E81-D71A298F78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6" name="Line 84">
                <a:extLst>
                  <a:ext uri="{FF2B5EF4-FFF2-40B4-BE49-F238E27FC236}">
                    <a16:creationId xmlns:a16="http://schemas.microsoft.com/office/drawing/2014/main" id="{AA657E5A-2C9E-45CF-A7AF-E799375A78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894888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7" name="Line 85">
                <a:extLst>
                  <a:ext uri="{FF2B5EF4-FFF2-40B4-BE49-F238E27FC236}">
                    <a16:creationId xmlns:a16="http://schemas.microsoft.com/office/drawing/2014/main" id="{74D3C731-A341-4E6E-9A81-CEEF48A1AB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8" name="Line 86">
                <a:extLst>
                  <a:ext uri="{FF2B5EF4-FFF2-40B4-BE49-F238E27FC236}">
                    <a16:creationId xmlns:a16="http://schemas.microsoft.com/office/drawing/2014/main" id="{CFCF0969-46C7-40F8-A6F4-0B97A008E7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4275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29" name="Line 87">
                <a:extLst>
                  <a:ext uri="{FF2B5EF4-FFF2-40B4-BE49-F238E27FC236}">
                    <a16:creationId xmlns:a16="http://schemas.microsoft.com/office/drawing/2014/main" id="{94CA260C-6847-4564-BFDE-A95B9BA72C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0" name="Line 88">
                <a:extLst>
                  <a:ext uri="{FF2B5EF4-FFF2-40B4-BE49-F238E27FC236}">
                    <a16:creationId xmlns:a16="http://schemas.microsoft.com/office/drawing/2014/main" id="{6E197516-7495-4E33-A20F-80F15A7383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918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1" name="Line 89">
                <a:extLst>
                  <a:ext uri="{FF2B5EF4-FFF2-40B4-BE49-F238E27FC236}">
                    <a16:creationId xmlns:a16="http://schemas.microsoft.com/office/drawing/2014/main" id="{E773B293-CBB2-40E6-82E4-237490541C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7609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2" name="Line 90">
                <a:extLst>
                  <a:ext uri="{FF2B5EF4-FFF2-40B4-BE49-F238E27FC236}">
                    <a16:creationId xmlns:a16="http://schemas.microsoft.com/office/drawing/2014/main" id="{039BC764-95A1-4ED4-A950-430D636192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603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3" name="Line 91">
                <a:extLst>
                  <a:ext uri="{FF2B5EF4-FFF2-40B4-BE49-F238E27FC236}">
                    <a16:creationId xmlns:a16="http://schemas.microsoft.com/office/drawing/2014/main" id="{90F7D38E-A746-49FD-879C-25A23F116E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4465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4" name="Line 92">
                <a:extLst>
                  <a:ext uri="{FF2B5EF4-FFF2-40B4-BE49-F238E27FC236}">
                    <a16:creationId xmlns:a16="http://schemas.microsoft.com/office/drawing/2014/main" id="{33E1BBCF-2494-45E0-93A9-B26330ACD9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2894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5" name="Line 93">
                <a:extLst>
                  <a:ext uri="{FF2B5EF4-FFF2-40B4-BE49-F238E27FC236}">
                    <a16:creationId xmlns:a16="http://schemas.microsoft.com/office/drawing/2014/main" id="{D62034D8-2AF1-4AF0-8ED8-13950189DF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1322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6" name="Line 94">
                <a:extLst>
                  <a:ext uri="{FF2B5EF4-FFF2-40B4-BE49-F238E27FC236}">
                    <a16:creationId xmlns:a16="http://schemas.microsoft.com/office/drawing/2014/main" id="{76EF827C-8E1C-45A5-93D5-4E29648536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9751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7" name="Line 95">
                <a:extLst>
                  <a:ext uri="{FF2B5EF4-FFF2-40B4-BE49-F238E27FC236}">
                    <a16:creationId xmlns:a16="http://schemas.microsoft.com/office/drawing/2014/main" id="{168CD04E-7D7D-45BA-BE8C-FC38AB6B4B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8179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8" name="Line 96">
                <a:extLst>
                  <a:ext uri="{FF2B5EF4-FFF2-40B4-BE49-F238E27FC236}">
                    <a16:creationId xmlns:a16="http://schemas.microsoft.com/office/drawing/2014/main" id="{215525B1-D610-489D-85D1-E4846E137B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6623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39" name="Line 97">
                <a:extLst>
                  <a:ext uri="{FF2B5EF4-FFF2-40B4-BE49-F238E27FC236}">
                    <a16:creationId xmlns:a16="http://schemas.microsoft.com/office/drawing/2014/main" id="{B9BD315C-FCFF-4186-AFB5-7B334F3070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5052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0" name="Line 98">
                <a:extLst>
                  <a:ext uri="{FF2B5EF4-FFF2-40B4-BE49-F238E27FC236}">
                    <a16:creationId xmlns:a16="http://schemas.microsoft.com/office/drawing/2014/main" id="{09ECA07C-8242-4F14-ACA8-5F0ED9DCE4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3480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1" name="Line 99">
                <a:extLst>
                  <a:ext uri="{FF2B5EF4-FFF2-40B4-BE49-F238E27FC236}">
                    <a16:creationId xmlns:a16="http://schemas.microsoft.com/office/drawing/2014/main" id="{D901CE19-0902-48AC-A749-CD08F5E3A1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1908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2" name="Line 100">
                <a:extLst>
                  <a:ext uri="{FF2B5EF4-FFF2-40B4-BE49-F238E27FC236}">
                    <a16:creationId xmlns:a16="http://schemas.microsoft.com/office/drawing/2014/main" id="{FE49A6A4-79C4-4B9B-86CE-FC6D3306F2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0337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3" name="Line 101">
                <a:extLst>
                  <a:ext uri="{FF2B5EF4-FFF2-40B4-BE49-F238E27FC236}">
                    <a16:creationId xmlns:a16="http://schemas.microsoft.com/office/drawing/2014/main" id="{A286EAFC-D64E-4EAB-A574-9C73D37FB2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8765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4" name="Line 102">
                <a:extLst>
                  <a:ext uri="{FF2B5EF4-FFF2-40B4-BE49-F238E27FC236}">
                    <a16:creationId xmlns:a16="http://schemas.microsoft.com/office/drawing/2014/main" id="{E2D20F16-3648-4844-BD51-D27EDFED26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7193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5" name="Line 103">
                <a:extLst>
                  <a:ext uri="{FF2B5EF4-FFF2-40B4-BE49-F238E27FC236}">
                    <a16:creationId xmlns:a16="http://schemas.microsoft.com/office/drawing/2014/main" id="{D16AF427-A3B1-419A-AE4C-833811109A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5638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6" name="Line 104">
                <a:extLst>
                  <a:ext uri="{FF2B5EF4-FFF2-40B4-BE49-F238E27FC236}">
                    <a16:creationId xmlns:a16="http://schemas.microsoft.com/office/drawing/2014/main" id="{C16992F1-86D3-4966-A4F9-2FF6940753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4050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7" name="Line 105">
                <a:extLst>
                  <a:ext uri="{FF2B5EF4-FFF2-40B4-BE49-F238E27FC236}">
                    <a16:creationId xmlns:a16="http://schemas.microsoft.com/office/drawing/2014/main" id="{E891A885-D477-4B1E-AAFF-E3ABD95A1E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2494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8" name="Line 106">
                <a:extLst>
                  <a:ext uri="{FF2B5EF4-FFF2-40B4-BE49-F238E27FC236}">
                    <a16:creationId xmlns:a16="http://schemas.microsoft.com/office/drawing/2014/main" id="{D189FF88-DA67-42E8-A774-9C7DB23E2F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092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49" name="Line 107">
                <a:extLst>
                  <a:ext uri="{FF2B5EF4-FFF2-40B4-BE49-F238E27FC236}">
                    <a16:creationId xmlns:a16="http://schemas.microsoft.com/office/drawing/2014/main" id="{2D4F2C7B-4B61-4C96-B0A6-08C749E10A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19351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0" name="Line 113">
                <a:extLst>
                  <a:ext uri="{FF2B5EF4-FFF2-40B4-BE49-F238E27FC236}">
                    <a16:creationId xmlns:a16="http://schemas.microsoft.com/office/drawing/2014/main" id="{54C9B2D5-4888-4CFD-A246-FAE3671618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74406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1" name="Line 114">
                <a:extLst>
                  <a:ext uri="{FF2B5EF4-FFF2-40B4-BE49-F238E27FC236}">
                    <a16:creationId xmlns:a16="http://schemas.microsoft.com/office/drawing/2014/main" id="{3AE659CA-130A-4890-A7AC-710716335F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2" name="Line 115">
                <a:extLst>
                  <a:ext uri="{FF2B5EF4-FFF2-40B4-BE49-F238E27FC236}">
                    <a16:creationId xmlns:a16="http://schemas.microsoft.com/office/drawing/2014/main" id="{0B088556-7C87-4506-91C7-FC717AB9E1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5035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3" name="Line 116">
                <a:extLst>
                  <a:ext uri="{FF2B5EF4-FFF2-40B4-BE49-F238E27FC236}">
                    <a16:creationId xmlns:a16="http://schemas.microsoft.com/office/drawing/2014/main" id="{7FD913FA-3CCF-4F78-8329-2ED6EBE3C8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05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4" name="Line 117">
                <a:extLst>
                  <a:ext uri="{FF2B5EF4-FFF2-40B4-BE49-F238E27FC236}">
                    <a16:creationId xmlns:a16="http://schemas.microsoft.com/office/drawing/2014/main" id="{2D61EE1C-EDDD-4245-8708-DE859E741D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628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5" name="Line 118">
                <a:extLst>
                  <a:ext uri="{FF2B5EF4-FFF2-40B4-BE49-F238E27FC236}">
                    <a16:creationId xmlns:a16="http://schemas.microsoft.com/office/drawing/2014/main" id="{1B905F84-F87A-46B7-A218-AC71E51E72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832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6" name="Line 119">
                <a:extLst>
                  <a:ext uri="{FF2B5EF4-FFF2-40B4-BE49-F238E27FC236}">
                    <a16:creationId xmlns:a16="http://schemas.microsoft.com/office/drawing/2014/main" id="{7F323131-D715-44F8-B393-23D750BEC1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37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7" name="Line 120">
                <a:extLst>
                  <a:ext uri="{FF2B5EF4-FFF2-40B4-BE49-F238E27FC236}">
                    <a16:creationId xmlns:a16="http://schemas.microsoft.com/office/drawing/2014/main" id="{AA8C91FC-E1ED-46A2-B90A-2D961BA4A1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083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8" name="Line 121">
                <a:extLst>
                  <a:ext uri="{FF2B5EF4-FFF2-40B4-BE49-F238E27FC236}">
                    <a16:creationId xmlns:a16="http://schemas.microsoft.com/office/drawing/2014/main" id="{79B1B645-412A-4D5A-AC7C-12F69CA1E4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630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59" name="Line 122">
                <a:extLst>
                  <a:ext uri="{FF2B5EF4-FFF2-40B4-BE49-F238E27FC236}">
                    <a16:creationId xmlns:a16="http://schemas.microsoft.com/office/drawing/2014/main" id="{2646A052-76C7-4605-AC92-19860CAB6C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17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0" name="Line 123">
                <a:extLst>
                  <a:ext uri="{FF2B5EF4-FFF2-40B4-BE49-F238E27FC236}">
                    <a16:creationId xmlns:a16="http://schemas.microsoft.com/office/drawing/2014/main" id="{90A03942-2A6B-41C3-9BDB-2C47391593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8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1" name="Line 124">
                <a:extLst>
                  <a:ext uri="{FF2B5EF4-FFF2-40B4-BE49-F238E27FC236}">
                    <a16:creationId xmlns:a16="http://schemas.microsoft.com/office/drawing/2014/main" id="{6479FD2C-4E75-4B84-B5C2-3E5941A277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2" name="Line 125">
                <a:extLst>
                  <a:ext uri="{FF2B5EF4-FFF2-40B4-BE49-F238E27FC236}">
                    <a16:creationId xmlns:a16="http://schemas.microsoft.com/office/drawing/2014/main" id="{45A3D6B8-C532-4E63-A6E9-45C303CB19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894888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3" name="Line 126">
                <a:extLst>
                  <a:ext uri="{FF2B5EF4-FFF2-40B4-BE49-F238E27FC236}">
                    <a16:creationId xmlns:a16="http://schemas.microsoft.com/office/drawing/2014/main" id="{8765AD77-B931-4ACB-9C8C-7651E11DF9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4" name="Line 127">
                <a:extLst>
                  <a:ext uri="{FF2B5EF4-FFF2-40B4-BE49-F238E27FC236}">
                    <a16:creationId xmlns:a16="http://schemas.microsoft.com/office/drawing/2014/main" id="{6D4D3628-8AF9-4EB9-8B43-F06327CD00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4275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5" name="Line 128">
                <a:extLst>
                  <a:ext uri="{FF2B5EF4-FFF2-40B4-BE49-F238E27FC236}">
                    <a16:creationId xmlns:a16="http://schemas.microsoft.com/office/drawing/2014/main" id="{8BEDDB4C-043F-488B-B334-B324C2FB79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6" name="Line 129">
                <a:extLst>
                  <a:ext uri="{FF2B5EF4-FFF2-40B4-BE49-F238E27FC236}">
                    <a16:creationId xmlns:a16="http://schemas.microsoft.com/office/drawing/2014/main" id="{ECA8EDEA-B676-4591-A350-6A1593B1A9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918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7" name="Line 130">
                <a:extLst>
                  <a:ext uri="{FF2B5EF4-FFF2-40B4-BE49-F238E27FC236}">
                    <a16:creationId xmlns:a16="http://schemas.microsoft.com/office/drawing/2014/main" id="{77DBDB66-5E73-4860-8F10-4FD4D06B9F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7609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8" name="Line 131">
                <a:extLst>
                  <a:ext uri="{FF2B5EF4-FFF2-40B4-BE49-F238E27FC236}">
                    <a16:creationId xmlns:a16="http://schemas.microsoft.com/office/drawing/2014/main" id="{AA83A130-7B36-433A-9BE5-3EB1F40FED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603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69" name="Line 132">
                <a:extLst>
                  <a:ext uri="{FF2B5EF4-FFF2-40B4-BE49-F238E27FC236}">
                    <a16:creationId xmlns:a16="http://schemas.microsoft.com/office/drawing/2014/main" id="{2503DEE9-F99B-4185-A5CC-950C5DC74C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4465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0" name="Line 133">
                <a:extLst>
                  <a:ext uri="{FF2B5EF4-FFF2-40B4-BE49-F238E27FC236}">
                    <a16:creationId xmlns:a16="http://schemas.microsoft.com/office/drawing/2014/main" id="{DC0E2276-2E35-47DD-9DD9-5AF4A3C177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2894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1" name="Line 134">
                <a:extLst>
                  <a:ext uri="{FF2B5EF4-FFF2-40B4-BE49-F238E27FC236}">
                    <a16:creationId xmlns:a16="http://schemas.microsoft.com/office/drawing/2014/main" id="{B9FF19DA-C5C5-4A1A-B49A-295066219B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1322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2" name="Line 135">
                <a:extLst>
                  <a:ext uri="{FF2B5EF4-FFF2-40B4-BE49-F238E27FC236}">
                    <a16:creationId xmlns:a16="http://schemas.microsoft.com/office/drawing/2014/main" id="{0CAC9179-B50A-4CED-A1D2-B86843CF1E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9751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3" name="Line 136">
                <a:extLst>
                  <a:ext uri="{FF2B5EF4-FFF2-40B4-BE49-F238E27FC236}">
                    <a16:creationId xmlns:a16="http://schemas.microsoft.com/office/drawing/2014/main" id="{4357B52E-679F-4805-BD6A-BB5464722F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8179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4" name="Line 137">
                <a:extLst>
                  <a:ext uri="{FF2B5EF4-FFF2-40B4-BE49-F238E27FC236}">
                    <a16:creationId xmlns:a16="http://schemas.microsoft.com/office/drawing/2014/main" id="{D9A8A0AE-2FA4-4E7C-BE77-F1FB369119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6623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5" name="Line 138">
                <a:extLst>
                  <a:ext uri="{FF2B5EF4-FFF2-40B4-BE49-F238E27FC236}">
                    <a16:creationId xmlns:a16="http://schemas.microsoft.com/office/drawing/2014/main" id="{8F9FC7F5-AE39-4E40-B604-6FD29CD884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5052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6" name="Line 139">
                <a:extLst>
                  <a:ext uri="{FF2B5EF4-FFF2-40B4-BE49-F238E27FC236}">
                    <a16:creationId xmlns:a16="http://schemas.microsoft.com/office/drawing/2014/main" id="{169E794D-3B41-4482-BF4F-360E7EF604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3480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7" name="Line 140">
                <a:extLst>
                  <a:ext uri="{FF2B5EF4-FFF2-40B4-BE49-F238E27FC236}">
                    <a16:creationId xmlns:a16="http://schemas.microsoft.com/office/drawing/2014/main" id="{7B4D7074-3D12-4EAD-A920-E420DFC44A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1908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8" name="Line 141">
                <a:extLst>
                  <a:ext uri="{FF2B5EF4-FFF2-40B4-BE49-F238E27FC236}">
                    <a16:creationId xmlns:a16="http://schemas.microsoft.com/office/drawing/2014/main" id="{3A8998FA-CD3B-4B81-B784-3BC43AD181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0337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79" name="Line 142">
                <a:extLst>
                  <a:ext uri="{FF2B5EF4-FFF2-40B4-BE49-F238E27FC236}">
                    <a16:creationId xmlns:a16="http://schemas.microsoft.com/office/drawing/2014/main" id="{9D24A9A0-ECB3-4CC5-A916-0635A7D2F1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8765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0" name="Line 143">
                <a:extLst>
                  <a:ext uri="{FF2B5EF4-FFF2-40B4-BE49-F238E27FC236}">
                    <a16:creationId xmlns:a16="http://schemas.microsoft.com/office/drawing/2014/main" id="{80F33E3F-599C-4E37-B8C2-F9209B38C4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7193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1" name="Line 144">
                <a:extLst>
                  <a:ext uri="{FF2B5EF4-FFF2-40B4-BE49-F238E27FC236}">
                    <a16:creationId xmlns:a16="http://schemas.microsoft.com/office/drawing/2014/main" id="{D0687BD5-A519-4772-9DB4-B001D5F1C4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5638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2" name="Line 145">
                <a:extLst>
                  <a:ext uri="{FF2B5EF4-FFF2-40B4-BE49-F238E27FC236}">
                    <a16:creationId xmlns:a16="http://schemas.microsoft.com/office/drawing/2014/main" id="{8F071EB4-4BBB-4AD4-8948-86EBC80E27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4050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3" name="Line 146">
                <a:extLst>
                  <a:ext uri="{FF2B5EF4-FFF2-40B4-BE49-F238E27FC236}">
                    <a16:creationId xmlns:a16="http://schemas.microsoft.com/office/drawing/2014/main" id="{916989E2-2D5D-49A4-908B-F72FDEA79C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2494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4" name="Line 147">
                <a:extLst>
                  <a:ext uri="{FF2B5EF4-FFF2-40B4-BE49-F238E27FC236}">
                    <a16:creationId xmlns:a16="http://schemas.microsoft.com/office/drawing/2014/main" id="{9BCE206E-A637-496D-A109-454AA6BD8C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092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5" name="Line 148">
                <a:extLst>
                  <a:ext uri="{FF2B5EF4-FFF2-40B4-BE49-F238E27FC236}">
                    <a16:creationId xmlns:a16="http://schemas.microsoft.com/office/drawing/2014/main" id="{ED41EA45-A8E0-4F89-A416-9D95D96411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19351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6" name="Line 154">
                <a:extLst>
                  <a:ext uri="{FF2B5EF4-FFF2-40B4-BE49-F238E27FC236}">
                    <a16:creationId xmlns:a16="http://schemas.microsoft.com/office/drawing/2014/main" id="{746AC56F-FBCC-4B83-82D1-B11158CBF3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74406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7" name="Line 155">
                <a:extLst>
                  <a:ext uri="{FF2B5EF4-FFF2-40B4-BE49-F238E27FC236}">
                    <a16:creationId xmlns:a16="http://schemas.microsoft.com/office/drawing/2014/main" id="{FA98753A-0013-4A6F-855B-5D4C0E0EFB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8" name="Line 156">
                <a:extLst>
                  <a:ext uri="{FF2B5EF4-FFF2-40B4-BE49-F238E27FC236}">
                    <a16:creationId xmlns:a16="http://schemas.microsoft.com/office/drawing/2014/main" id="{F9490A9E-E7FA-4BC3-AC12-BA5BC84819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5035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89" name="Line 157">
                <a:extLst>
                  <a:ext uri="{FF2B5EF4-FFF2-40B4-BE49-F238E27FC236}">
                    <a16:creationId xmlns:a16="http://schemas.microsoft.com/office/drawing/2014/main" id="{C19880AE-3F62-4DC3-B986-310AE65081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05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0" name="Line 158">
                <a:extLst>
                  <a:ext uri="{FF2B5EF4-FFF2-40B4-BE49-F238E27FC236}">
                    <a16:creationId xmlns:a16="http://schemas.microsoft.com/office/drawing/2014/main" id="{F816128A-5DB0-4683-A90B-0BCD2DDC45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628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1" name="Line 159">
                <a:extLst>
                  <a:ext uri="{FF2B5EF4-FFF2-40B4-BE49-F238E27FC236}">
                    <a16:creationId xmlns:a16="http://schemas.microsoft.com/office/drawing/2014/main" id="{B77944A2-6EBA-44C2-8EE5-706AF01E16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832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2" name="Line 160">
                <a:extLst>
                  <a:ext uri="{FF2B5EF4-FFF2-40B4-BE49-F238E27FC236}">
                    <a16:creationId xmlns:a16="http://schemas.microsoft.com/office/drawing/2014/main" id="{0B8F4B17-311A-48D2-9AF5-2D6C192EB2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37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3" name="Line 161">
                <a:extLst>
                  <a:ext uri="{FF2B5EF4-FFF2-40B4-BE49-F238E27FC236}">
                    <a16:creationId xmlns:a16="http://schemas.microsoft.com/office/drawing/2014/main" id="{0230417B-DE1A-4D1C-BA2B-E756C0B812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083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4" name="Line 162">
                <a:extLst>
                  <a:ext uri="{FF2B5EF4-FFF2-40B4-BE49-F238E27FC236}">
                    <a16:creationId xmlns:a16="http://schemas.microsoft.com/office/drawing/2014/main" id="{A8494D0F-9DA1-49A8-BB9D-BCC1D3281F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630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5" name="Line 163">
                <a:extLst>
                  <a:ext uri="{FF2B5EF4-FFF2-40B4-BE49-F238E27FC236}">
                    <a16:creationId xmlns:a16="http://schemas.microsoft.com/office/drawing/2014/main" id="{7BC9A1E1-2363-4FE6-80E1-FCF5F3F487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17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6" name="Line 164">
                <a:extLst>
                  <a:ext uri="{FF2B5EF4-FFF2-40B4-BE49-F238E27FC236}">
                    <a16:creationId xmlns:a16="http://schemas.microsoft.com/office/drawing/2014/main" id="{B1CC202A-F380-4914-A2D9-FC98D99738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8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7" name="Line 165">
                <a:extLst>
                  <a:ext uri="{FF2B5EF4-FFF2-40B4-BE49-F238E27FC236}">
                    <a16:creationId xmlns:a16="http://schemas.microsoft.com/office/drawing/2014/main" id="{3AF0BCEE-B83B-4EA9-A3BA-A0AC864F45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8" name="Line 166">
                <a:extLst>
                  <a:ext uri="{FF2B5EF4-FFF2-40B4-BE49-F238E27FC236}">
                    <a16:creationId xmlns:a16="http://schemas.microsoft.com/office/drawing/2014/main" id="{A35DFEF6-3093-4788-9167-717A810284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894888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199" name="Line 167">
                <a:extLst>
                  <a:ext uri="{FF2B5EF4-FFF2-40B4-BE49-F238E27FC236}">
                    <a16:creationId xmlns:a16="http://schemas.microsoft.com/office/drawing/2014/main" id="{2C15C166-AC42-4FE9-9249-FADE7ACE8D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0" name="Line 168">
                <a:extLst>
                  <a:ext uri="{FF2B5EF4-FFF2-40B4-BE49-F238E27FC236}">
                    <a16:creationId xmlns:a16="http://schemas.microsoft.com/office/drawing/2014/main" id="{648F75EB-5E1D-4F45-94D0-A1668554F0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4275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1" name="Line 169">
                <a:extLst>
                  <a:ext uri="{FF2B5EF4-FFF2-40B4-BE49-F238E27FC236}">
                    <a16:creationId xmlns:a16="http://schemas.microsoft.com/office/drawing/2014/main" id="{B4568793-FACD-496D-897E-1043170DC1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2" name="Line 170">
                <a:extLst>
                  <a:ext uri="{FF2B5EF4-FFF2-40B4-BE49-F238E27FC236}">
                    <a16:creationId xmlns:a16="http://schemas.microsoft.com/office/drawing/2014/main" id="{561C9AE8-00A9-463E-86C8-5E3E8E5570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918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3" name="Line 171">
                <a:extLst>
                  <a:ext uri="{FF2B5EF4-FFF2-40B4-BE49-F238E27FC236}">
                    <a16:creationId xmlns:a16="http://schemas.microsoft.com/office/drawing/2014/main" id="{7C7CD7EE-B48F-4E0E-9923-6B54749D8E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7609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4" name="Line 172">
                <a:extLst>
                  <a:ext uri="{FF2B5EF4-FFF2-40B4-BE49-F238E27FC236}">
                    <a16:creationId xmlns:a16="http://schemas.microsoft.com/office/drawing/2014/main" id="{E8FFD9BD-E003-4A60-A4A2-49E34F66BC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603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5" name="Line 173">
                <a:extLst>
                  <a:ext uri="{FF2B5EF4-FFF2-40B4-BE49-F238E27FC236}">
                    <a16:creationId xmlns:a16="http://schemas.microsoft.com/office/drawing/2014/main" id="{FF29791E-948D-45C2-92BC-BFA57B9B87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4465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6" name="Line 174">
                <a:extLst>
                  <a:ext uri="{FF2B5EF4-FFF2-40B4-BE49-F238E27FC236}">
                    <a16:creationId xmlns:a16="http://schemas.microsoft.com/office/drawing/2014/main" id="{A429B576-C79B-4714-84D1-90C8413570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2894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7" name="Line 175">
                <a:extLst>
                  <a:ext uri="{FF2B5EF4-FFF2-40B4-BE49-F238E27FC236}">
                    <a16:creationId xmlns:a16="http://schemas.microsoft.com/office/drawing/2014/main" id="{55793479-B30F-460C-90B6-13ADAD356A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1322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8" name="Line 176">
                <a:extLst>
                  <a:ext uri="{FF2B5EF4-FFF2-40B4-BE49-F238E27FC236}">
                    <a16:creationId xmlns:a16="http://schemas.microsoft.com/office/drawing/2014/main" id="{FB85819D-58B4-4A83-992B-BB7F52B06E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9751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09" name="Line 177">
                <a:extLst>
                  <a:ext uri="{FF2B5EF4-FFF2-40B4-BE49-F238E27FC236}">
                    <a16:creationId xmlns:a16="http://schemas.microsoft.com/office/drawing/2014/main" id="{3410750A-9153-4CE7-BD34-E3AAC70B80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8179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0" name="Line 178">
                <a:extLst>
                  <a:ext uri="{FF2B5EF4-FFF2-40B4-BE49-F238E27FC236}">
                    <a16:creationId xmlns:a16="http://schemas.microsoft.com/office/drawing/2014/main" id="{BF6391AA-0D14-46F5-A329-DBBEF7DCD4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6623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1" name="Line 179">
                <a:extLst>
                  <a:ext uri="{FF2B5EF4-FFF2-40B4-BE49-F238E27FC236}">
                    <a16:creationId xmlns:a16="http://schemas.microsoft.com/office/drawing/2014/main" id="{C32BE61C-CB9F-4C56-90B6-02DB81FA8F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5052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2" name="Line 180">
                <a:extLst>
                  <a:ext uri="{FF2B5EF4-FFF2-40B4-BE49-F238E27FC236}">
                    <a16:creationId xmlns:a16="http://schemas.microsoft.com/office/drawing/2014/main" id="{1D38A8CA-650C-4F47-88B8-E82C8FC5EB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3480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3" name="Line 181">
                <a:extLst>
                  <a:ext uri="{FF2B5EF4-FFF2-40B4-BE49-F238E27FC236}">
                    <a16:creationId xmlns:a16="http://schemas.microsoft.com/office/drawing/2014/main" id="{508A3DB4-C726-4155-9185-45AFB8ACBC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1908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4" name="Line 182">
                <a:extLst>
                  <a:ext uri="{FF2B5EF4-FFF2-40B4-BE49-F238E27FC236}">
                    <a16:creationId xmlns:a16="http://schemas.microsoft.com/office/drawing/2014/main" id="{8E9BA7E3-457B-490F-964B-95BE98C3FB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0337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5" name="Line 183">
                <a:extLst>
                  <a:ext uri="{FF2B5EF4-FFF2-40B4-BE49-F238E27FC236}">
                    <a16:creationId xmlns:a16="http://schemas.microsoft.com/office/drawing/2014/main" id="{CA0EBFF0-6BE1-421C-960C-E9A9C0A576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8765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6" name="Line 184">
                <a:extLst>
                  <a:ext uri="{FF2B5EF4-FFF2-40B4-BE49-F238E27FC236}">
                    <a16:creationId xmlns:a16="http://schemas.microsoft.com/office/drawing/2014/main" id="{218E1B91-6267-4D59-8CF9-1AA92B98E6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7193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7" name="Line 185">
                <a:extLst>
                  <a:ext uri="{FF2B5EF4-FFF2-40B4-BE49-F238E27FC236}">
                    <a16:creationId xmlns:a16="http://schemas.microsoft.com/office/drawing/2014/main" id="{47AC9D35-6FE7-4AA3-B9E1-BCFB1C22C5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5638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8" name="Line 186">
                <a:extLst>
                  <a:ext uri="{FF2B5EF4-FFF2-40B4-BE49-F238E27FC236}">
                    <a16:creationId xmlns:a16="http://schemas.microsoft.com/office/drawing/2014/main" id="{5AA5C032-9A40-476B-95BB-FED0D5E6D3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4050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19" name="Line 187">
                <a:extLst>
                  <a:ext uri="{FF2B5EF4-FFF2-40B4-BE49-F238E27FC236}">
                    <a16:creationId xmlns:a16="http://schemas.microsoft.com/office/drawing/2014/main" id="{BD478DA6-5BC3-4205-BF5E-AA86E5D7EB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2494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0" name="Line 188">
                <a:extLst>
                  <a:ext uri="{FF2B5EF4-FFF2-40B4-BE49-F238E27FC236}">
                    <a16:creationId xmlns:a16="http://schemas.microsoft.com/office/drawing/2014/main" id="{9396E267-89E4-46FA-A8E5-EE77EFEB5A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092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1" name="Line 189">
                <a:extLst>
                  <a:ext uri="{FF2B5EF4-FFF2-40B4-BE49-F238E27FC236}">
                    <a16:creationId xmlns:a16="http://schemas.microsoft.com/office/drawing/2014/main" id="{AA624E70-DC56-4462-925E-FC7E008329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19351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2" name="Line 195">
                <a:extLst>
                  <a:ext uri="{FF2B5EF4-FFF2-40B4-BE49-F238E27FC236}">
                    <a16:creationId xmlns:a16="http://schemas.microsoft.com/office/drawing/2014/main" id="{85A4CE31-1775-46E5-9FA0-E96FBD6647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74406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3" name="Line 196">
                <a:extLst>
                  <a:ext uri="{FF2B5EF4-FFF2-40B4-BE49-F238E27FC236}">
                    <a16:creationId xmlns:a16="http://schemas.microsoft.com/office/drawing/2014/main" id="{A909A897-CEE0-460B-8A6D-BCEFE529C4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4" name="Line 197">
                <a:extLst>
                  <a:ext uri="{FF2B5EF4-FFF2-40B4-BE49-F238E27FC236}">
                    <a16:creationId xmlns:a16="http://schemas.microsoft.com/office/drawing/2014/main" id="{A62885D3-1365-4654-BDA8-DF1C038EFF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5035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5" name="Line 198">
                <a:extLst>
                  <a:ext uri="{FF2B5EF4-FFF2-40B4-BE49-F238E27FC236}">
                    <a16:creationId xmlns:a16="http://schemas.microsoft.com/office/drawing/2014/main" id="{55595C6D-EE61-4602-808C-91D0C65E79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05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6" name="Line 199">
                <a:extLst>
                  <a:ext uri="{FF2B5EF4-FFF2-40B4-BE49-F238E27FC236}">
                    <a16:creationId xmlns:a16="http://schemas.microsoft.com/office/drawing/2014/main" id="{9A2A0742-6C0B-4F33-A5B7-C3D6D2CBDF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628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7" name="Line 200">
                <a:extLst>
                  <a:ext uri="{FF2B5EF4-FFF2-40B4-BE49-F238E27FC236}">
                    <a16:creationId xmlns:a16="http://schemas.microsoft.com/office/drawing/2014/main" id="{878E46DB-4EDB-4B85-B83A-EDF9765CF2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832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8" name="Line 201">
                <a:extLst>
                  <a:ext uri="{FF2B5EF4-FFF2-40B4-BE49-F238E27FC236}">
                    <a16:creationId xmlns:a16="http://schemas.microsoft.com/office/drawing/2014/main" id="{7D02955E-BFE3-4AD3-84B6-20B686E2EB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37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29" name="Line 202">
                <a:extLst>
                  <a:ext uri="{FF2B5EF4-FFF2-40B4-BE49-F238E27FC236}">
                    <a16:creationId xmlns:a16="http://schemas.microsoft.com/office/drawing/2014/main" id="{6048CDFC-4E9C-49CA-AA55-690AE91403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083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0" name="Line 203">
                <a:extLst>
                  <a:ext uri="{FF2B5EF4-FFF2-40B4-BE49-F238E27FC236}">
                    <a16:creationId xmlns:a16="http://schemas.microsoft.com/office/drawing/2014/main" id="{11E4E427-E119-4FE7-A303-3F2969BD11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630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1" name="Line 204">
                <a:extLst>
                  <a:ext uri="{FF2B5EF4-FFF2-40B4-BE49-F238E27FC236}">
                    <a16:creationId xmlns:a16="http://schemas.microsoft.com/office/drawing/2014/main" id="{5E5B7FFD-2DF4-4A0E-8069-50417A7CD0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17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2" name="Line 205">
                <a:extLst>
                  <a:ext uri="{FF2B5EF4-FFF2-40B4-BE49-F238E27FC236}">
                    <a16:creationId xmlns:a16="http://schemas.microsoft.com/office/drawing/2014/main" id="{24576D0F-FB7B-4A84-A9C1-65CFB85B65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8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3" name="Line 206">
                <a:extLst>
                  <a:ext uri="{FF2B5EF4-FFF2-40B4-BE49-F238E27FC236}">
                    <a16:creationId xmlns:a16="http://schemas.microsoft.com/office/drawing/2014/main" id="{123AB19E-1E24-45BD-A536-5D0C90B2F6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4" name="Line 207">
                <a:extLst>
                  <a:ext uri="{FF2B5EF4-FFF2-40B4-BE49-F238E27FC236}">
                    <a16:creationId xmlns:a16="http://schemas.microsoft.com/office/drawing/2014/main" id="{5EC3CAF8-D9B8-4828-B2C2-C141E41502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894888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5" name="Line 208">
                <a:extLst>
                  <a:ext uri="{FF2B5EF4-FFF2-40B4-BE49-F238E27FC236}">
                    <a16:creationId xmlns:a16="http://schemas.microsoft.com/office/drawing/2014/main" id="{A4595DAC-B811-4322-9859-AAF2CCA019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6" name="Line 209">
                <a:extLst>
                  <a:ext uri="{FF2B5EF4-FFF2-40B4-BE49-F238E27FC236}">
                    <a16:creationId xmlns:a16="http://schemas.microsoft.com/office/drawing/2014/main" id="{5862F210-80AC-410A-A99C-C4DA0A4442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4275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7" name="Line 211">
                <a:extLst>
                  <a:ext uri="{FF2B5EF4-FFF2-40B4-BE49-F238E27FC236}">
                    <a16:creationId xmlns:a16="http://schemas.microsoft.com/office/drawing/2014/main" id="{22E11905-2658-4F04-B69B-2293669DB0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8" name="Line 212">
                <a:extLst>
                  <a:ext uri="{FF2B5EF4-FFF2-40B4-BE49-F238E27FC236}">
                    <a16:creationId xmlns:a16="http://schemas.microsoft.com/office/drawing/2014/main" id="{B9A915E0-3337-4A08-936C-5D0E56D9B6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918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39" name="Line 213">
                <a:extLst>
                  <a:ext uri="{FF2B5EF4-FFF2-40B4-BE49-F238E27FC236}">
                    <a16:creationId xmlns:a16="http://schemas.microsoft.com/office/drawing/2014/main" id="{80BE741B-5E37-48FF-AB9B-107A4A2233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7609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0" name="Line 214">
                <a:extLst>
                  <a:ext uri="{FF2B5EF4-FFF2-40B4-BE49-F238E27FC236}">
                    <a16:creationId xmlns:a16="http://schemas.microsoft.com/office/drawing/2014/main" id="{2116A075-7C29-43AE-85CB-D6C55DB427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603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1" name="Line 215">
                <a:extLst>
                  <a:ext uri="{FF2B5EF4-FFF2-40B4-BE49-F238E27FC236}">
                    <a16:creationId xmlns:a16="http://schemas.microsoft.com/office/drawing/2014/main" id="{90BF146F-702A-42B6-BBF2-A617315E0D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4465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2" name="Line 216">
                <a:extLst>
                  <a:ext uri="{FF2B5EF4-FFF2-40B4-BE49-F238E27FC236}">
                    <a16:creationId xmlns:a16="http://schemas.microsoft.com/office/drawing/2014/main" id="{6DB9BD79-F446-482B-BA94-B081DAD2FF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2894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3" name="Line 217">
                <a:extLst>
                  <a:ext uri="{FF2B5EF4-FFF2-40B4-BE49-F238E27FC236}">
                    <a16:creationId xmlns:a16="http://schemas.microsoft.com/office/drawing/2014/main" id="{CFC4DEE0-0D6A-4C8C-B5C8-81D6BCEB2A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1322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4" name="Line 218">
                <a:extLst>
                  <a:ext uri="{FF2B5EF4-FFF2-40B4-BE49-F238E27FC236}">
                    <a16:creationId xmlns:a16="http://schemas.microsoft.com/office/drawing/2014/main" id="{E4191799-C3BF-41BD-9E25-D9C8F13D00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9751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5" name="Line 219">
                <a:extLst>
                  <a:ext uri="{FF2B5EF4-FFF2-40B4-BE49-F238E27FC236}">
                    <a16:creationId xmlns:a16="http://schemas.microsoft.com/office/drawing/2014/main" id="{DED1FAE6-4270-4C83-865B-34B1A6F754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8179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6" name="Line 220">
                <a:extLst>
                  <a:ext uri="{FF2B5EF4-FFF2-40B4-BE49-F238E27FC236}">
                    <a16:creationId xmlns:a16="http://schemas.microsoft.com/office/drawing/2014/main" id="{151293C2-B242-4A63-B7E6-CE8239C31D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6623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7" name="Line 221">
                <a:extLst>
                  <a:ext uri="{FF2B5EF4-FFF2-40B4-BE49-F238E27FC236}">
                    <a16:creationId xmlns:a16="http://schemas.microsoft.com/office/drawing/2014/main" id="{F09A2A75-4D20-4F5E-AB1C-194697E4C0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5052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8" name="Line 222">
                <a:extLst>
                  <a:ext uri="{FF2B5EF4-FFF2-40B4-BE49-F238E27FC236}">
                    <a16:creationId xmlns:a16="http://schemas.microsoft.com/office/drawing/2014/main" id="{51566DF4-8922-4DB7-9D89-DA3D04BE3C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3480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49" name="Line 223">
                <a:extLst>
                  <a:ext uri="{FF2B5EF4-FFF2-40B4-BE49-F238E27FC236}">
                    <a16:creationId xmlns:a16="http://schemas.microsoft.com/office/drawing/2014/main" id="{22EC84B4-A092-494E-97F5-A755CF427E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1908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0" name="Line 224">
                <a:extLst>
                  <a:ext uri="{FF2B5EF4-FFF2-40B4-BE49-F238E27FC236}">
                    <a16:creationId xmlns:a16="http://schemas.microsoft.com/office/drawing/2014/main" id="{74FCC4EF-FDCC-4EE8-B278-96FED8B799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0337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1" name="Line 225">
                <a:extLst>
                  <a:ext uri="{FF2B5EF4-FFF2-40B4-BE49-F238E27FC236}">
                    <a16:creationId xmlns:a16="http://schemas.microsoft.com/office/drawing/2014/main" id="{94C3940D-6973-4BF9-928E-801BD7E7A8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8765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2" name="Line 226">
                <a:extLst>
                  <a:ext uri="{FF2B5EF4-FFF2-40B4-BE49-F238E27FC236}">
                    <a16:creationId xmlns:a16="http://schemas.microsoft.com/office/drawing/2014/main" id="{9D3730D9-ED51-43A6-8077-86EA40A80B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7193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3" name="Line 227">
                <a:extLst>
                  <a:ext uri="{FF2B5EF4-FFF2-40B4-BE49-F238E27FC236}">
                    <a16:creationId xmlns:a16="http://schemas.microsoft.com/office/drawing/2014/main" id="{3157A404-B3B5-4C97-A6AD-91A1AFA807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5638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4" name="Line 228">
                <a:extLst>
                  <a:ext uri="{FF2B5EF4-FFF2-40B4-BE49-F238E27FC236}">
                    <a16:creationId xmlns:a16="http://schemas.microsoft.com/office/drawing/2014/main" id="{83BA9548-B70D-4C4E-A760-AF1F55ACEC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4050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5" name="Line 229">
                <a:extLst>
                  <a:ext uri="{FF2B5EF4-FFF2-40B4-BE49-F238E27FC236}">
                    <a16:creationId xmlns:a16="http://schemas.microsoft.com/office/drawing/2014/main" id="{3097A559-369A-456E-84B5-ACEDC135AC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2494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6" name="Line 230">
                <a:extLst>
                  <a:ext uri="{FF2B5EF4-FFF2-40B4-BE49-F238E27FC236}">
                    <a16:creationId xmlns:a16="http://schemas.microsoft.com/office/drawing/2014/main" id="{46B9BEB7-99F2-416C-87F8-01CC7E6A04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092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7" name="Line 231">
                <a:extLst>
                  <a:ext uri="{FF2B5EF4-FFF2-40B4-BE49-F238E27FC236}">
                    <a16:creationId xmlns:a16="http://schemas.microsoft.com/office/drawing/2014/main" id="{BE7D4B12-8019-491D-BD64-FC70A4A453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19351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8" name="Line 237">
                <a:extLst>
                  <a:ext uri="{FF2B5EF4-FFF2-40B4-BE49-F238E27FC236}">
                    <a16:creationId xmlns:a16="http://schemas.microsoft.com/office/drawing/2014/main" id="{3E80A6F2-7A17-46ED-ACF4-6C1D1B10F7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74406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59" name="Line 238">
                <a:extLst>
                  <a:ext uri="{FF2B5EF4-FFF2-40B4-BE49-F238E27FC236}">
                    <a16:creationId xmlns:a16="http://schemas.microsoft.com/office/drawing/2014/main" id="{B6BC249E-DF59-4B48-AC44-FCBC2BC728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0" name="Line 239">
                <a:extLst>
                  <a:ext uri="{FF2B5EF4-FFF2-40B4-BE49-F238E27FC236}">
                    <a16:creationId xmlns:a16="http://schemas.microsoft.com/office/drawing/2014/main" id="{63449B40-120A-412C-BFA3-21ED2EE648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5035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1" name="Line 240">
                <a:extLst>
                  <a:ext uri="{FF2B5EF4-FFF2-40B4-BE49-F238E27FC236}">
                    <a16:creationId xmlns:a16="http://schemas.microsoft.com/office/drawing/2014/main" id="{169C6F88-9154-4FB8-9E92-8D5E6FB0DB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05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2" name="Line 241">
                <a:extLst>
                  <a:ext uri="{FF2B5EF4-FFF2-40B4-BE49-F238E27FC236}">
                    <a16:creationId xmlns:a16="http://schemas.microsoft.com/office/drawing/2014/main" id="{01D5AB7E-DFC5-4481-9279-71C3CFBDAF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628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3" name="Line 242">
                <a:extLst>
                  <a:ext uri="{FF2B5EF4-FFF2-40B4-BE49-F238E27FC236}">
                    <a16:creationId xmlns:a16="http://schemas.microsoft.com/office/drawing/2014/main" id="{BC0DC6AA-9291-4A9C-B358-49F03A02C1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832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4" name="Line 243">
                <a:extLst>
                  <a:ext uri="{FF2B5EF4-FFF2-40B4-BE49-F238E27FC236}">
                    <a16:creationId xmlns:a16="http://schemas.microsoft.com/office/drawing/2014/main" id="{C924ACE7-6F30-443C-AD92-7018C91F6E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37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5" name="Line 244">
                <a:extLst>
                  <a:ext uri="{FF2B5EF4-FFF2-40B4-BE49-F238E27FC236}">
                    <a16:creationId xmlns:a16="http://schemas.microsoft.com/office/drawing/2014/main" id="{1CD87B74-166E-494B-B0F0-395FB46708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083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6" name="Line 245">
                <a:extLst>
                  <a:ext uri="{FF2B5EF4-FFF2-40B4-BE49-F238E27FC236}">
                    <a16:creationId xmlns:a16="http://schemas.microsoft.com/office/drawing/2014/main" id="{AD3F9362-715D-47EE-BFC7-4AC7C5EF0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630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7" name="Line 246">
                <a:extLst>
                  <a:ext uri="{FF2B5EF4-FFF2-40B4-BE49-F238E27FC236}">
                    <a16:creationId xmlns:a16="http://schemas.microsoft.com/office/drawing/2014/main" id="{6717F8D9-731E-4F9E-B763-B70B85F033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17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8" name="Line 247">
                <a:extLst>
                  <a:ext uri="{FF2B5EF4-FFF2-40B4-BE49-F238E27FC236}">
                    <a16:creationId xmlns:a16="http://schemas.microsoft.com/office/drawing/2014/main" id="{02CC1E20-8AA8-465C-8DB0-2D53369759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8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69" name="Line 248">
                <a:extLst>
                  <a:ext uri="{FF2B5EF4-FFF2-40B4-BE49-F238E27FC236}">
                    <a16:creationId xmlns:a16="http://schemas.microsoft.com/office/drawing/2014/main" id="{8CDFC94B-1B1F-43B4-AD6A-3B49BCA9B3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0" name="Line 249">
                <a:extLst>
                  <a:ext uri="{FF2B5EF4-FFF2-40B4-BE49-F238E27FC236}">
                    <a16:creationId xmlns:a16="http://schemas.microsoft.com/office/drawing/2014/main" id="{5F718659-783E-4618-AFCE-A912773394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894888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1" name="Line 250">
                <a:extLst>
                  <a:ext uri="{FF2B5EF4-FFF2-40B4-BE49-F238E27FC236}">
                    <a16:creationId xmlns:a16="http://schemas.microsoft.com/office/drawing/2014/main" id="{21012AD3-BFED-4014-8989-0440BAF3F8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2" name="Line 251">
                <a:extLst>
                  <a:ext uri="{FF2B5EF4-FFF2-40B4-BE49-F238E27FC236}">
                    <a16:creationId xmlns:a16="http://schemas.microsoft.com/office/drawing/2014/main" id="{556D324E-D096-4065-BD46-4C10164EE6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4275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3" name="Line 252">
                <a:extLst>
                  <a:ext uri="{FF2B5EF4-FFF2-40B4-BE49-F238E27FC236}">
                    <a16:creationId xmlns:a16="http://schemas.microsoft.com/office/drawing/2014/main" id="{26E1EDC2-19A2-4284-A384-7B9D0896F4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4" name="Line 253">
                <a:extLst>
                  <a:ext uri="{FF2B5EF4-FFF2-40B4-BE49-F238E27FC236}">
                    <a16:creationId xmlns:a16="http://schemas.microsoft.com/office/drawing/2014/main" id="{7569B5EA-53C5-4410-8BD6-ED5787D886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918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5" name="Line 254">
                <a:extLst>
                  <a:ext uri="{FF2B5EF4-FFF2-40B4-BE49-F238E27FC236}">
                    <a16:creationId xmlns:a16="http://schemas.microsoft.com/office/drawing/2014/main" id="{6929FFDD-230B-459B-86E3-79908F1ABC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7609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6" name="Line 255">
                <a:extLst>
                  <a:ext uri="{FF2B5EF4-FFF2-40B4-BE49-F238E27FC236}">
                    <a16:creationId xmlns:a16="http://schemas.microsoft.com/office/drawing/2014/main" id="{C8F7F4A1-4093-4D52-AABF-EC9F2AECC6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603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7" name="Line 256">
                <a:extLst>
                  <a:ext uri="{FF2B5EF4-FFF2-40B4-BE49-F238E27FC236}">
                    <a16:creationId xmlns:a16="http://schemas.microsoft.com/office/drawing/2014/main" id="{187CC22B-66C6-4B85-8315-1234E76E8A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4465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8" name="Line 257">
                <a:extLst>
                  <a:ext uri="{FF2B5EF4-FFF2-40B4-BE49-F238E27FC236}">
                    <a16:creationId xmlns:a16="http://schemas.microsoft.com/office/drawing/2014/main" id="{31C94404-C8D4-4BC1-B934-76DA928B55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2894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79" name="Line 258">
                <a:extLst>
                  <a:ext uri="{FF2B5EF4-FFF2-40B4-BE49-F238E27FC236}">
                    <a16:creationId xmlns:a16="http://schemas.microsoft.com/office/drawing/2014/main" id="{CEE86098-DD7B-494C-B4A5-C3F714F41F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1322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0" name="Line 259">
                <a:extLst>
                  <a:ext uri="{FF2B5EF4-FFF2-40B4-BE49-F238E27FC236}">
                    <a16:creationId xmlns:a16="http://schemas.microsoft.com/office/drawing/2014/main" id="{41E9333F-8950-40BE-A770-1A3EC4F31F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9751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1" name="Line 260">
                <a:extLst>
                  <a:ext uri="{FF2B5EF4-FFF2-40B4-BE49-F238E27FC236}">
                    <a16:creationId xmlns:a16="http://schemas.microsoft.com/office/drawing/2014/main" id="{1C581047-780C-498E-BAB7-4B6926D08A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8179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2" name="Line 261">
                <a:extLst>
                  <a:ext uri="{FF2B5EF4-FFF2-40B4-BE49-F238E27FC236}">
                    <a16:creationId xmlns:a16="http://schemas.microsoft.com/office/drawing/2014/main" id="{3870B449-9CBC-4340-A81B-2031FEB9BB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6623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3" name="Line 262">
                <a:extLst>
                  <a:ext uri="{FF2B5EF4-FFF2-40B4-BE49-F238E27FC236}">
                    <a16:creationId xmlns:a16="http://schemas.microsoft.com/office/drawing/2014/main" id="{8688565D-80D7-4CD7-B7A4-683CDC9424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5052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4" name="Line 263">
                <a:extLst>
                  <a:ext uri="{FF2B5EF4-FFF2-40B4-BE49-F238E27FC236}">
                    <a16:creationId xmlns:a16="http://schemas.microsoft.com/office/drawing/2014/main" id="{E575C8B3-5F60-4E49-995C-D6E86397AF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3480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5" name="Line 264">
                <a:extLst>
                  <a:ext uri="{FF2B5EF4-FFF2-40B4-BE49-F238E27FC236}">
                    <a16:creationId xmlns:a16="http://schemas.microsoft.com/office/drawing/2014/main" id="{437B60C6-E3EE-40E0-A5BC-AAA727FC01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1908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6" name="Line 265">
                <a:extLst>
                  <a:ext uri="{FF2B5EF4-FFF2-40B4-BE49-F238E27FC236}">
                    <a16:creationId xmlns:a16="http://schemas.microsoft.com/office/drawing/2014/main" id="{11FB315C-D0E6-437F-BEE7-A2F5363657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0337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7" name="Line 266">
                <a:extLst>
                  <a:ext uri="{FF2B5EF4-FFF2-40B4-BE49-F238E27FC236}">
                    <a16:creationId xmlns:a16="http://schemas.microsoft.com/office/drawing/2014/main" id="{4C39DD81-4FF7-499B-9BEA-D38040F6F8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8765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8" name="Line 267">
                <a:extLst>
                  <a:ext uri="{FF2B5EF4-FFF2-40B4-BE49-F238E27FC236}">
                    <a16:creationId xmlns:a16="http://schemas.microsoft.com/office/drawing/2014/main" id="{40FDF3D3-B52F-4874-B7D8-2113F30D80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7193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89" name="Line 268">
                <a:extLst>
                  <a:ext uri="{FF2B5EF4-FFF2-40B4-BE49-F238E27FC236}">
                    <a16:creationId xmlns:a16="http://schemas.microsoft.com/office/drawing/2014/main" id="{3419E55E-AC52-4AB4-AA2B-ED5041C8A2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5638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0" name="Line 269">
                <a:extLst>
                  <a:ext uri="{FF2B5EF4-FFF2-40B4-BE49-F238E27FC236}">
                    <a16:creationId xmlns:a16="http://schemas.microsoft.com/office/drawing/2014/main" id="{B0B725F7-B359-4305-A4E2-5D34575816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4050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1" name="Line 270">
                <a:extLst>
                  <a:ext uri="{FF2B5EF4-FFF2-40B4-BE49-F238E27FC236}">
                    <a16:creationId xmlns:a16="http://schemas.microsoft.com/office/drawing/2014/main" id="{4A40C182-4328-48D6-AD4C-C5932C86C1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2494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2" name="Line 271">
                <a:extLst>
                  <a:ext uri="{FF2B5EF4-FFF2-40B4-BE49-F238E27FC236}">
                    <a16:creationId xmlns:a16="http://schemas.microsoft.com/office/drawing/2014/main" id="{6CF1F71F-0BFD-4948-A60A-68401E0618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092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3" name="Line 272">
                <a:extLst>
                  <a:ext uri="{FF2B5EF4-FFF2-40B4-BE49-F238E27FC236}">
                    <a16:creationId xmlns:a16="http://schemas.microsoft.com/office/drawing/2014/main" id="{7717703D-A0F6-4F1F-A979-F7B00EF3F7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19351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4" name="Line 278">
                <a:extLst>
                  <a:ext uri="{FF2B5EF4-FFF2-40B4-BE49-F238E27FC236}">
                    <a16:creationId xmlns:a16="http://schemas.microsoft.com/office/drawing/2014/main" id="{D58E6761-F87D-4A7C-9CCC-C2144F4431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74406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5" name="Line 279">
                <a:extLst>
                  <a:ext uri="{FF2B5EF4-FFF2-40B4-BE49-F238E27FC236}">
                    <a16:creationId xmlns:a16="http://schemas.microsoft.com/office/drawing/2014/main" id="{9574E9C4-A181-4736-BAFF-1E57BBD0FF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6" name="Line 280">
                <a:extLst>
                  <a:ext uri="{FF2B5EF4-FFF2-40B4-BE49-F238E27FC236}">
                    <a16:creationId xmlns:a16="http://schemas.microsoft.com/office/drawing/2014/main" id="{1C712AF9-90B7-47CA-8813-83187FEF73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5035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7" name="Line 281">
                <a:extLst>
                  <a:ext uri="{FF2B5EF4-FFF2-40B4-BE49-F238E27FC236}">
                    <a16:creationId xmlns:a16="http://schemas.microsoft.com/office/drawing/2014/main" id="{8CA2ED00-FE4F-4CE0-AA23-131CE8F096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05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8" name="Line 282">
                <a:extLst>
                  <a:ext uri="{FF2B5EF4-FFF2-40B4-BE49-F238E27FC236}">
                    <a16:creationId xmlns:a16="http://schemas.microsoft.com/office/drawing/2014/main" id="{2FFA7FE1-5610-4792-980A-72D75756DF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628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299" name="Line 283">
                <a:extLst>
                  <a:ext uri="{FF2B5EF4-FFF2-40B4-BE49-F238E27FC236}">
                    <a16:creationId xmlns:a16="http://schemas.microsoft.com/office/drawing/2014/main" id="{9ECD11D3-F086-45F4-8C4B-CA71FDE288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832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0" name="Line 284">
                <a:extLst>
                  <a:ext uri="{FF2B5EF4-FFF2-40B4-BE49-F238E27FC236}">
                    <a16:creationId xmlns:a16="http://schemas.microsoft.com/office/drawing/2014/main" id="{E727E71D-FE4F-4F9E-BF42-85312BA250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37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1" name="Line 285">
                <a:extLst>
                  <a:ext uri="{FF2B5EF4-FFF2-40B4-BE49-F238E27FC236}">
                    <a16:creationId xmlns:a16="http://schemas.microsoft.com/office/drawing/2014/main" id="{C477A1DA-2A01-478D-999C-3A305680B4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083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2" name="Line 286">
                <a:extLst>
                  <a:ext uri="{FF2B5EF4-FFF2-40B4-BE49-F238E27FC236}">
                    <a16:creationId xmlns:a16="http://schemas.microsoft.com/office/drawing/2014/main" id="{EDD0F9CD-8286-4CA4-B109-68024C3412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630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3" name="Line 287">
                <a:extLst>
                  <a:ext uri="{FF2B5EF4-FFF2-40B4-BE49-F238E27FC236}">
                    <a16:creationId xmlns:a16="http://schemas.microsoft.com/office/drawing/2014/main" id="{603554C1-F48A-4627-8E7D-50EF703B79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17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4" name="Line 288">
                <a:extLst>
                  <a:ext uri="{FF2B5EF4-FFF2-40B4-BE49-F238E27FC236}">
                    <a16:creationId xmlns:a16="http://schemas.microsoft.com/office/drawing/2014/main" id="{76D6497C-0C92-4D8B-B509-DB35523940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8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5" name="Line 289">
                <a:extLst>
                  <a:ext uri="{FF2B5EF4-FFF2-40B4-BE49-F238E27FC236}">
                    <a16:creationId xmlns:a16="http://schemas.microsoft.com/office/drawing/2014/main" id="{A42BF171-79D5-4615-893F-F7BEBD8119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6" name="Line 290">
                <a:extLst>
                  <a:ext uri="{FF2B5EF4-FFF2-40B4-BE49-F238E27FC236}">
                    <a16:creationId xmlns:a16="http://schemas.microsoft.com/office/drawing/2014/main" id="{B8F47F2F-6335-4B2A-9426-57CADC46A9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894888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7" name="Line 291">
                <a:extLst>
                  <a:ext uri="{FF2B5EF4-FFF2-40B4-BE49-F238E27FC236}">
                    <a16:creationId xmlns:a16="http://schemas.microsoft.com/office/drawing/2014/main" id="{A842098A-419A-428D-A1EF-9402240896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8" name="Line 292">
                <a:extLst>
                  <a:ext uri="{FF2B5EF4-FFF2-40B4-BE49-F238E27FC236}">
                    <a16:creationId xmlns:a16="http://schemas.microsoft.com/office/drawing/2014/main" id="{48D929F9-EC58-416A-B2FD-6C210E5E48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4275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09" name="Line 293">
                <a:extLst>
                  <a:ext uri="{FF2B5EF4-FFF2-40B4-BE49-F238E27FC236}">
                    <a16:creationId xmlns:a16="http://schemas.microsoft.com/office/drawing/2014/main" id="{5FF8F9D7-EC61-4C5B-B5D3-872BA444FD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0" name="Line 294">
                <a:extLst>
                  <a:ext uri="{FF2B5EF4-FFF2-40B4-BE49-F238E27FC236}">
                    <a16:creationId xmlns:a16="http://schemas.microsoft.com/office/drawing/2014/main" id="{8FCC3B48-621F-4AF7-9F7D-92B43B2909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918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1" name="Line 295">
                <a:extLst>
                  <a:ext uri="{FF2B5EF4-FFF2-40B4-BE49-F238E27FC236}">
                    <a16:creationId xmlns:a16="http://schemas.microsoft.com/office/drawing/2014/main" id="{3219128E-FF1E-4873-91B0-E9875D7F13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7609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2" name="Line 296">
                <a:extLst>
                  <a:ext uri="{FF2B5EF4-FFF2-40B4-BE49-F238E27FC236}">
                    <a16:creationId xmlns:a16="http://schemas.microsoft.com/office/drawing/2014/main" id="{938A9BD1-7878-4496-9805-7806389B44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603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3" name="Line 297">
                <a:extLst>
                  <a:ext uri="{FF2B5EF4-FFF2-40B4-BE49-F238E27FC236}">
                    <a16:creationId xmlns:a16="http://schemas.microsoft.com/office/drawing/2014/main" id="{D29481D1-E346-476C-9DC0-523D379DC3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4465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4" name="Line 298">
                <a:extLst>
                  <a:ext uri="{FF2B5EF4-FFF2-40B4-BE49-F238E27FC236}">
                    <a16:creationId xmlns:a16="http://schemas.microsoft.com/office/drawing/2014/main" id="{5EBB5A8D-4639-481A-8384-436F658492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2894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5" name="Line 299">
                <a:extLst>
                  <a:ext uri="{FF2B5EF4-FFF2-40B4-BE49-F238E27FC236}">
                    <a16:creationId xmlns:a16="http://schemas.microsoft.com/office/drawing/2014/main" id="{EF36A27B-BC19-421F-A991-E5B002F9CC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1322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6" name="Line 300">
                <a:extLst>
                  <a:ext uri="{FF2B5EF4-FFF2-40B4-BE49-F238E27FC236}">
                    <a16:creationId xmlns:a16="http://schemas.microsoft.com/office/drawing/2014/main" id="{83B9A2FC-2168-41D8-A914-9A769A665C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9751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7" name="Line 301">
                <a:extLst>
                  <a:ext uri="{FF2B5EF4-FFF2-40B4-BE49-F238E27FC236}">
                    <a16:creationId xmlns:a16="http://schemas.microsoft.com/office/drawing/2014/main" id="{89C059EA-66B9-43CB-96C6-18400C56D0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8179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8" name="Line 302">
                <a:extLst>
                  <a:ext uri="{FF2B5EF4-FFF2-40B4-BE49-F238E27FC236}">
                    <a16:creationId xmlns:a16="http://schemas.microsoft.com/office/drawing/2014/main" id="{06CAF3FB-D529-41BD-B149-6156F643C8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6623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19" name="Line 303">
                <a:extLst>
                  <a:ext uri="{FF2B5EF4-FFF2-40B4-BE49-F238E27FC236}">
                    <a16:creationId xmlns:a16="http://schemas.microsoft.com/office/drawing/2014/main" id="{EC22F7A5-E7A1-4CE8-A13F-03DA0F9E1B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5052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0" name="Line 304">
                <a:extLst>
                  <a:ext uri="{FF2B5EF4-FFF2-40B4-BE49-F238E27FC236}">
                    <a16:creationId xmlns:a16="http://schemas.microsoft.com/office/drawing/2014/main" id="{5FB671C2-8632-4FFD-AF16-CC58B9932E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3480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1" name="Line 305">
                <a:extLst>
                  <a:ext uri="{FF2B5EF4-FFF2-40B4-BE49-F238E27FC236}">
                    <a16:creationId xmlns:a16="http://schemas.microsoft.com/office/drawing/2014/main" id="{5B3F2B5F-F9AD-49A8-893C-3D68BFA8AE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1908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2" name="Line 306">
                <a:extLst>
                  <a:ext uri="{FF2B5EF4-FFF2-40B4-BE49-F238E27FC236}">
                    <a16:creationId xmlns:a16="http://schemas.microsoft.com/office/drawing/2014/main" id="{17D29B88-741E-411C-830D-887254DDA4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0337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3" name="Line 307">
                <a:extLst>
                  <a:ext uri="{FF2B5EF4-FFF2-40B4-BE49-F238E27FC236}">
                    <a16:creationId xmlns:a16="http://schemas.microsoft.com/office/drawing/2014/main" id="{8D763EC7-6992-4EA7-B18D-A602C476C5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8765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4" name="Line 308">
                <a:extLst>
                  <a:ext uri="{FF2B5EF4-FFF2-40B4-BE49-F238E27FC236}">
                    <a16:creationId xmlns:a16="http://schemas.microsoft.com/office/drawing/2014/main" id="{C301D62C-5E8B-4DC5-A50C-30D471B65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7193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5" name="Line 309">
                <a:extLst>
                  <a:ext uri="{FF2B5EF4-FFF2-40B4-BE49-F238E27FC236}">
                    <a16:creationId xmlns:a16="http://schemas.microsoft.com/office/drawing/2014/main" id="{CCDECCB6-4860-4873-8B6C-BCFA86DCA5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5638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6" name="Line 310">
                <a:extLst>
                  <a:ext uri="{FF2B5EF4-FFF2-40B4-BE49-F238E27FC236}">
                    <a16:creationId xmlns:a16="http://schemas.microsoft.com/office/drawing/2014/main" id="{B4860413-F0D9-49DB-82F1-6E17574114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4050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7" name="Line 311">
                <a:extLst>
                  <a:ext uri="{FF2B5EF4-FFF2-40B4-BE49-F238E27FC236}">
                    <a16:creationId xmlns:a16="http://schemas.microsoft.com/office/drawing/2014/main" id="{83B52FC9-BCA2-4404-8841-43F7BD7E27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2494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8" name="Line 312">
                <a:extLst>
                  <a:ext uri="{FF2B5EF4-FFF2-40B4-BE49-F238E27FC236}">
                    <a16:creationId xmlns:a16="http://schemas.microsoft.com/office/drawing/2014/main" id="{2E8E69E6-4D5A-4B5E-A775-0F1CE04C80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092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29" name="Line 313">
                <a:extLst>
                  <a:ext uri="{FF2B5EF4-FFF2-40B4-BE49-F238E27FC236}">
                    <a16:creationId xmlns:a16="http://schemas.microsoft.com/office/drawing/2014/main" id="{5BE59626-8CF8-4C67-86BB-185CCE9245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19351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0" name="Line 319">
                <a:extLst>
                  <a:ext uri="{FF2B5EF4-FFF2-40B4-BE49-F238E27FC236}">
                    <a16:creationId xmlns:a16="http://schemas.microsoft.com/office/drawing/2014/main" id="{31257EEB-72A0-4526-8E89-F23FD678B4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74406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1" name="Line 320">
                <a:extLst>
                  <a:ext uri="{FF2B5EF4-FFF2-40B4-BE49-F238E27FC236}">
                    <a16:creationId xmlns:a16="http://schemas.microsoft.com/office/drawing/2014/main" id="{6C963142-8025-4AA0-B9EE-BCC742110A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2" name="Line 321">
                <a:extLst>
                  <a:ext uri="{FF2B5EF4-FFF2-40B4-BE49-F238E27FC236}">
                    <a16:creationId xmlns:a16="http://schemas.microsoft.com/office/drawing/2014/main" id="{7E52B2E4-7EEA-4522-B09F-51936EE0EA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5035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3" name="Line 322">
                <a:extLst>
                  <a:ext uri="{FF2B5EF4-FFF2-40B4-BE49-F238E27FC236}">
                    <a16:creationId xmlns:a16="http://schemas.microsoft.com/office/drawing/2014/main" id="{2B4C98C6-F0BF-4073-A8A8-6CFA4B6D8B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05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4" name="Line 323">
                <a:extLst>
                  <a:ext uri="{FF2B5EF4-FFF2-40B4-BE49-F238E27FC236}">
                    <a16:creationId xmlns:a16="http://schemas.microsoft.com/office/drawing/2014/main" id="{D30C287A-0168-41FC-AA53-AAC6BDACBB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628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5" name="Line 324">
                <a:extLst>
                  <a:ext uri="{FF2B5EF4-FFF2-40B4-BE49-F238E27FC236}">
                    <a16:creationId xmlns:a16="http://schemas.microsoft.com/office/drawing/2014/main" id="{3E040B5F-2456-4515-B37C-CD8593FCE0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832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6" name="Line 325">
                <a:extLst>
                  <a:ext uri="{FF2B5EF4-FFF2-40B4-BE49-F238E27FC236}">
                    <a16:creationId xmlns:a16="http://schemas.microsoft.com/office/drawing/2014/main" id="{D23D2AB2-FB8B-4CE3-92F1-69EB8E7A3B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37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7" name="Line 326">
                <a:extLst>
                  <a:ext uri="{FF2B5EF4-FFF2-40B4-BE49-F238E27FC236}">
                    <a16:creationId xmlns:a16="http://schemas.microsoft.com/office/drawing/2014/main" id="{EE9E92B0-D713-4AF5-8BF6-DA1A89E575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083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8" name="Line 327">
                <a:extLst>
                  <a:ext uri="{FF2B5EF4-FFF2-40B4-BE49-F238E27FC236}">
                    <a16:creationId xmlns:a16="http://schemas.microsoft.com/office/drawing/2014/main" id="{B927E2F7-D5F8-484D-8B94-7900D72248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630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39" name="Line 328">
                <a:extLst>
                  <a:ext uri="{FF2B5EF4-FFF2-40B4-BE49-F238E27FC236}">
                    <a16:creationId xmlns:a16="http://schemas.microsoft.com/office/drawing/2014/main" id="{B1853470-4DC2-491E-BF52-A0499311AF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17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0" name="Line 329">
                <a:extLst>
                  <a:ext uri="{FF2B5EF4-FFF2-40B4-BE49-F238E27FC236}">
                    <a16:creationId xmlns:a16="http://schemas.microsoft.com/office/drawing/2014/main" id="{59D266EB-2142-42FE-B395-7476F33AD6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8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1" name="Line 330">
                <a:extLst>
                  <a:ext uri="{FF2B5EF4-FFF2-40B4-BE49-F238E27FC236}">
                    <a16:creationId xmlns:a16="http://schemas.microsoft.com/office/drawing/2014/main" id="{A27F1641-B6B4-4915-9C62-AA457DC873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2" name="Line 331">
                <a:extLst>
                  <a:ext uri="{FF2B5EF4-FFF2-40B4-BE49-F238E27FC236}">
                    <a16:creationId xmlns:a16="http://schemas.microsoft.com/office/drawing/2014/main" id="{DA50D4AD-A6EB-40F6-A83E-EF58A36165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894888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3" name="Line 332">
                <a:extLst>
                  <a:ext uri="{FF2B5EF4-FFF2-40B4-BE49-F238E27FC236}">
                    <a16:creationId xmlns:a16="http://schemas.microsoft.com/office/drawing/2014/main" id="{D6CA6788-B3D9-4087-A005-249A798BB9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4" name="Line 333">
                <a:extLst>
                  <a:ext uri="{FF2B5EF4-FFF2-40B4-BE49-F238E27FC236}">
                    <a16:creationId xmlns:a16="http://schemas.microsoft.com/office/drawing/2014/main" id="{8F044D6D-780D-4B0F-97A4-30A2C75F6F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4275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5" name="Line 334">
                <a:extLst>
                  <a:ext uri="{FF2B5EF4-FFF2-40B4-BE49-F238E27FC236}">
                    <a16:creationId xmlns:a16="http://schemas.microsoft.com/office/drawing/2014/main" id="{2383BC25-56EC-4EE9-8E21-B874BFEDFD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6" name="Line 335">
                <a:extLst>
                  <a:ext uri="{FF2B5EF4-FFF2-40B4-BE49-F238E27FC236}">
                    <a16:creationId xmlns:a16="http://schemas.microsoft.com/office/drawing/2014/main" id="{34476ED7-7A65-4CAE-AF31-63A001660D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918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7" name="Line 336">
                <a:extLst>
                  <a:ext uri="{FF2B5EF4-FFF2-40B4-BE49-F238E27FC236}">
                    <a16:creationId xmlns:a16="http://schemas.microsoft.com/office/drawing/2014/main" id="{EDF5C88D-9417-4EAB-90AA-9B7167C16F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7609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8" name="Line 337">
                <a:extLst>
                  <a:ext uri="{FF2B5EF4-FFF2-40B4-BE49-F238E27FC236}">
                    <a16:creationId xmlns:a16="http://schemas.microsoft.com/office/drawing/2014/main" id="{9BA306D9-1563-4EDB-9455-44CEEF7611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603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49" name="Line 338">
                <a:extLst>
                  <a:ext uri="{FF2B5EF4-FFF2-40B4-BE49-F238E27FC236}">
                    <a16:creationId xmlns:a16="http://schemas.microsoft.com/office/drawing/2014/main" id="{A2D8EAE3-1FD2-497A-BC23-B7CAE1C0CC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4465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0" name="Line 339">
                <a:extLst>
                  <a:ext uri="{FF2B5EF4-FFF2-40B4-BE49-F238E27FC236}">
                    <a16:creationId xmlns:a16="http://schemas.microsoft.com/office/drawing/2014/main" id="{8C845319-340F-498A-90BA-75896FDAAA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2894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1" name="Line 340">
                <a:extLst>
                  <a:ext uri="{FF2B5EF4-FFF2-40B4-BE49-F238E27FC236}">
                    <a16:creationId xmlns:a16="http://schemas.microsoft.com/office/drawing/2014/main" id="{0EE05AB6-B41B-4C5A-8894-6244A199AE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1322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2" name="Line 341">
                <a:extLst>
                  <a:ext uri="{FF2B5EF4-FFF2-40B4-BE49-F238E27FC236}">
                    <a16:creationId xmlns:a16="http://schemas.microsoft.com/office/drawing/2014/main" id="{5433AABB-D83C-414A-B9CE-43399DFEFB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9751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3" name="Line 342">
                <a:extLst>
                  <a:ext uri="{FF2B5EF4-FFF2-40B4-BE49-F238E27FC236}">
                    <a16:creationId xmlns:a16="http://schemas.microsoft.com/office/drawing/2014/main" id="{DA52C240-9E19-4CF1-8F6C-5B15F520A0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8179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4" name="Line 343">
                <a:extLst>
                  <a:ext uri="{FF2B5EF4-FFF2-40B4-BE49-F238E27FC236}">
                    <a16:creationId xmlns:a16="http://schemas.microsoft.com/office/drawing/2014/main" id="{97279766-AF60-46BB-A932-226721E953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6623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5" name="Line 344">
                <a:extLst>
                  <a:ext uri="{FF2B5EF4-FFF2-40B4-BE49-F238E27FC236}">
                    <a16:creationId xmlns:a16="http://schemas.microsoft.com/office/drawing/2014/main" id="{03163175-3DC9-443B-9DB6-2CF26B286A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5052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6" name="Line 345">
                <a:extLst>
                  <a:ext uri="{FF2B5EF4-FFF2-40B4-BE49-F238E27FC236}">
                    <a16:creationId xmlns:a16="http://schemas.microsoft.com/office/drawing/2014/main" id="{FEBA8ACE-1140-4F4A-A0FE-8C96CD71F2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3480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7" name="Line 346">
                <a:extLst>
                  <a:ext uri="{FF2B5EF4-FFF2-40B4-BE49-F238E27FC236}">
                    <a16:creationId xmlns:a16="http://schemas.microsoft.com/office/drawing/2014/main" id="{21BA690A-EB7F-43E8-AFE7-EB583811AB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1908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8" name="Line 347">
                <a:extLst>
                  <a:ext uri="{FF2B5EF4-FFF2-40B4-BE49-F238E27FC236}">
                    <a16:creationId xmlns:a16="http://schemas.microsoft.com/office/drawing/2014/main" id="{116B6A7A-E958-45A0-B994-6F4E42F112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0337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59" name="Line 348">
                <a:extLst>
                  <a:ext uri="{FF2B5EF4-FFF2-40B4-BE49-F238E27FC236}">
                    <a16:creationId xmlns:a16="http://schemas.microsoft.com/office/drawing/2014/main" id="{55CA35F9-D9D1-4829-992C-B7A2514547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8765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0" name="Line 349">
                <a:extLst>
                  <a:ext uri="{FF2B5EF4-FFF2-40B4-BE49-F238E27FC236}">
                    <a16:creationId xmlns:a16="http://schemas.microsoft.com/office/drawing/2014/main" id="{74C0F0B4-843F-4B1C-8E6E-33BD0404E5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7193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1" name="Line 350">
                <a:extLst>
                  <a:ext uri="{FF2B5EF4-FFF2-40B4-BE49-F238E27FC236}">
                    <a16:creationId xmlns:a16="http://schemas.microsoft.com/office/drawing/2014/main" id="{D0509978-545C-49A8-B01E-7C369F85DF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5638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2" name="Line 351">
                <a:extLst>
                  <a:ext uri="{FF2B5EF4-FFF2-40B4-BE49-F238E27FC236}">
                    <a16:creationId xmlns:a16="http://schemas.microsoft.com/office/drawing/2014/main" id="{8272F0D2-8D46-41B4-8590-A612CD9AE4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4050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3" name="Line 352">
                <a:extLst>
                  <a:ext uri="{FF2B5EF4-FFF2-40B4-BE49-F238E27FC236}">
                    <a16:creationId xmlns:a16="http://schemas.microsoft.com/office/drawing/2014/main" id="{D209634B-2882-4030-9A50-DA093F9487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2494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4" name="Line 353">
                <a:extLst>
                  <a:ext uri="{FF2B5EF4-FFF2-40B4-BE49-F238E27FC236}">
                    <a16:creationId xmlns:a16="http://schemas.microsoft.com/office/drawing/2014/main" id="{18CB12C8-A07A-455E-AB3E-E8A9E4C335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092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5" name="Line 354">
                <a:extLst>
                  <a:ext uri="{FF2B5EF4-FFF2-40B4-BE49-F238E27FC236}">
                    <a16:creationId xmlns:a16="http://schemas.microsoft.com/office/drawing/2014/main" id="{229F0853-1ACA-49A5-A4AE-93C7A22106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19351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6" name="Line 360">
                <a:extLst>
                  <a:ext uri="{FF2B5EF4-FFF2-40B4-BE49-F238E27FC236}">
                    <a16:creationId xmlns:a16="http://schemas.microsoft.com/office/drawing/2014/main" id="{DD10F6FD-73D9-4E45-971D-DD19ADB2D5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74406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7" name="Line 361">
                <a:extLst>
                  <a:ext uri="{FF2B5EF4-FFF2-40B4-BE49-F238E27FC236}">
                    <a16:creationId xmlns:a16="http://schemas.microsoft.com/office/drawing/2014/main" id="{E228D991-2962-424F-A85B-79FEA3A9B7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8" name="Line 362">
                <a:extLst>
                  <a:ext uri="{FF2B5EF4-FFF2-40B4-BE49-F238E27FC236}">
                    <a16:creationId xmlns:a16="http://schemas.microsoft.com/office/drawing/2014/main" id="{ED2C8206-2A3D-40E8-B369-F7CFF151A3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5035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69" name="Line 363">
                <a:extLst>
                  <a:ext uri="{FF2B5EF4-FFF2-40B4-BE49-F238E27FC236}">
                    <a16:creationId xmlns:a16="http://schemas.microsoft.com/office/drawing/2014/main" id="{C229BBCF-5B6E-49AD-9076-12839C3442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05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0" name="Line 364">
                <a:extLst>
                  <a:ext uri="{FF2B5EF4-FFF2-40B4-BE49-F238E27FC236}">
                    <a16:creationId xmlns:a16="http://schemas.microsoft.com/office/drawing/2014/main" id="{FD6BEAD2-CCF8-487F-AC65-5736281EDF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628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1" name="Line 365">
                <a:extLst>
                  <a:ext uri="{FF2B5EF4-FFF2-40B4-BE49-F238E27FC236}">
                    <a16:creationId xmlns:a16="http://schemas.microsoft.com/office/drawing/2014/main" id="{C1F1578A-60E7-438D-90E9-1781085AD5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832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2" name="Line 366">
                <a:extLst>
                  <a:ext uri="{FF2B5EF4-FFF2-40B4-BE49-F238E27FC236}">
                    <a16:creationId xmlns:a16="http://schemas.microsoft.com/office/drawing/2014/main" id="{38B059F1-EF37-4315-BA7E-064522BD7C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378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3" name="Line 367">
                <a:extLst>
                  <a:ext uri="{FF2B5EF4-FFF2-40B4-BE49-F238E27FC236}">
                    <a16:creationId xmlns:a16="http://schemas.microsoft.com/office/drawing/2014/main" id="{6ECE6898-C3B7-48E8-9B9E-BF04D4949F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0838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4" name="Line 368">
                <a:extLst>
                  <a:ext uri="{FF2B5EF4-FFF2-40B4-BE49-F238E27FC236}">
                    <a16:creationId xmlns:a16="http://schemas.microsoft.com/office/drawing/2014/main" id="{13025415-BBCC-4FFA-8A37-4F877C4457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6300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5" name="Line 369">
                <a:extLst>
                  <a:ext uri="{FF2B5EF4-FFF2-40B4-BE49-F238E27FC236}">
                    <a16:creationId xmlns:a16="http://schemas.microsoft.com/office/drawing/2014/main" id="{69CD3916-8A9D-40AB-BA4D-A5A33B13B8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176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6" name="Line 370">
                <a:extLst>
                  <a:ext uri="{FF2B5EF4-FFF2-40B4-BE49-F238E27FC236}">
                    <a16:creationId xmlns:a16="http://schemas.microsoft.com/office/drawing/2014/main" id="{ACC0AF18-1C0C-4F11-B745-BC6147CB73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8813" y="5073650"/>
                <a:ext cx="1587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7" name="Line 371">
                <a:extLst>
                  <a:ext uri="{FF2B5EF4-FFF2-40B4-BE49-F238E27FC236}">
                    <a16:creationId xmlns:a16="http://schemas.microsoft.com/office/drawing/2014/main" id="{F641F730-FBA7-40F6-BDC5-E9E527B558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1588" cy="31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8" name="Line 372">
                <a:extLst>
                  <a:ext uri="{FF2B5EF4-FFF2-40B4-BE49-F238E27FC236}">
                    <a16:creationId xmlns:a16="http://schemas.microsoft.com/office/drawing/2014/main" id="{8CF3D50F-E75F-43F2-A3E5-CD26C01844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894888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79" name="Line 373">
                <a:extLst>
                  <a:ext uri="{FF2B5EF4-FFF2-40B4-BE49-F238E27FC236}">
                    <a16:creationId xmlns:a16="http://schemas.microsoft.com/office/drawing/2014/main" id="{DCA6FE04-A027-4C69-B400-E508E8A2B5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94888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0" name="Line 374">
                <a:extLst>
                  <a:ext uri="{FF2B5EF4-FFF2-40B4-BE49-F238E27FC236}">
                    <a16:creationId xmlns:a16="http://schemas.microsoft.com/office/drawing/2014/main" id="{5AAD46EC-7461-4194-8638-AEA04A4FB4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4275" y="1935163"/>
                <a:ext cx="0" cy="31384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1" name="Line 375">
                <a:extLst>
                  <a:ext uri="{FF2B5EF4-FFF2-40B4-BE49-F238E27FC236}">
                    <a16:creationId xmlns:a16="http://schemas.microsoft.com/office/drawing/2014/main" id="{D7450F08-8D8A-4398-B688-0E9D0B76D2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50736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2" name="Line 376">
                <a:extLst>
                  <a:ext uri="{FF2B5EF4-FFF2-40B4-BE49-F238E27FC236}">
                    <a16:creationId xmlns:a16="http://schemas.microsoft.com/office/drawing/2014/main" id="{8FF5DE2E-0596-4CC2-B8AD-B278B308B0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9180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3" name="Line 377">
                <a:extLst>
                  <a:ext uri="{FF2B5EF4-FFF2-40B4-BE49-F238E27FC236}">
                    <a16:creationId xmlns:a16="http://schemas.microsoft.com/office/drawing/2014/main" id="{F6D7B609-8C43-4523-88B9-3BB9F1AFBB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7609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4" name="Line 378">
                <a:extLst>
                  <a:ext uri="{FF2B5EF4-FFF2-40B4-BE49-F238E27FC236}">
                    <a16:creationId xmlns:a16="http://schemas.microsoft.com/office/drawing/2014/main" id="{22F4C3BC-0FD3-46E6-832B-B8651630CB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6037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5" name="Line 379">
                <a:extLst>
                  <a:ext uri="{FF2B5EF4-FFF2-40B4-BE49-F238E27FC236}">
                    <a16:creationId xmlns:a16="http://schemas.microsoft.com/office/drawing/2014/main" id="{4A457BA9-3A66-4912-AE94-8A1A17DF8B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4465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6" name="Line 380">
                <a:extLst>
                  <a:ext uri="{FF2B5EF4-FFF2-40B4-BE49-F238E27FC236}">
                    <a16:creationId xmlns:a16="http://schemas.microsoft.com/office/drawing/2014/main" id="{890FE464-7406-4502-9E80-F41C3CE194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2894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7" name="Line 381">
                <a:extLst>
                  <a:ext uri="{FF2B5EF4-FFF2-40B4-BE49-F238E27FC236}">
                    <a16:creationId xmlns:a16="http://schemas.microsoft.com/office/drawing/2014/main" id="{B2BB38D9-A0BD-4EBE-887B-A99B1422C7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41322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8" name="Line 382">
                <a:extLst>
                  <a:ext uri="{FF2B5EF4-FFF2-40B4-BE49-F238E27FC236}">
                    <a16:creationId xmlns:a16="http://schemas.microsoft.com/office/drawing/2014/main" id="{EB75BFF1-9505-4AC5-8B47-ABEF64A991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9751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89" name="Line 383">
                <a:extLst>
                  <a:ext uri="{FF2B5EF4-FFF2-40B4-BE49-F238E27FC236}">
                    <a16:creationId xmlns:a16="http://schemas.microsoft.com/office/drawing/2014/main" id="{6D84BE9B-470C-4D8D-B779-0BD5C972B0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8179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0" name="Line 384">
                <a:extLst>
                  <a:ext uri="{FF2B5EF4-FFF2-40B4-BE49-F238E27FC236}">
                    <a16:creationId xmlns:a16="http://schemas.microsoft.com/office/drawing/2014/main" id="{C4DE9D2B-0EED-4152-AA71-553E9840B5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6623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1" name="Line 385">
                <a:extLst>
                  <a:ext uri="{FF2B5EF4-FFF2-40B4-BE49-F238E27FC236}">
                    <a16:creationId xmlns:a16="http://schemas.microsoft.com/office/drawing/2014/main" id="{B340D826-5E22-452E-AA4E-84F89A796F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50520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2" name="Line 386">
                <a:extLst>
                  <a:ext uri="{FF2B5EF4-FFF2-40B4-BE49-F238E27FC236}">
                    <a16:creationId xmlns:a16="http://schemas.microsoft.com/office/drawing/2014/main" id="{7AFA6389-DCAC-4F22-B165-E32B149220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34803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3" name="Line 387">
                <a:extLst>
                  <a:ext uri="{FF2B5EF4-FFF2-40B4-BE49-F238E27FC236}">
                    <a16:creationId xmlns:a16="http://schemas.microsoft.com/office/drawing/2014/main" id="{83035BF9-B953-4776-8EA4-8DBEC7BF0C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19087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4" name="Line 388">
                <a:extLst>
                  <a:ext uri="{FF2B5EF4-FFF2-40B4-BE49-F238E27FC236}">
                    <a16:creationId xmlns:a16="http://schemas.microsoft.com/office/drawing/2014/main" id="{C0879EB1-FA04-4E73-88FF-83A40CC71B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30337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5" name="Line 389">
                <a:extLst>
                  <a:ext uri="{FF2B5EF4-FFF2-40B4-BE49-F238E27FC236}">
                    <a16:creationId xmlns:a16="http://schemas.microsoft.com/office/drawing/2014/main" id="{BE6BDFB4-0588-4656-83BC-2E03BF470E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876550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6" name="Line 390">
                <a:extLst>
                  <a:ext uri="{FF2B5EF4-FFF2-40B4-BE49-F238E27FC236}">
                    <a16:creationId xmlns:a16="http://schemas.microsoft.com/office/drawing/2014/main" id="{CD58AE32-8FD7-4CAD-A0C6-A8292E0ADC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7193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7" name="Line 391">
                <a:extLst>
                  <a:ext uri="{FF2B5EF4-FFF2-40B4-BE49-F238E27FC236}">
                    <a16:creationId xmlns:a16="http://schemas.microsoft.com/office/drawing/2014/main" id="{A64E1D6F-E080-4EEB-9214-9A37CB541F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56381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8" name="Line 392">
                <a:extLst>
                  <a:ext uri="{FF2B5EF4-FFF2-40B4-BE49-F238E27FC236}">
                    <a16:creationId xmlns:a16="http://schemas.microsoft.com/office/drawing/2014/main" id="{87493922-D9D2-4D60-B6EB-C44D2414C4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4050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399" name="Line 393">
                <a:extLst>
                  <a:ext uri="{FF2B5EF4-FFF2-40B4-BE49-F238E27FC236}">
                    <a16:creationId xmlns:a16="http://schemas.microsoft.com/office/drawing/2014/main" id="{0B91F57B-BBD1-4B15-998D-A6F4896B0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249488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400" name="Line 394">
                <a:extLst>
                  <a:ext uri="{FF2B5EF4-FFF2-40B4-BE49-F238E27FC236}">
                    <a16:creationId xmlns:a16="http://schemas.microsoft.com/office/drawing/2014/main" id="{2CD99230-A6B9-4C96-94AA-063FC03F95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2092325"/>
                <a:ext cx="3175" cy="1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401" name="Line 395">
                <a:extLst>
                  <a:ext uri="{FF2B5EF4-FFF2-40B4-BE49-F238E27FC236}">
                    <a16:creationId xmlns:a16="http://schemas.microsoft.com/office/drawing/2014/main" id="{BA3FEE95-0361-4021-8389-069D9BE9ED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4275" y="1935163"/>
                <a:ext cx="3175" cy="158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13"/>
              </a:p>
            </p:txBody>
          </p:sp>
          <p:sp>
            <p:nvSpPr>
              <p:cNvPr id="2402" name="Rectangle 397">
                <a:extLst>
                  <a:ext uri="{FF2B5EF4-FFF2-40B4-BE49-F238E27FC236}">
                    <a16:creationId xmlns:a16="http://schemas.microsoft.com/office/drawing/2014/main" id="{8819EC92-74A1-4528-ADC9-BC63378DD9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880" y="1773238"/>
                <a:ext cx="284978" cy="1539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63">
                    <a:solidFill>
                      <a:srgbClr val="800000"/>
                    </a:solidFill>
                    <a:latin typeface="Arial" panose="020B0604020202020204" pitchFamily="34" charset="0"/>
                  </a:rPr>
                  <a:t>7838</a:t>
                </a:r>
                <a:endParaRPr lang="en-US" altLang="en-US" sz="563" b="1">
                  <a:latin typeface="Arial" panose="020B0604020202020204" pitchFamily="34" charset="0"/>
                </a:endParaRPr>
              </a:p>
            </p:txBody>
          </p:sp>
          <p:sp>
            <p:nvSpPr>
              <p:cNvPr id="2403" name="Rectangle 398">
                <a:extLst>
                  <a:ext uri="{FF2B5EF4-FFF2-40B4-BE49-F238E27FC236}">
                    <a16:creationId xmlns:a16="http://schemas.microsoft.com/office/drawing/2014/main" id="{4D81AAD0-A4E3-48F2-BB66-0D84AB899E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43984" y="1874838"/>
                <a:ext cx="284978" cy="1539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63">
                    <a:solidFill>
                      <a:srgbClr val="800000"/>
                    </a:solidFill>
                    <a:latin typeface="Arial" panose="020B0604020202020204" pitchFamily="34" charset="0"/>
                  </a:rPr>
                  <a:t>7335</a:t>
                </a:r>
                <a:endParaRPr lang="en-US" altLang="en-US" sz="563" b="1">
                  <a:latin typeface="Arial" panose="020B0604020202020204" pitchFamily="34" charset="0"/>
                </a:endParaRPr>
              </a:p>
            </p:txBody>
          </p:sp>
          <p:sp>
            <p:nvSpPr>
              <p:cNvPr id="2404" name="Rectangle 399">
                <a:extLst>
                  <a:ext uri="{FF2B5EF4-FFF2-40B4-BE49-F238E27FC236}">
                    <a16:creationId xmlns:a16="http://schemas.microsoft.com/office/drawing/2014/main" id="{6CE36F9A-A732-4D5D-8755-DAAAF9D6C5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2450" y="2633662"/>
                <a:ext cx="284978" cy="1539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63">
                    <a:solidFill>
                      <a:srgbClr val="800000"/>
                    </a:solidFill>
                    <a:latin typeface="Arial" panose="020B0604020202020204" pitchFamily="34" charset="0"/>
                  </a:rPr>
                  <a:t>7272</a:t>
                </a:r>
                <a:endParaRPr lang="en-US" altLang="en-US" sz="563" b="1">
                  <a:latin typeface="Arial" panose="020B0604020202020204" pitchFamily="34" charset="0"/>
                </a:endParaRPr>
              </a:p>
            </p:txBody>
          </p:sp>
          <p:sp>
            <p:nvSpPr>
              <p:cNvPr id="2405" name="Rectangle 410">
                <a:extLst>
                  <a:ext uri="{FF2B5EF4-FFF2-40B4-BE49-F238E27FC236}">
                    <a16:creationId xmlns:a16="http://schemas.microsoft.com/office/drawing/2014/main" id="{441F46BF-664A-42E6-8C99-D23A0E68FB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07808" y="4270375"/>
                <a:ext cx="356224" cy="1539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63">
                    <a:solidFill>
                      <a:srgbClr val="800000"/>
                    </a:solidFill>
                    <a:latin typeface="Arial" panose="020B0604020202020204" pitchFamily="34" charset="0"/>
                  </a:rPr>
                  <a:t>14953</a:t>
                </a:r>
                <a:endParaRPr lang="en-US" altLang="en-US" sz="563" b="1">
                  <a:latin typeface="Arial" panose="020B0604020202020204" pitchFamily="34" charset="0"/>
                </a:endParaRPr>
              </a:p>
            </p:txBody>
          </p:sp>
          <p:sp>
            <p:nvSpPr>
              <p:cNvPr id="2406" name="Rectangle 413">
                <a:extLst>
                  <a:ext uri="{FF2B5EF4-FFF2-40B4-BE49-F238E27FC236}">
                    <a16:creationId xmlns:a16="http://schemas.microsoft.com/office/drawing/2014/main" id="{0D499273-B32B-4651-96A4-58BF7E702C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05575" y="4398964"/>
                <a:ext cx="356224" cy="1539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63">
                    <a:solidFill>
                      <a:srgbClr val="800000"/>
                    </a:solidFill>
                    <a:latin typeface="Arial" panose="020B0604020202020204" pitchFamily="34" charset="0"/>
                  </a:rPr>
                  <a:t>12225</a:t>
                </a:r>
                <a:endParaRPr lang="en-US" altLang="en-US" sz="563" b="1">
                  <a:latin typeface="Arial" panose="020B0604020202020204" pitchFamily="34" charset="0"/>
                </a:endParaRPr>
              </a:p>
            </p:txBody>
          </p:sp>
          <p:sp>
            <p:nvSpPr>
              <p:cNvPr id="2407" name="Rectangle 415">
                <a:extLst>
                  <a:ext uri="{FF2B5EF4-FFF2-40B4-BE49-F238E27FC236}">
                    <a16:creationId xmlns:a16="http://schemas.microsoft.com/office/drawing/2014/main" id="{F6D32158-83E1-43C5-9142-ECC2D93F35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21808" y="4489704"/>
                <a:ext cx="284978" cy="1539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63">
                    <a:solidFill>
                      <a:srgbClr val="800000"/>
                    </a:solidFill>
                    <a:latin typeface="Arial" panose="020B0604020202020204" pitchFamily="34" charset="0"/>
                  </a:rPr>
                  <a:t>9539</a:t>
                </a:r>
                <a:endParaRPr lang="en-US" altLang="en-US" sz="563" b="1">
                  <a:latin typeface="Arial" panose="020B0604020202020204" pitchFamily="34" charset="0"/>
                </a:endParaRPr>
              </a:p>
            </p:txBody>
          </p:sp>
          <p:sp>
            <p:nvSpPr>
              <p:cNvPr id="2408" name="Rectangle 418">
                <a:extLst>
                  <a:ext uri="{FF2B5EF4-FFF2-40B4-BE49-F238E27FC236}">
                    <a16:creationId xmlns:a16="http://schemas.microsoft.com/office/drawing/2014/main" id="{0E53AB0E-1097-40E9-B085-25252FA042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2450" y="4591050"/>
                <a:ext cx="205184" cy="107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394">
                    <a:solidFill>
                      <a:srgbClr val="800000"/>
                    </a:solidFill>
                    <a:latin typeface="Arial" panose="020B0604020202020204" pitchFamily="34" charset="0"/>
                  </a:rPr>
                  <a:t>6856</a:t>
                </a:r>
                <a:endParaRPr lang="en-US" altLang="en-US" sz="1013" b="1">
                  <a:latin typeface="Arial" panose="020B0604020202020204" pitchFamily="34" charset="0"/>
                </a:endParaRPr>
              </a:p>
            </p:txBody>
          </p:sp>
          <p:sp>
            <p:nvSpPr>
              <p:cNvPr id="2409" name="Rectangle 422">
                <a:extLst>
                  <a:ext uri="{FF2B5EF4-FFF2-40B4-BE49-F238E27FC236}">
                    <a16:creationId xmlns:a16="http://schemas.microsoft.com/office/drawing/2014/main" id="{635FAE73-42AE-44FB-A53F-62D350394B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62601" y="4191000"/>
                <a:ext cx="284978" cy="1539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63">
                    <a:solidFill>
                      <a:srgbClr val="800000"/>
                    </a:solidFill>
                    <a:latin typeface="Arial" panose="020B0604020202020204" pitchFamily="34" charset="0"/>
                  </a:rPr>
                  <a:t>9651</a:t>
                </a:r>
                <a:endParaRPr lang="en-US" altLang="en-US" sz="563" b="1">
                  <a:latin typeface="Arial" panose="020B0604020202020204" pitchFamily="34" charset="0"/>
                </a:endParaRPr>
              </a:p>
            </p:txBody>
          </p:sp>
          <p:sp>
            <p:nvSpPr>
              <p:cNvPr id="2410" name="Rectangle 424">
                <a:extLst>
                  <a:ext uri="{FF2B5EF4-FFF2-40B4-BE49-F238E27FC236}">
                    <a16:creationId xmlns:a16="http://schemas.microsoft.com/office/drawing/2014/main" id="{CAD5A916-DAB8-4FD0-8EDB-0693E3910D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67401" y="4672012"/>
                <a:ext cx="356224" cy="1539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63">
                    <a:solidFill>
                      <a:srgbClr val="800000"/>
                    </a:solidFill>
                    <a:latin typeface="Arial" panose="020B0604020202020204" pitchFamily="34" charset="0"/>
                  </a:rPr>
                  <a:t>10595</a:t>
                </a:r>
                <a:endParaRPr lang="en-US" altLang="en-US" sz="563" b="1">
                  <a:latin typeface="Arial" panose="020B0604020202020204" pitchFamily="34" charset="0"/>
                </a:endParaRPr>
              </a:p>
            </p:txBody>
          </p:sp>
          <p:sp>
            <p:nvSpPr>
              <p:cNvPr id="2411" name="Rectangle 422">
                <a:extLst>
                  <a:ext uri="{FF2B5EF4-FFF2-40B4-BE49-F238E27FC236}">
                    <a16:creationId xmlns:a16="http://schemas.microsoft.com/office/drawing/2014/main" id="{155A7FC9-9EE1-49CC-9358-9C58071727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0720" y="4389120"/>
                <a:ext cx="284978" cy="1539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563">
                    <a:solidFill>
                      <a:srgbClr val="800000"/>
                    </a:solidFill>
                    <a:latin typeface="Arial" panose="020B0604020202020204" pitchFamily="34" charset="0"/>
                  </a:rPr>
                  <a:t>9778</a:t>
                </a:r>
                <a:endParaRPr lang="en-US" altLang="en-US" sz="563" b="1">
                  <a:latin typeface="Arial" panose="020B0604020202020204" pitchFamily="34" charset="0"/>
                </a:endParaRPr>
              </a:p>
            </p:txBody>
          </p:sp>
          <p:sp>
            <p:nvSpPr>
              <p:cNvPr id="2412" name="Rectangle 418">
                <a:extLst>
                  <a:ext uri="{FF2B5EF4-FFF2-40B4-BE49-F238E27FC236}">
                    <a16:creationId xmlns:a16="http://schemas.microsoft.com/office/drawing/2014/main" id="{3EACDA53-1176-4A6F-BBCC-62D9DFD65E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81728" y="4288537"/>
                <a:ext cx="170987" cy="92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51435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altLang="en-US" sz="338">
                    <a:solidFill>
                      <a:srgbClr val="800000"/>
                    </a:solidFill>
                    <a:latin typeface="Arial" panose="020B0604020202020204" pitchFamily="34" charset="0"/>
                  </a:rPr>
                  <a:t>7481</a:t>
                </a:r>
                <a:endParaRPr lang="en-US" altLang="en-US" sz="338" b="1">
                  <a:latin typeface="Arial" panose="020B0604020202020204" pitchFamily="34" charset="0"/>
                </a:endParaRPr>
              </a:p>
            </p:txBody>
          </p:sp>
          <p:cxnSp>
            <p:nvCxnSpPr>
              <p:cNvPr id="3" name="Straight Arrow Connector 2">
                <a:extLst>
                  <a:ext uri="{FF2B5EF4-FFF2-40B4-BE49-F238E27FC236}">
                    <a16:creationId xmlns:a16="http://schemas.microsoft.com/office/drawing/2014/main" id="{87316952-88DF-41A3-BEA4-549EE5864466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rot="-1080000" flipH="1">
                <a:off x="5541963" y="4362127"/>
                <a:ext cx="212725" cy="426985"/>
              </a:xfrm>
              <a:prstGeom prst="straightConnector1">
                <a:avLst/>
              </a:prstGeom>
              <a:ln w="3175">
                <a:solidFill>
                  <a:schemeClr val="tx1"/>
                </a:solidFill>
                <a:tailEnd type="stealth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Straight Arrow Connector 364">
                <a:extLst>
                  <a:ext uri="{FF2B5EF4-FFF2-40B4-BE49-F238E27FC236}">
                    <a16:creationId xmlns:a16="http://schemas.microsoft.com/office/drawing/2014/main" id="{77B7FBF1-A706-4CEE-9855-3974D70131AF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rot="180000" flipH="1">
                <a:off x="5680075" y="4535143"/>
                <a:ext cx="153988" cy="307937"/>
              </a:xfrm>
              <a:prstGeom prst="straightConnector1">
                <a:avLst/>
              </a:prstGeom>
              <a:ln w="3175">
                <a:solidFill>
                  <a:schemeClr val="tx1"/>
                </a:solidFill>
                <a:tailEnd type="stealth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7" name="Group 366">
              <a:extLst>
                <a:ext uri="{FF2B5EF4-FFF2-40B4-BE49-F238E27FC236}">
                  <a16:creationId xmlns:a16="http://schemas.microsoft.com/office/drawing/2014/main" id="{95FC05BC-FE37-4FBC-8764-8D0BCB333FAC}"/>
                </a:ext>
              </a:extLst>
            </p:cNvPr>
            <p:cNvGrpSpPr/>
            <p:nvPr/>
          </p:nvGrpSpPr>
          <p:grpSpPr>
            <a:xfrm>
              <a:off x="3739203" y="1740276"/>
              <a:ext cx="2548150" cy="2655470"/>
              <a:chOff x="3739203" y="1727576"/>
              <a:chExt cx="2548150" cy="2655470"/>
            </a:xfrm>
          </p:grpSpPr>
          <p:sp>
            <p:nvSpPr>
              <p:cNvPr id="368" name="TextBox 367">
                <a:extLst>
                  <a:ext uri="{FF2B5EF4-FFF2-40B4-BE49-F238E27FC236}">
                    <a16:creationId xmlns:a16="http://schemas.microsoft.com/office/drawing/2014/main" id="{39794FE0-7078-4F16-9F87-BA42FA39E5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86405" y="1727576"/>
                <a:ext cx="701047" cy="4377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800" dirty="0">
                    <a:latin typeface="Arial" panose="020B0604020202020204" pitchFamily="34" charset="0"/>
                  </a:rPr>
                  <a:t>Plasmid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800" dirty="0">
                    <a:latin typeface="Arial" panose="020B0604020202020204" pitchFamily="34" charset="0"/>
                  </a:rPr>
                  <a:t>protein</a:t>
                </a:r>
              </a:p>
            </p:txBody>
          </p:sp>
          <p:sp>
            <p:nvSpPr>
              <p:cNvPr id="369" name="TextBox 368">
                <a:extLst>
                  <a:ext uri="{FF2B5EF4-FFF2-40B4-BE49-F238E27FC236}">
                    <a16:creationId xmlns:a16="http://schemas.microsoft.com/office/drawing/2014/main" id="{32AB0189-99EF-46A8-8EFB-EDD1E5C627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5976" y="1747435"/>
                <a:ext cx="567108" cy="277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013" dirty="0" err="1">
                    <a:latin typeface="Arial" panose="020B0604020202020204" pitchFamily="34" charset="0"/>
                  </a:rPr>
                  <a:t>CspE</a:t>
                </a:r>
                <a:endParaRPr lang="en-US" altLang="en-US" sz="1013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70" name="TextBox 369">
                <a:extLst>
                  <a:ext uri="{FF2B5EF4-FFF2-40B4-BE49-F238E27FC236}">
                    <a16:creationId xmlns:a16="http://schemas.microsoft.com/office/drawing/2014/main" id="{1005CCB3-EB8F-4019-9F26-6AAA45AE79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9203" y="2524307"/>
                <a:ext cx="581357" cy="277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013" dirty="0" err="1">
                    <a:latin typeface="Arial" panose="020B0604020202020204" pitchFamily="34" charset="0"/>
                  </a:rPr>
                  <a:t>CspC</a:t>
                </a:r>
                <a:endParaRPr lang="en-US" altLang="en-US" sz="1013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71" name="TextBox 370">
                <a:extLst>
                  <a:ext uri="{FF2B5EF4-FFF2-40B4-BE49-F238E27FC236}">
                    <a16:creationId xmlns:a16="http://schemas.microsoft.com/office/drawing/2014/main" id="{D63FF815-B619-484F-8A88-3750C1AE1A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9783" y="4105931"/>
                <a:ext cx="387570" cy="277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013" dirty="0">
                    <a:latin typeface="Arial" panose="020B0604020202020204" pitchFamily="34" charset="0"/>
                  </a:rPr>
                  <a:t>Im3</a:t>
                </a:r>
              </a:p>
            </p:txBody>
          </p:sp>
        </p:grpSp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54C9D1B7-C826-457A-BF8B-8251F4C165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6811" y="3908907"/>
              <a:ext cx="128242" cy="277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13" dirty="0">
                  <a:latin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373" name="Group 372">
            <a:extLst>
              <a:ext uri="{FF2B5EF4-FFF2-40B4-BE49-F238E27FC236}">
                <a16:creationId xmlns:a16="http://schemas.microsoft.com/office/drawing/2014/main" id="{79DB71AA-EDBA-477A-9F0A-9C53133B2FA2}"/>
              </a:ext>
            </a:extLst>
          </p:cNvPr>
          <p:cNvGrpSpPr/>
          <p:nvPr/>
        </p:nvGrpSpPr>
        <p:grpSpPr>
          <a:xfrm>
            <a:off x="862201" y="3115361"/>
            <a:ext cx="5256657" cy="2358663"/>
            <a:chOff x="1707871" y="1152521"/>
            <a:chExt cx="9345168" cy="4193177"/>
          </a:xfrm>
        </p:grpSpPr>
        <p:grpSp>
          <p:nvGrpSpPr>
            <p:cNvPr id="374" name="Group 373">
              <a:extLst>
                <a:ext uri="{FF2B5EF4-FFF2-40B4-BE49-F238E27FC236}">
                  <a16:creationId xmlns:a16="http://schemas.microsoft.com/office/drawing/2014/main" id="{5139DE15-A18C-4CD1-926A-2BC21A30846B}"/>
                </a:ext>
              </a:extLst>
            </p:cNvPr>
            <p:cNvGrpSpPr/>
            <p:nvPr/>
          </p:nvGrpSpPr>
          <p:grpSpPr>
            <a:xfrm>
              <a:off x="1707871" y="1152521"/>
              <a:ext cx="9345168" cy="4193177"/>
              <a:chOff x="1707871" y="1152521"/>
              <a:chExt cx="9345168" cy="4193177"/>
            </a:xfrm>
          </p:grpSpPr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id="{67C9B588-74A0-4120-B7C8-5EE942960F09}"/>
                  </a:ext>
                </a:extLst>
              </p:cNvPr>
              <p:cNvGrpSpPr/>
              <p:nvPr/>
            </p:nvGrpSpPr>
            <p:grpSpPr>
              <a:xfrm>
                <a:off x="2216145" y="1676400"/>
                <a:ext cx="8078709" cy="3669298"/>
                <a:chOff x="2216145" y="1676400"/>
                <a:chExt cx="8078709" cy="3669298"/>
              </a:xfrm>
            </p:grpSpPr>
            <p:sp>
              <p:nvSpPr>
                <p:cNvPr id="378" name="Rectangle 6">
                  <a:extLst>
                    <a:ext uri="{FF2B5EF4-FFF2-40B4-BE49-F238E27FC236}">
                      <a16:creationId xmlns:a16="http://schemas.microsoft.com/office/drawing/2014/main" id="{36CF5110-9C08-4B05-A05A-C5D5293F3B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06123" y="1817706"/>
                  <a:ext cx="7432381" cy="3134117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endParaRPr lang="en-US" altLang="en-US" sz="1013"/>
                </a:p>
              </p:txBody>
            </p:sp>
            <p:sp>
              <p:nvSpPr>
                <p:cNvPr id="379" name="Line 7">
                  <a:extLst>
                    <a:ext uri="{FF2B5EF4-FFF2-40B4-BE49-F238E27FC236}">
                      <a16:creationId xmlns:a16="http://schemas.microsoft.com/office/drawing/2014/main" id="{FB9604E9-D4A9-44C4-B43B-9D94465C6D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7446669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80" name="Line 8">
                  <a:extLst>
                    <a:ext uri="{FF2B5EF4-FFF2-40B4-BE49-F238E27FC236}">
                      <a16:creationId xmlns:a16="http://schemas.microsoft.com/office/drawing/2014/main" id="{59B3FF0E-34EA-464E-ACD8-5CB42F9FC3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2"/>
                  <a:ext cx="0" cy="11114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81" name="Line 9">
                  <a:extLst>
                    <a:ext uri="{FF2B5EF4-FFF2-40B4-BE49-F238E27FC236}">
                      <a16:creationId xmlns:a16="http://schemas.microsoft.com/office/drawing/2014/main" id="{ACB86231-7131-430F-8437-52E8E9A0EB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06696" y="4966112"/>
                  <a:ext cx="0" cy="635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82" name="Line 10">
                  <a:extLst>
                    <a:ext uri="{FF2B5EF4-FFF2-40B4-BE49-F238E27FC236}">
                      <a16:creationId xmlns:a16="http://schemas.microsoft.com/office/drawing/2014/main" id="{F4414D49-382E-4E72-BADB-4B4E467F47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562187" y="4966112"/>
                  <a:ext cx="0" cy="11114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83" name="Line 11">
                  <a:extLst>
                    <a:ext uri="{FF2B5EF4-FFF2-40B4-BE49-F238E27FC236}">
                      <a16:creationId xmlns:a16="http://schemas.microsoft.com/office/drawing/2014/main" id="{8945FE90-DF73-4ADC-A1E1-50E7BAAD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819267" y="4966112"/>
                  <a:ext cx="0" cy="635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84" name="Line 12">
                  <a:extLst>
                    <a:ext uri="{FF2B5EF4-FFF2-40B4-BE49-F238E27FC236}">
                      <a16:creationId xmlns:a16="http://schemas.microsoft.com/office/drawing/2014/main" id="{3A3E5591-6266-482D-A975-D906BAAFBB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73171" y="4966112"/>
                  <a:ext cx="0" cy="11114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85" name="Line 13">
                  <a:extLst>
                    <a:ext uri="{FF2B5EF4-FFF2-40B4-BE49-F238E27FC236}">
                      <a16:creationId xmlns:a16="http://schemas.microsoft.com/office/drawing/2014/main" id="{40081031-5667-446C-9D38-EBC956D88B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28663" y="4966112"/>
                  <a:ext cx="0" cy="635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86" name="Line 14">
                  <a:extLst>
                    <a:ext uri="{FF2B5EF4-FFF2-40B4-BE49-F238E27FC236}">
                      <a16:creationId xmlns:a16="http://schemas.microsoft.com/office/drawing/2014/main" id="{035DDBE7-ACCC-4E9E-82E5-415596F140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84155" y="4966112"/>
                  <a:ext cx="0" cy="11114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87" name="Line 15">
                  <a:extLst>
                    <a:ext uri="{FF2B5EF4-FFF2-40B4-BE49-F238E27FC236}">
                      <a16:creationId xmlns:a16="http://schemas.microsoft.com/office/drawing/2014/main" id="{777C9927-2761-4DA3-AE9E-7A8BC84105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39647" y="4966112"/>
                  <a:ext cx="0" cy="635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88" name="Line 16">
                  <a:extLst>
                    <a:ext uri="{FF2B5EF4-FFF2-40B4-BE49-F238E27FC236}">
                      <a16:creationId xmlns:a16="http://schemas.microsoft.com/office/drawing/2014/main" id="{A7FD3FFA-7B78-489F-A01D-0F3001A2E5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95139" y="4966112"/>
                  <a:ext cx="0" cy="11114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89" name="Line 17">
                  <a:extLst>
                    <a:ext uri="{FF2B5EF4-FFF2-40B4-BE49-F238E27FC236}">
                      <a16:creationId xmlns:a16="http://schemas.microsoft.com/office/drawing/2014/main" id="{78C4C146-336E-4B10-88CC-AB70DAF73B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50631" y="4966112"/>
                  <a:ext cx="0" cy="635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90" name="Line 18">
                  <a:extLst>
                    <a:ext uri="{FF2B5EF4-FFF2-40B4-BE49-F238E27FC236}">
                      <a16:creationId xmlns:a16="http://schemas.microsoft.com/office/drawing/2014/main" id="{2185555E-DA94-4562-82A6-003D461941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0" cy="11114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91" name="Rectangle 19">
                  <a:extLst>
                    <a:ext uri="{FF2B5EF4-FFF2-40B4-BE49-F238E27FC236}">
                      <a16:creationId xmlns:a16="http://schemas.microsoft.com/office/drawing/2014/main" id="{98375DB9-D751-4019-8918-99BDC560B1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3576" y="4972463"/>
                  <a:ext cx="162439" cy="1383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06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9.0</a:t>
                  </a:r>
                  <a:endParaRPr lang="en-US" altLang="en-US" sz="506"/>
                </a:p>
              </p:txBody>
            </p:sp>
            <p:sp>
              <p:nvSpPr>
                <p:cNvPr id="392" name="Rectangle 20">
                  <a:extLst>
                    <a:ext uri="{FF2B5EF4-FFF2-40B4-BE49-F238E27FC236}">
                      <a16:creationId xmlns:a16="http://schemas.microsoft.com/office/drawing/2014/main" id="{EAE53165-2BF5-4A64-AAAA-5EE80FCC72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37983" y="4972463"/>
                  <a:ext cx="359072" cy="1383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06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2045.6</a:t>
                  </a:r>
                  <a:endParaRPr lang="en-US" altLang="en-US" sz="506"/>
                </a:p>
              </p:txBody>
            </p:sp>
            <p:sp>
              <p:nvSpPr>
                <p:cNvPr id="393" name="Rectangle 21">
                  <a:extLst>
                    <a:ext uri="{FF2B5EF4-FFF2-40B4-BE49-F238E27FC236}">
                      <a16:creationId xmlns:a16="http://schemas.microsoft.com/office/drawing/2014/main" id="{C6BC1E33-FBBD-400B-990F-B612FF5E1A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26999" y="4972463"/>
                  <a:ext cx="359072" cy="1383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06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4082.2</a:t>
                  </a:r>
                  <a:endParaRPr lang="en-US" altLang="en-US" sz="506"/>
                </a:p>
              </p:txBody>
            </p:sp>
            <p:sp>
              <p:nvSpPr>
                <p:cNvPr id="394" name="Rectangle 22">
                  <a:extLst>
                    <a:ext uri="{FF2B5EF4-FFF2-40B4-BE49-F238E27FC236}">
                      <a16:creationId xmlns:a16="http://schemas.microsoft.com/office/drawing/2014/main" id="{FE8E4DF3-1088-4836-853A-78AA3AA605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916015" y="4972463"/>
                  <a:ext cx="359072" cy="1383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06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6118.8</a:t>
                  </a:r>
                  <a:endParaRPr lang="en-US" altLang="en-US" sz="506"/>
                </a:p>
              </p:txBody>
            </p:sp>
            <p:sp>
              <p:nvSpPr>
                <p:cNvPr id="395" name="Rectangle 23">
                  <a:extLst>
                    <a:ext uri="{FF2B5EF4-FFF2-40B4-BE49-F238E27FC236}">
                      <a16:creationId xmlns:a16="http://schemas.microsoft.com/office/drawing/2014/main" id="{71F2EF52-35CF-4CA8-B067-797C000080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05031" y="4972463"/>
                  <a:ext cx="359072" cy="1383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06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8155.4</a:t>
                  </a:r>
                  <a:endParaRPr lang="en-US" altLang="en-US" sz="506"/>
                </a:p>
              </p:txBody>
            </p:sp>
            <p:sp>
              <p:nvSpPr>
                <p:cNvPr id="396" name="Rectangle 24">
                  <a:extLst>
                    <a:ext uri="{FF2B5EF4-FFF2-40B4-BE49-F238E27FC236}">
                      <a16:creationId xmlns:a16="http://schemas.microsoft.com/office/drawing/2014/main" id="{5D3A50EA-BBC8-4A81-B7FF-A5A4696DAC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70235" y="4972463"/>
                  <a:ext cx="424619" cy="1383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06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10192.0</a:t>
                  </a:r>
                  <a:endParaRPr lang="en-US" altLang="en-US" sz="506"/>
                </a:p>
              </p:txBody>
            </p:sp>
            <p:sp>
              <p:nvSpPr>
                <p:cNvPr id="397" name="Rectangle 25">
                  <a:extLst>
                    <a:ext uri="{FF2B5EF4-FFF2-40B4-BE49-F238E27FC236}">
                      <a16:creationId xmlns:a16="http://schemas.microsoft.com/office/drawing/2014/main" id="{DD6CFC81-3D05-49A1-81BD-76515AB457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60386" y="5099478"/>
                  <a:ext cx="330574" cy="246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900" i="1" dirty="0">
                      <a:solidFill>
                        <a:srgbClr val="FF0000"/>
                      </a:solidFill>
                      <a:latin typeface="Arial" panose="020B0604020202020204" pitchFamily="34" charset="0"/>
                    </a:rPr>
                    <a:t>m/z</a:t>
                  </a:r>
                  <a:endParaRPr lang="en-US" altLang="en-US" sz="900" i="1" dirty="0"/>
                </a:p>
              </p:txBody>
            </p:sp>
            <p:sp>
              <p:nvSpPr>
                <p:cNvPr id="398" name="Line 26">
                  <a:extLst>
                    <a:ext uri="{FF2B5EF4-FFF2-40B4-BE49-F238E27FC236}">
                      <a16:creationId xmlns:a16="http://schemas.microsoft.com/office/drawing/2014/main" id="{31739F33-5C3D-4C79-812A-0B9AF9D57B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052791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399" name="Line 27">
                  <a:extLst>
                    <a:ext uri="{FF2B5EF4-FFF2-40B4-BE49-F238E27FC236}">
                      <a16:creationId xmlns:a16="http://schemas.microsoft.com/office/drawing/2014/main" id="{EFE89437-C95E-417F-BDBC-756E9B2837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2"/>
                  <a:ext cx="12699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00" name="Rectangle 28">
                  <a:extLst>
                    <a:ext uri="{FF2B5EF4-FFF2-40B4-BE49-F238E27FC236}">
                      <a16:creationId xmlns:a16="http://schemas.microsoft.com/office/drawing/2014/main" id="{61D07C3D-446B-42D5-B382-EB41B72763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075016" y="1817707"/>
                  <a:ext cx="199484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13.0</a:t>
                  </a:r>
                  <a:endParaRPr lang="en-US" altLang="en-US" sz="450"/>
                </a:p>
              </p:txBody>
            </p:sp>
            <p:sp>
              <p:nvSpPr>
                <p:cNvPr id="401" name="Line 29">
                  <a:extLst>
                    <a:ext uri="{FF2B5EF4-FFF2-40B4-BE49-F238E27FC236}">
                      <a16:creationId xmlns:a16="http://schemas.microsoft.com/office/drawing/2014/main" id="{C41FC408-9673-4793-B382-C7017F5F70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06123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02" name="Line 30">
                  <a:extLst>
                    <a:ext uri="{FF2B5EF4-FFF2-40B4-BE49-F238E27FC236}">
                      <a16:creationId xmlns:a16="http://schemas.microsoft.com/office/drawing/2014/main" id="{1BD65E17-66AA-46DF-8C4A-03FB0B622B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3423" y="4966112"/>
                  <a:ext cx="1587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03" name="Line 31">
                  <a:extLst>
                    <a:ext uri="{FF2B5EF4-FFF2-40B4-BE49-F238E27FC236}">
                      <a16:creationId xmlns:a16="http://schemas.microsoft.com/office/drawing/2014/main" id="{4E2CD96F-B5CC-4971-9E67-B5181E9068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9773" y="4808930"/>
                  <a:ext cx="952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04" name="Line 32">
                  <a:extLst>
                    <a:ext uri="{FF2B5EF4-FFF2-40B4-BE49-F238E27FC236}">
                      <a16:creationId xmlns:a16="http://schemas.microsoft.com/office/drawing/2014/main" id="{E0161524-8C7D-48DE-A64E-5F6C82D670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3423" y="4651748"/>
                  <a:ext cx="1587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05" name="Line 33">
                  <a:extLst>
                    <a:ext uri="{FF2B5EF4-FFF2-40B4-BE49-F238E27FC236}">
                      <a16:creationId xmlns:a16="http://schemas.microsoft.com/office/drawing/2014/main" id="{D8FD1F0A-EFB3-4324-9593-A2B1CC9C19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9773" y="4492978"/>
                  <a:ext cx="952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06" name="Line 34">
                  <a:extLst>
                    <a:ext uri="{FF2B5EF4-FFF2-40B4-BE49-F238E27FC236}">
                      <a16:creationId xmlns:a16="http://schemas.microsoft.com/office/drawing/2014/main" id="{10DE8304-B2E5-4115-BAF5-56772E3188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3423" y="4335796"/>
                  <a:ext cx="1587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07" name="Line 35">
                  <a:extLst>
                    <a:ext uri="{FF2B5EF4-FFF2-40B4-BE49-F238E27FC236}">
                      <a16:creationId xmlns:a16="http://schemas.microsoft.com/office/drawing/2014/main" id="{9050F4A7-E16E-42D9-9E7A-183F7CDC04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9773" y="4178614"/>
                  <a:ext cx="952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08" name="Line 36">
                  <a:extLst>
                    <a:ext uri="{FF2B5EF4-FFF2-40B4-BE49-F238E27FC236}">
                      <a16:creationId xmlns:a16="http://schemas.microsoft.com/office/drawing/2014/main" id="{D21C65CE-E971-457F-A284-863B1573E7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3423" y="4021431"/>
                  <a:ext cx="1587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09" name="Line 37">
                  <a:extLst>
                    <a:ext uri="{FF2B5EF4-FFF2-40B4-BE49-F238E27FC236}">
                      <a16:creationId xmlns:a16="http://schemas.microsoft.com/office/drawing/2014/main" id="{474BA115-DB81-4C7E-92D4-C8D2A2EF72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9773" y="3864250"/>
                  <a:ext cx="952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10" name="Line 38">
                  <a:extLst>
                    <a:ext uri="{FF2B5EF4-FFF2-40B4-BE49-F238E27FC236}">
                      <a16:creationId xmlns:a16="http://schemas.microsoft.com/office/drawing/2014/main" id="{FECECCBF-70F8-4DAF-BE4C-304C96B87A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3423" y="3707067"/>
                  <a:ext cx="1587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11" name="Line 39">
                  <a:extLst>
                    <a:ext uri="{FF2B5EF4-FFF2-40B4-BE49-F238E27FC236}">
                      <a16:creationId xmlns:a16="http://schemas.microsoft.com/office/drawing/2014/main" id="{477F8C6A-F6FA-432B-B443-33C1898681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9773" y="3548297"/>
                  <a:ext cx="952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12" name="Line 40">
                  <a:extLst>
                    <a:ext uri="{FF2B5EF4-FFF2-40B4-BE49-F238E27FC236}">
                      <a16:creationId xmlns:a16="http://schemas.microsoft.com/office/drawing/2014/main" id="{9D76527B-C401-488B-B129-683E4E9522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3423" y="3391115"/>
                  <a:ext cx="1587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13" name="Line 41">
                  <a:extLst>
                    <a:ext uri="{FF2B5EF4-FFF2-40B4-BE49-F238E27FC236}">
                      <a16:creationId xmlns:a16="http://schemas.microsoft.com/office/drawing/2014/main" id="{F97DF48F-07E9-4FF8-A627-79DA1A0A1D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9773" y="3233933"/>
                  <a:ext cx="952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14" name="Line 42">
                  <a:extLst>
                    <a:ext uri="{FF2B5EF4-FFF2-40B4-BE49-F238E27FC236}">
                      <a16:creationId xmlns:a16="http://schemas.microsoft.com/office/drawing/2014/main" id="{F1DC86B0-9ECC-4BAC-88A6-97AE93CEE4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3423" y="3076751"/>
                  <a:ext cx="1587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15" name="Line 43">
                  <a:extLst>
                    <a:ext uri="{FF2B5EF4-FFF2-40B4-BE49-F238E27FC236}">
                      <a16:creationId xmlns:a16="http://schemas.microsoft.com/office/drawing/2014/main" id="{039720CE-AF9D-4BA5-8254-431F31508E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9773" y="2919568"/>
                  <a:ext cx="952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16" name="Line 44">
                  <a:extLst>
                    <a:ext uri="{FF2B5EF4-FFF2-40B4-BE49-F238E27FC236}">
                      <a16:creationId xmlns:a16="http://schemas.microsoft.com/office/drawing/2014/main" id="{6D6F71A6-BB6B-44AA-814D-E5D0327074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3423" y="2762387"/>
                  <a:ext cx="1587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17" name="Line 45">
                  <a:extLst>
                    <a:ext uri="{FF2B5EF4-FFF2-40B4-BE49-F238E27FC236}">
                      <a16:creationId xmlns:a16="http://schemas.microsoft.com/office/drawing/2014/main" id="{8548F62C-32A3-46AD-B1CA-96E976E6F6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9773" y="2605204"/>
                  <a:ext cx="952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18" name="Line 46">
                  <a:extLst>
                    <a:ext uri="{FF2B5EF4-FFF2-40B4-BE49-F238E27FC236}">
                      <a16:creationId xmlns:a16="http://schemas.microsoft.com/office/drawing/2014/main" id="{47C7120B-DAAB-4F19-AD7B-14CF41DB45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3423" y="2446434"/>
                  <a:ext cx="1587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19" name="Line 47">
                  <a:extLst>
                    <a:ext uri="{FF2B5EF4-FFF2-40B4-BE49-F238E27FC236}">
                      <a16:creationId xmlns:a16="http://schemas.microsoft.com/office/drawing/2014/main" id="{6A86FB67-2772-4B3B-8B7E-6AB3ACFFB7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9773" y="2289253"/>
                  <a:ext cx="952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20" name="Line 48">
                  <a:extLst>
                    <a:ext uri="{FF2B5EF4-FFF2-40B4-BE49-F238E27FC236}">
                      <a16:creationId xmlns:a16="http://schemas.microsoft.com/office/drawing/2014/main" id="{E2518126-6C2A-4910-85E9-EF46B6DD98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3423" y="2132070"/>
                  <a:ext cx="1587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21" name="Line 49">
                  <a:extLst>
                    <a:ext uri="{FF2B5EF4-FFF2-40B4-BE49-F238E27FC236}">
                      <a16:creationId xmlns:a16="http://schemas.microsoft.com/office/drawing/2014/main" id="{E0BB306E-607C-4BE9-A40D-FF131AB9D6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9773" y="1974888"/>
                  <a:ext cx="952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22" name="Line 50">
                  <a:extLst>
                    <a:ext uri="{FF2B5EF4-FFF2-40B4-BE49-F238E27FC236}">
                      <a16:creationId xmlns:a16="http://schemas.microsoft.com/office/drawing/2014/main" id="{FE308D05-3238-4818-B2D5-393B805250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3423" y="1817706"/>
                  <a:ext cx="15874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23" name="Rectangle 51">
                  <a:extLst>
                    <a:ext uri="{FF2B5EF4-FFF2-40B4-BE49-F238E27FC236}">
                      <a16:creationId xmlns:a16="http://schemas.microsoft.com/office/drawing/2014/main" id="{EF792739-11B7-4BA4-9255-6693CB7C13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5001" y="4877200"/>
                  <a:ext cx="56996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0</a:t>
                  </a:r>
                  <a:endParaRPr lang="en-US" altLang="en-US" sz="450"/>
                </a:p>
              </p:txBody>
            </p:sp>
            <p:sp>
              <p:nvSpPr>
                <p:cNvPr id="424" name="Rectangle 52">
                  <a:extLst>
                    <a:ext uri="{FF2B5EF4-FFF2-40B4-BE49-F238E27FC236}">
                      <a16:creationId xmlns:a16="http://schemas.microsoft.com/office/drawing/2014/main" id="{766A0111-B2C9-4AD5-B484-41371CCDC1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5793" y="4601656"/>
                  <a:ext cx="113991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10</a:t>
                  </a:r>
                  <a:endParaRPr lang="en-US" altLang="en-US" sz="450"/>
                </a:p>
              </p:txBody>
            </p:sp>
            <p:sp>
              <p:nvSpPr>
                <p:cNvPr id="425" name="Rectangle 53">
                  <a:extLst>
                    <a:ext uri="{FF2B5EF4-FFF2-40B4-BE49-F238E27FC236}">
                      <a16:creationId xmlns:a16="http://schemas.microsoft.com/office/drawing/2014/main" id="{55C9234E-F1DF-4026-BB7A-17AFB42651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5793" y="4287290"/>
                  <a:ext cx="113991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20</a:t>
                  </a:r>
                  <a:endParaRPr lang="en-US" altLang="en-US" sz="450"/>
                </a:p>
              </p:txBody>
            </p:sp>
            <p:sp>
              <p:nvSpPr>
                <p:cNvPr id="426" name="Rectangle 54">
                  <a:extLst>
                    <a:ext uri="{FF2B5EF4-FFF2-40B4-BE49-F238E27FC236}">
                      <a16:creationId xmlns:a16="http://schemas.microsoft.com/office/drawing/2014/main" id="{C2478178-0C7D-4698-B96D-E218831298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5793" y="3972925"/>
                  <a:ext cx="113991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30</a:t>
                  </a:r>
                  <a:endParaRPr lang="en-US" altLang="en-US" sz="450"/>
                </a:p>
              </p:txBody>
            </p:sp>
            <p:sp>
              <p:nvSpPr>
                <p:cNvPr id="427" name="Rectangle 55">
                  <a:extLst>
                    <a:ext uri="{FF2B5EF4-FFF2-40B4-BE49-F238E27FC236}">
                      <a16:creationId xmlns:a16="http://schemas.microsoft.com/office/drawing/2014/main" id="{3677747C-AE67-4A40-AEFB-CC6E8EBAB1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5793" y="3658563"/>
                  <a:ext cx="113991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40</a:t>
                  </a:r>
                  <a:endParaRPr lang="en-US" altLang="en-US" sz="450"/>
                </a:p>
              </p:txBody>
            </p:sp>
            <p:sp>
              <p:nvSpPr>
                <p:cNvPr id="428" name="Rectangle 56">
                  <a:extLst>
                    <a:ext uri="{FF2B5EF4-FFF2-40B4-BE49-F238E27FC236}">
                      <a16:creationId xmlns:a16="http://schemas.microsoft.com/office/drawing/2014/main" id="{D2F95754-9128-442E-B0F6-C96BC6FCFB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5793" y="3344198"/>
                  <a:ext cx="113991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50</a:t>
                  </a:r>
                  <a:endParaRPr lang="en-US" altLang="en-US" sz="450"/>
                </a:p>
              </p:txBody>
            </p:sp>
            <p:sp>
              <p:nvSpPr>
                <p:cNvPr id="429" name="Rectangle 57">
                  <a:extLst>
                    <a:ext uri="{FF2B5EF4-FFF2-40B4-BE49-F238E27FC236}">
                      <a16:creationId xmlns:a16="http://schemas.microsoft.com/office/drawing/2014/main" id="{F6D3E503-9373-4793-9841-73676DA592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5793" y="3031420"/>
                  <a:ext cx="113991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60</a:t>
                  </a:r>
                  <a:endParaRPr lang="en-US" altLang="en-US" sz="450"/>
                </a:p>
              </p:txBody>
            </p:sp>
            <p:sp>
              <p:nvSpPr>
                <p:cNvPr id="430" name="Rectangle 58">
                  <a:extLst>
                    <a:ext uri="{FF2B5EF4-FFF2-40B4-BE49-F238E27FC236}">
                      <a16:creationId xmlns:a16="http://schemas.microsoft.com/office/drawing/2014/main" id="{70EC854E-8DA0-4415-8FA1-B56C796811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5793" y="2717056"/>
                  <a:ext cx="113991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70</a:t>
                  </a:r>
                  <a:endParaRPr lang="en-US" altLang="en-US" sz="450"/>
                </a:p>
              </p:txBody>
            </p:sp>
            <p:sp>
              <p:nvSpPr>
                <p:cNvPr id="431" name="Rectangle 59">
                  <a:extLst>
                    <a:ext uri="{FF2B5EF4-FFF2-40B4-BE49-F238E27FC236}">
                      <a16:creationId xmlns:a16="http://schemas.microsoft.com/office/drawing/2014/main" id="{30DE3E07-61D3-4DFA-8E7F-951836C748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5793" y="2402691"/>
                  <a:ext cx="113991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80</a:t>
                  </a:r>
                  <a:endParaRPr lang="en-US" altLang="en-US" sz="450"/>
                </a:p>
              </p:txBody>
            </p:sp>
            <p:sp>
              <p:nvSpPr>
                <p:cNvPr id="432" name="Rectangle 60">
                  <a:extLst>
                    <a:ext uri="{FF2B5EF4-FFF2-40B4-BE49-F238E27FC236}">
                      <a16:creationId xmlns:a16="http://schemas.microsoft.com/office/drawing/2014/main" id="{0D7D6036-6397-4291-A5C0-FA084AA6D7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5793" y="2088329"/>
                  <a:ext cx="113991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90</a:t>
                  </a:r>
                  <a:endParaRPr lang="en-US" altLang="en-US" sz="450"/>
                </a:p>
              </p:txBody>
            </p:sp>
            <p:sp>
              <p:nvSpPr>
                <p:cNvPr id="433" name="Rectangle 61">
                  <a:extLst>
                    <a:ext uri="{FF2B5EF4-FFF2-40B4-BE49-F238E27FC236}">
                      <a16:creationId xmlns:a16="http://schemas.microsoft.com/office/drawing/2014/main" id="{E746A529-8514-4D75-BF93-0397A2D67A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96580" y="1773963"/>
                  <a:ext cx="170987" cy="123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45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100</a:t>
                  </a:r>
                  <a:endParaRPr lang="en-US" altLang="en-US" sz="450"/>
                </a:p>
              </p:txBody>
            </p:sp>
            <p:sp>
              <p:nvSpPr>
                <p:cNvPr id="434" name="Rectangle 62">
                  <a:extLst>
                    <a:ext uri="{FF2B5EF4-FFF2-40B4-BE49-F238E27FC236}">
                      <a16:creationId xmlns:a16="http://schemas.microsoft.com/office/drawing/2014/main" id="{04F85523-8C67-4BFD-A91A-CC7A91A153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>
                  <a:off x="1881011" y="3219398"/>
                  <a:ext cx="854935" cy="1846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675">
                      <a:solidFill>
                        <a:srgbClr val="FF0000"/>
                      </a:solidFill>
                      <a:latin typeface="Arial" panose="020B0604020202020204" pitchFamily="34" charset="0"/>
                    </a:rPr>
                    <a:t>Intensity (%)</a:t>
                  </a:r>
                  <a:endParaRPr lang="en-US" altLang="en-US" sz="675"/>
                </a:p>
              </p:txBody>
            </p:sp>
            <p:sp>
              <p:nvSpPr>
                <p:cNvPr id="435" name="Freeform 63">
                  <a:extLst>
                    <a:ext uri="{FF2B5EF4-FFF2-40B4-BE49-F238E27FC236}">
                      <a16:creationId xmlns:a16="http://schemas.microsoft.com/office/drawing/2014/main" id="{10897381-F546-469D-9AD1-3910F05A3D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6123" y="1817706"/>
                  <a:ext cx="1489016" cy="2951532"/>
                </a:xfrm>
                <a:custGeom>
                  <a:avLst/>
                  <a:gdLst>
                    <a:gd name="T0" fmla="*/ 25400 w 938"/>
                    <a:gd name="T1" fmla="*/ 2917825 h 1859"/>
                    <a:gd name="T2" fmla="*/ 49213 w 938"/>
                    <a:gd name="T3" fmla="*/ 2768600 h 1859"/>
                    <a:gd name="T4" fmla="*/ 73025 w 938"/>
                    <a:gd name="T5" fmla="*/ 2905125 h 1859"/>
                    <a:gd name="T6" fmla="*/ 98425 w 938"/>
                    <a:gd name="T7" fmla="*/ 2916238 h 1859"/>
                    <a:gd name="T8" fmla="*/ 122238 w 938"/>
                    <a:gd name="T9" fmla="*/ 2927350 h 1859"/>
                    <a:gd name="T10" fmla="*/ 147638 w 938"/>
                    <a:gd name="T11" fmla="*/ 2924175 h 1859"/>
                    <a:gd name="T12" fmla="*/ 173038 w 938"/>
                    <a:gd name="T13" fmla="*/ 2876550 h 1859"/>
                    <a:gd name="T14" fmla="*/ 198438 w 938"/>
                    <a:gd name="T15" fmla="*/ 2898775 h 1859"/>
                    <a:gd name="T16" fmla="*/ 222250 w 938"/>
                    <a:gd name="T17" fmla="*/ 2857500 h 1859"/>
                    <a:gd name="T18" fmla="*/ 247650 w 938"/>
                    <a:gd name="T19" fmla="*/ 2921000 h 1859"/>
                    <a:gd name="T20" fmla="*/ 271463 w 938"/>
                    <a:gd name="T21" fmla="*/ 2913063 h 1859"/>
                    <a:gd name="T22" fmla="*/ 296863 w 938"/>
                    <a:gd name="T23" fmla="*/ 2930525 h 1859"/>
                    <a:gd name="T24" fmla="*/ 320675 w 938"/>
                    <a:gd name="T25" fmla="*/ 2898775 h 1859"/>
                    <a:gd name="T26" fmla="*/ 346075 w 938"/>
                    <a:gd name="T27" fmla="*/ 2928938 h 1859"/>
                    <a:gd name="T28" fmla="*/ 369888 w 938"/>
                    <a:gd name="T29" fmla="*/ 2911475 h 1859"/>
                    <a:gd name="T30" fmla="*/ 393700 w 938"/>
                    <a:gd name="T31" fmla="*/ 2928938 h 1859"/>
                    <a:gd name="T32" fmla="*/ 419100 w 938"/>
                    <a:gd name="T33" fmla="*/ 2905125 h 1859"/>
                    <a:gd name="T34" fmla="*/ 446088 w 938"/>
                    <a:gd name="T35" fmla="*/ 2933700 h 1859"/>
                    <a:gd name="T36" fmla="*/ 469900 w 938"/>
                    <a:gd name="T37" fmla="*/ 2927350 h 1859"/>
                    <a:gd name="T38" fmla="*/ 493713 w 938"/>
                    <a:gd name="T39" fmla="*/ 2935288 h 1859"/>
                    <a:gd name="T40" fmla="*/ 519113 w 938"/>
                    <a:gd name="T41" fmla="*/ 2935288 h 1859"/>
                    <a:gd name="T42" fmla="*/ 544513 w 938"/>
                    <a:gd name="T43" fmla="*/ 2935288 h 1859"/>
                    <a:gd name="T44" fmla="*/ 568325 w 938"/>
                    <a:gd name="T45" fmla="*/ 2921000 h 1859"/>
                    <a:gd name="T46" fmla="*/ 593725 w 938"/>
                    <a:gd name="T47" fmla="*/ 2936875 h 1859"/>
                    <a:gd name="T48" fmla="*/ 617538 w 938"/>
                    <a:gd name="T49" fmla="*/ 2936875 h 1859"/>
                    <a:gd name="T50" fmla="*/ 642938 w 938"/>
                    <a:gd name="T51" fmla="*/ 2936875 h 1859"/>
                    <a:gd name="T52" fmla="*/ 668338 w 938"/>
                    <a:gd name="T53" fmla="*/ 2924175 h 1859"/>
                    <a:gd name="T54" fmla="*/ 692150 w 938"/>
                    <a:gd name="T55" fmla="*/ 2930525 h 1859"/>
                    <a:gd name="T56" fmla="*/ 715963 w 938"/>
                    <a:gd name="T57" fmla="*/ 2906713 h 1859"/>
                    <a:gd name="T58" fmla="*/ 741363 w 938"/>
                    <a:gd name="T59" fmla="*/ 2938463 h 1859"/>
                    <a:gd name="T60" fmla="*/ 765175 w 938"/>
                    <a:gd name="T61" fmla="*/ 2938463 h 1859"/>
                    <a:gd name="T62" fmla="*/ 790575 w 938"/>
                    <a:gd name="T63" fmla="*/ 2938463 h 1859"/>
                    <a:gd name="T64" fmla="*/ 815975 w 938"/>
                    <a:gd name="T65" fmla="*/ 2938463 h 1859"/>
                    <a:gd name="T66" fmla="*/ 841375 w 938"/>
                    <a:gd name="T67" fmla="*/ 2938463 h 1859"/>
                    <a:gd name="T68" fmla="*/ 865188 w 938"/>
                    <a:gd name="T69" fmla="*/ 2936875 h 1859"/>
                    <a:gd name="T70" fmla="*/ 890588 w 938"/>
                    <a:gd name="T71" fmla="*/ 2940050 h 1859"/>
                    <a:gd name="T72" fmla="*/ 914400 w 938"/>
                    <a:gd name="T73" fmla="*/ 2936875 h 1859"/>
                    <a:gd name="T74" fmla="*/ 939800 w 938"/>
                    <a:gd name="T75" fmla="*/ 2940050 h 1859"/>
                    <a:gd name="T76" fmla="*/ 963613 w 938"/>
                    <a:gd name="T77" fmla="*/ 2938463 h 1859"/>
                    <a:gd name="T78" fmla="*/ 989013 w 938"/>
                    <a:gd name="T79" fmla="*/ 2935288 h 1859"/>
                    <a:gd name="T80" fmla="*/ 1012825 w 938"/>
                    <a:gd name="T81" fmla="*/ 2941638 h 1859"/>
                    <a:gd name="T82" fmla="*/ 1038225 w 938"/>
                    <a:gd name="T83" fmla="*/ 2935288 h 1859"/>
                    <a:gd name="T84" fmla="*/ 1062038 w 938"/>
                    <a:gd name="T85" fmla="*/ 2889250 h 1859"/>
                    <a:gd name="T86" fmla="*/ 1087438 w 938"/>
                    <a:gd name="T87" fmla="*/ 2936875 h 1859"/>
                    <a:gd name="T88" fmla="*/ 1111250 w 938"/>
                    <a:gd name="T89" fmla="*/ 2938463 h 1859"/>
                    <a:gd name="T90" fmla="*/ 1136650 w 938"/>
                    <a:gd name="T91" fmla="*/ 2921000 h 1859"/>
                    <a:gd name="T92" fmla="*/ 1162050 w 938"/>
                    <a:gd name="T93" fmla="*/ 2940050 h 1859"/>
                    <a:gd name="T94" fmla="*/ 1187450 w 938"/>
                    <a:gd name="T95" fmla="*/ 2938463 h 1859"/>
                    <a:gd name="T96" fmla="*/ 1211263 w 938"/>
                    <a:gd name="T97" fmla="*/ 2936875 h 1859"/>
                    <a:gd name="T98" fmla="*/ 1236663 w 938"/>
                    <a:gd name="T99" fmla="*/ 2927350 h 1859"/>
                    <a:gd name="T100" fmla="*/ 1260475 w 938"/>
                    <a:gd name="T101" fmla="*/ 2936875 h 1859"/>
                    <a:gd name="T102" fmla="*/ 1285875 w 938"/>
                    <a:gd name="T103" fmla="*/ 2933700 h 1859"/>
                    <a:gd name="T104" fmla="*/ 1311275 w 938"/>
                    <a:gd name="T105" fmla="*/ 2935288 h 1859"/>
                    <a:gd name="T106" fmla="*/ 1335088 w 938"/>
                    <a:gd name="T107" fmla="*/ 2936875 h 1859"/>
                    <a:gd name="T108" fmla="*/ 1360488 w 938"/>
                    <a:gd name="T109" fmla="*/ 2938463 h 1859"/>
                    <a:gd name="T110" fmla="*/ 1384300 w 938"/>
                    <a:gd name="T111" fmla="*/ 2940050 h 1859"/>
                    <a:gd name="T112" fmla="*/ 1408113 w 938"/>
                    <a:gd name="T113" fmla="*/ 2936875 h 1859"/>
                    <a:gd name="T114" fmla="*/ 1433513 w 938"/>
                    <a:gd name="T115" fmla="*/ 2933700 h 1859"/>
                    <a:gd name="T116" fmla="*/ 1458913 w 938"/>
                    <a:gd name="T117" fmla="*/ 2949575 h 1859"/>
                    <a:gd name="T118" fmla="*/ 1482725 w 938"/>
                    <a:gd name="T119" fmla="*/ 2930525 h 1859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938" h="1859">
                      <a:moveTo>
                        <a:pt x="0" y="1740"/>
                      </a:moveTo>
                      <a:lnTo>
                        <a:pt x="2" y="1832"/>
                      </a:lnTo>
                      <a:lnTo>
                        <a:pt x="3" y="1843"/>
                      </a:lnTo>
                      <a:lnTo>
                        <a:pt x="4" y="1814"/>
                      </a:lnTo>
                      <a:lnTo>
                        <a:pt x="5" y="1844"/>
                      </a:lnTo>
                      <a:lnTo>
                        <a:pt x="6" y="1841"/>
                      </a:lnTo>
                      <a:lnTo>
                        <a:pt x="7" y="1834"/>
                      </a:lnTo>
                      <a:lnTo>
                        <a:pt x="8" y="1841"/>
                      </a:lnTo>
                      <a:lnTo>
                        <a:pt x="9" y="1835"/>
                      </a:lnTo>
                      <a:lnTo>
                        <a:pt x="10" y="1840"/>
                      </a:lnTo>
                      <a:lnTo>
                        <a:pt x="10" y="1834"/>
                      </a:lnTo>
                      <a:lnTo>
                        <a:pt x="12" y="1829"/>
                      </a:lnTo>
                      <a:lnTo>
                        <a:pt x="12" y="1847"/>
                      </a:lnTo>
                      <a:lnTo>
                        <a:pt x="14" y="1829"/>
                      </a:lnTo>
                      <a:lnTo>
                        <a:pt x="15" y="1844"/>
                      </a:lnTo>
                      <a:lnTo>
                        <a:pt x="16" y="1838"/>
                      </a:lnTo>
                      <a:lnTo>
                        <a:pt x="16" y="1844"/>
                      </a:lnTo>
                      <a:lnTo>
                        <a:pt x="18" y="1846"/>
                      </a:lnTo>
                      <a:lnTo>
                        <a:pt x="18" y="1848"/>
                      </a:lnTo>
                      <a:lnTo>
                        <a:pt x="20" y="1835"/>
                      </a:lnTo>
                      <a:lnTo>
                        <a:pt x="20" y="1839"/>
                      </a:lnTo>
                      <a:lnTo>
                        <a:pt x="21" y="1849"/>
                      </a:lnTo>
                      <a:lnTo>
                        <a:pt x="22" y="1851"/>
                      </a:lnTo>
                      <a:lnTo>
                        <a:pt x="23" y="1828"/>
                      </a:lnTo>
                      <a:lnTo>
                        <a:pt x="24" y="1745"/>
                      </a:lnTo>
                      <a:lnTo>
                        <a:pt x="25" y="676"/>
                      </a:lnTo>
                      <a:lnTo>
                        <a:pt x="25" y="0"/>
                      </a:lnTo>
                      <a:lnTo>
                        <a:pt x="26" y="1250"/>
                      </a:lnTo>
                      <a:lnTo>
                        <a:pt x="27" y="1472"/>
                      </a:lnTo>
                      <a:lnTo>
                        <a:pt x="28" y="1446"/>
                      </a:lnTo>
                      <a:lnTo>
                        <a:pt x="29" y="1641"/>
                      </a:lnTo>
                      <a:lnTo>
                        <a:pt x="30" y="1665"/>
                      </a:lnTo>
                      <a:lnTo>
                        <a:pt x="31" y="1744"/>
                      </a:lnTo>
                      <a:lnTo>
                        <a:pt x="32" y="1810"/>
                      </a:lnTo>
                      <a:lnTo>
                        <a:pt x="33" y="1828"/>
                      </a:lnTo>
                      <a:lnTo>
                        <a:pt x="34" y="1693"/>
                      </a:lnTo>
                      <a:lnTo>
                        <a:pt x="35" y="1752"/>
                      </a:lnTo>
                      <a:lnTo>
                        <a:pt x="36" y="1677"/>
                      </a:lnTo>
                      <a:lnTo>
                        <a:pt x="37" y="1750"/>
                      </a:lnTo>
                      <a:lnTo>
                        <a:pt x="37" y="1796"/>
                      </a:lnTo>
                      <a:lnTo>
                        <a:pt x="39" y="1820"/>
                      </a:lnTo>
                      <a:lnTo>
                        <a:pt x="39" y="1819"/>
                      </a:lnTo>
                      <a:lnTo>
                        <a:pt x="40" y="1771"/>
                      </a:lnTo>
                      <a:lnTo>
                        <a:pt x="42" y="1647"/>
                      </a:lnTo>
                      <a:lnTo>
                        <a:pt x="42" y="1697"/>
                      </a:lnTo>
                      <a:lnTo>
                        <a:pt x="43" y="1682"/>
                      </a:lnTo>
                      <a:lnTo>
                        <a:pt x="44" y="1820"/>
                      </a:lnTo>
                      <a:lnTo>
                        <a:pt x="45" y="1856"/>
                      </a:lnTo>
                      <a:lnTo>
                        <a:pt x="46" y="1823"/>
                      </a:lnTo>
                      <a:lnTo>
                        <a:pt x="46" y="1830"/>
                      </a:lnTo>
                      <a:lnTo>
                        <a:pt x="47" y="1829"/>
                      </a:lnTo>
                      <a:lnTo>
                        <a:pt x="48" y="1769"/>
                      </a:lnTo>
                      <a:lnTo>
                        <a:pt x="49" y="1824"/>
                      </a:lnTo>
                      <a:lnTo>
                        <a:pt x="50" y="1842"/>
                      </a:lnTo>
                      <a:lnTo>
                        <a:pt x="51" y="1825"/>
                      </a:lnTo>
                      <a:lnTo>
                        <a:pt x="51" y="1806"/>
                      </a:lnTo>
                      <a:lnTo>
                        <a:pt x="53" y="1825"/>
                      </a:lnTo>
                      <a:lnTo>
                        <a:pt x="53" y="1828"/>
                      </a:lnTo>
                      <a:lnTo>
                        <a:pt x="55" y="1806"/>
                      </a:lnTo>
                      <a:lnTo>
                        <a:pt x="55" y="1756"/>
                      </a:lnTo>
                      <a:lnTo>
                        <a:pt x="57" y="1837"/>
                      </a:lnTo>
                      <a:lnTo>
                        <a:pt x="57" y="1845"/>
                      </a:lnTo>
                      <a:lnTo>
                        <a:pt x="59" y="1823"/>
                      </a:lnTo>
                      <a:lnTo>
                        <a:pt x="59" y="1814"/>
                      </a:lnTo>
                      <a:lnTo>
                        <a:pt x="60" y="1810"/>
                      </a:lnTo>
                      <a:lnTo>
                        <a:pt x="61" y="1785"/>
                      </a:lnTo>
                      <a:lnTo>
                        <a:pt x="62" y="1837"/>
                      </a:lnTo>
                      <a:lnTo>
                        <a:pt x="63" y="1750"/>
                      </a:lnTo>
                      <a:lnTo>
                        <a:pt x="64" y="1780"/>
                      </a:lnTo>
                      <a:lnTo>
                        <a:pt x="65" y="1764"/>
                      </a:lnTo>
                      <a:lnTo>
                        <a:pt x="65" y="1828"/>
                      </a:lnTo>
                      <a:lnTo>
                        <a:pt x="67" y="1819"/>
                      </a:lnTo>
                      <a:lnTo>
                        <a:pt x="67" y="1809"/>
                      </a:lnTo>
                      <a:lnTo>
                        <a:pt x="68" y="1832"/>
                      </a:lnTo>
                      <a:lnTo>
                        <a:pt x="69" y="1843"/>
                      </a:lnTo>
                      <a:lnTo>
                        <a:pt x="71" y="1835"/>
                      </a:lnTo>
                      <a:lnTo>
                        <a:pt x="71" y="1717"/>
                      </a:lnTo>
                      <a:lnTo>
                        <a:pt x="72" y="1785"/>
                      </a:lnTo>
                      <a:lnTo>
                        <a:pt x="73" y="1826"/>
                      </a:lnTo>
                      <a:lnTo>
                        <a:pt x="74" y="1843"/>
                      </a:lnTo>
                      <a:lnTo>
                        <a:pt x="75" y="1843"/>
                      </a:lnTo>
                      <a:lnTo>
                        <a:pt x="76" y="1820"/>
                      </a:lnTo>
                      <a:lnTo>
                        <a:pt x="77" y="1837"/>
                      </a:lnTo>
                      <a:lnTo>
                        <a:pt x="77" y="1844"/>
                      </a:lnTo>
                      <a:lnTo>
                        <a:pt x="79" y="1838"/>
                      </a:lnTo>
                      <a:lnTo>
                        <a:pt x="79" y="1825"/>
                      </a:lnTo>
                      <a:lnTo>
                        <a:pt x="80" y="1843"/>
                      </a:lnTo>
                      <a:lnTo>
                        <a:pt x="81" y="1804"/>
                      </a:lnTo>
                      <a:lnTo>
                        <a:pt x="82" y="1842"/>
                      </a:lnTo>
                      <a:lnTo>
                        <a:pt x="83" y="1848"/>
                      </a:lnTo>
                      <a:lnTo>
                        <a:pt x="85" y="1846"/>
                      </a:lnTo>
                      <a:lnTo>
                        <a:pt x="86" y="1845"/>
                      </a:lnTo>
                      <a:lnTo>
                        <a:pt x="87" y="1813"/>
                      </a:lnTo>
                      <a:lnTo>
                        <a:pt x="89" y="1777"/>
                      </a:lnTo>
                      <a:lnTo>
                        <a:pt x="89" y="1840"/>
                      </a:lnTo>
                      <a:lnTo>
                        <a:pt x="90" y="1847"/>
                      </a:lnTo>
                      <a:lnTo>
                        <a:pt x="92" y="1840"/>
                      </a:lnTo>
                      <a:lnTo>
                        <a:pt x="92" y="1795"/>
                      </a:lnTo>
                      <a:lnTo>
                        <a:pt x="93" y="1842"/>
                      </a:lnTo>
                      <a:lnTo>
                        <a:pt x="95" y="1840"/>
                      </a:lnTo>
                      <a:lnTo>
                        <a:pt x="95" y="1834"/>
                      </a:lnTo>
                      <a:lnTo>
                        <a:pt x="96" y="1845"/>
                      </a:lnTo>
                      <a:lnTo>
                        <a:pt x="97" y="1818"/>
                      </a:lnTo>
                      <a:lnTo>
                        <a:pt x="98" y="1808"/>
                      </a:lnTo>
                      <a:lnTo>
                        <a:pt x="99" y="1800"/>
                      </a:lnTo>
                      <a:lnTo>
                        <a:pt x="99" y="1829"/>
                      </a:lnTo>
                      <a:lnTo>
                        <a:pt x="100" y="1839"/>
                      </a:lnTo>
                      <a:lnTo>
                        <a:pt x="102" y="1824"/>
                      </a:lnTo>
                      <a:lnTo>
                        <a:pt x="102" y="1833"/>
                      </a:lnTo>
                      <a:lnTo>
                        <a:pt x="104" y="1829"/>
                      </a:lnTo>
                      <a:lnTo>
                        <a:pt x="104" y="1832"/>
                      </a:lnTo>
                      <a:lnTo>
                        <a:pt x="106" y="1829"/>
                      </a:lnTo>
                      <a:lnTo>
                        <a:pt x="106" y="1818"/>
                      </a:lnTo>
                      <a:lnTo>
                        <a:pt x="107" y="1812"/>
                      </a:lnTo>
                      <a:lnTo>
                        <a:pt x="108" y="1829"/>
                      </a:lnTo>
                      <a:lnTo>
                        <a:pt x="109" y="1812"/>
                      </a:lnTo>
                      <a:lnTo>
                        <a:pt x="109" y="1775"/>
                      </a:lnTo>
                      <a:lnTo>
                        <a:pt x="110" y="1812"/>
                      </a:lnTo>
                      <a:lnTo>
                        <a:pt x="112" y="1823"/>
                      </a:lnTo>
                      <a:lnTo>
                        <a:pt x="114" y="1844"/>
                      </a:lnTo>
                      <a:lnTo>
                        <a:pt x="115" y="1799"/>
                      </a:lnTo>
                      <a:lnTo>
                        <a:pt x="116" y="1781"/>
                      </a:lnTo>
                      <a:lnTo>
                        <a:pt x="116" y="1791"/>
                      </a:lnTo>
                      <a:lnTo>
                        <a:pt x="117" y="1813"/>
                      </a:lnTo>
                      <a:lnTo>
                        <a:pt x="118" y="1817"/>
                      </a:lnTo>
                      <a:lnTo>
                        <a:pt x="119" y="1837"/>
                      </a:lnTo>
                      <a:lnTo>
                        <a:pt x="121" y="1828"/>
                      </a:lnTo>
                      <a:lnTo>
                        <a:pt x="122" y="1812"/>
                      </a:lnTo>
                      <a:lnTo>
                        <a:pt x="123" y="1826"/>
                      </a:lnTo>
                      <a:lnTo>
                        <a:pt x="123" y="1831"/>
                      </a:lnTo>
                      <a:lnTo>
                        <a:pt x="125" y="1826"/>
                      </a:lnTo>
                      <a:lnTo>
                        <a:pt x="125" y="1836"/>
                      </a:lnTo>
                      <a:lnTo>
                        <a:pt x="126" y="1838"/>
                      </a:lnTo>
                      <a:lnTo>
                        <a:pt x="127" y="1835"/>
                      </a:lnTo>
                      <a:lnTo>
                        <a:pt x="128" y="1838"/>
                      </a:lnTo>
                      <a:lnTo>
                        <a:pt x="128" y="1809"/>
                      </a:lnTo>
                      <a:lnTo>
                        <a:pt x="130" y="1837"/>
                      </a:lnTo>
                      <a:lnTo>
                        <a:pt x="132" y="1828"/>
                      </a:lnTo>
                      <a:lnTo>
                        <a:pt x="132" y="1831"/>
                      </a:lnTo>
                      <a:lnTo>
                        <a:pt x="133" y="1811"/>
                      </a:lnTo>
                      <a:lnTo>
                        <a:pt x="135" y="1820"/>
                      </a:lnTo>
                      <a:lnTo>
                        <a:pt x="136" y="1817"/>
                      </a:lnTo>
                      <a:lnTo>
                        <a:pt x="136" y="1828"/>
                      </a:lnTo>
                      <a:lnTo>
                        <a:pt x="137" y="1848"/>
                      </a:lnTo>
                      <a:lnTo>
                        <a:pt x="138" y="1844"/>
                      </a:lnTo>
                      <a:lnTo>
                        <a:pt x="140" y="1779"/>
                      </a:lnTo>
                      <a:lnTo>
                        <a:pt x="140" y="1800"/>
                      </a:lnTo>
                      <a:lnTo>
                        <a:pt x="140" y="1831"/>
                      </a:lnTo>
                      <a:lnTo>
                        <a:pt x="142" y="1840"/>
                      </a:lnTo>
                      <a:lnTo>
                        <a:pt x="142" y="1819"/>
                      </a:lnTo>
                      <a:lnTo>
                        <a:pt x="143" y="1836"/>
                      </a:lnTo>
                      <a:lnTo>
                        <a:pt x="145" y="1835"/>
                      </a:lnTo>
                      <a:lnTo>
                        <a:pt x="146" y="1815"/>
                      </a:lnTo>
                      <a:lnTo>
                        <a:pt x="146" y="1823"/>
                      </a:lnTo>
                      <a:lnTo>
                        <a:pt x="147" y="1834"/>
                      </a:lnTo>
                      <a:lnTo>
                        <a:pt x="149" y="1842"/>
                      </a:lnTo>
                      <a:lnTo>
                        <a:pt x="149" y="1838"/>
                      </a:lnTo>
                      <a:lnTo>
                        <a:pt x="150" y="1840"/>
                      </a:lnTo>
                      <a:lnTo>
                        <a:pt x="151" y="1823"/>
                      </a:lnTo>
                      <a:lnTo>
                        <a:pt x="152" y="1831"/>
                      </a:lnTo>
                      <a:lnTo>
                        <a:pt x="153" y="1842"/>
                      </a:lnTo>
                      <a:lnTo>
                        <a:pt x="154" y="1841"/>
                      </a:lnTo>
                      <a:lnTo>
                        <a:pt x="156" y="1840"/>
                      </a:lnTo>
                      <a:lnTo>
                        <a:pt x="156" y="1842"/>
                      </a:lnTo>
                      <a:lnTo>
                        <a:pt x="157" y="1844"/>
                      </a:lnTo>
                      <a:lnTo>
                        <a:pt x="158" y="1845"/>
                      </a:lnTo>
                      <a:lnTo>
                        <a:pt x="160" y="1842"/>
                      </a:lnTo>
                      <a:lnTo>
                        <a:pt x="160" y="1840"/>
                      </a:lnTo>
                      <a:lnTo>
                        <a:pt x="161" y="1843"/>
                      </a:lnTo>
                      <a:lnTo>
                        <a:pt x="162" y="1840"/>
                      </a:lnTo>
                      <a:lnTo>
                        <a:pt x="163" y="1844"/>
                      </a:lnTo>
                      <a:lnTo>
                        <a:pt x="164" y="1825"/>
                      </a:lnTo>
                      <a:lnTo>
                        <a:pt x="164" y="1818"/>
                      </a:lnTo>
                      <a:lnTo>
                        <a:pt x="166" y="1819"/>
                      </a:lnTo>
                      <a:lnTo>
                        <a:pt x="166" y="1842"/>
                      </a:lnTo>
                      <a:lnTo>
                        <a:pt x="167" y="1851"/>
                      </a:lnTo>
                      <a:lnTo>
                        <a:pt x="169" y="1848"/>
                      </a:lnTo>
                      <a:lnTo>
                        <a:pt x="170" y="1810"/>
                      </a:lnTo>
                      <a:lnTo>
                        <a:pt x="170" y="1816"/>
                      </a:lnTo>
                      <a:lnTo>
                        <a:pt x="171" y="1835"/>
                      </a:lnTo>
                      <a:lnTo>
                        <a:pt x="172" y="1842"/>
                      </a:lnTo>
                      <a:lnTo>
                        <a:pt x="174" y="1842"/>
                      </a:lnTo>
                      <a:lnTo>
                        <a:pt x="175" y="1834"/>
                      </a:lnTo>
                      <a:lnTo>
                        <a:pt x="175" y="1847"/>
                      </a:lnTo>
                      <a:lnTo>
                        <a:pt x="177" y="1842"/>
                      </a:lnTo>
                      <a:lnTo>
                        <a:pt x="177" y="1839"/>
                      </a:lnTo>
                      <a:lnTo>
                        <a:pt x="178" y="1846"/>
                      </a:lnTo>
                      <a:lnTo>
                        <a:pt x="179" y="1844"/>
                      </a:lnTo>
                      <a:lnTo>
                        <a:pt x="180" y="1846"/>
                      </a:lnTo>
                      <a:lnTo>
                        <a:pt x="181" y="1846"/>
                      </a:lnTo>
                      <a:lnTo>
                        <a:pt x="182" y="1846"/>
                      </a:lnTo>
                      <a:lnTo>
                        <a:pt x="183" y="1845"/>
                      </a:lnTo>
                      <a:lnTo>
                        <a:pt x="184" y="1826"/>
                      </a:lnTo>
                      <a:lnTo>
                        <a:pt x="185" y="1842"/>
                      </a:lnTo>
                      <a:lnTo>
                        <a:pt x="185" y="1837"/>
                      </a:lnTo>
                      <a:lnTo>
                        <a:pt x="187" y="1846"/>
                      </a:lnTo>
                      <a:lnTo>
                        <a:pt x="188" y="1846"/>
                      </a:lnTo>
                      <a:lnTo>
                        <a:pt x="189" y="1844"/>
                      </a:lnTo>
                      <a:lnTo>
                        <a:pt x="189" y="1834"/>
                      </a:lnTo>
                      <a:lnTo>
                        <a:pt x="190" y="1836"/>
                      </a:lnTo>
                      <a:lnTo>
                        <a:pt x="192" y="1847"/>
                      </a:lnTo>
                      <a:lnTo>
                        <a:pt x="192" y="1842"/>
                      </a:lnTo>
                      <a:lnTo>
                        <a:pt x="193" y="1845"/>
                      </a:lnTo>
                      <a:lnTo>
                        <a:pt x="195" y="1847"/>
                      </a:lnTo>
                      <a:lnTo>
                        <a:pt x="195" y="1845"/>
                      </a:lnTo>
                      <a:lnTo>
                        <a:pt x="195" y="1846"/>
                      </a:lnTo>
                      <a:lnTo>
                        <a:pt x="197" y="1842"/>
                      </a:lnTo>
                      <a:lnTo>
                        <a:pt x="198" y="1822"/>
                      </a:lnTo>
                      <a:lnTo>
                        <a:pt x="198" y="1830"/>
                      </a:lnTo>
                      <a:lnTo>
                        <a:pt x="200" y="1848"/>
                      </a:lnTo>
                      <a:lnTo>
                        <a:pt x="201" y="1845"/>
                      </a:lnTo>
                      <a:lnTo>
                        <a:pt x="202" y="1822"/>
                      </a:lnTo>
                      <a:lnTo>
                        <a:pt x="202" y="1826"/>
                      </a:lnTo>
                      <a:lnTo>
                        <a:pt x="203" y="1813"/>
                      </a:lnTo>
                      <a:lnTo>
                        <a:pt x="204" y="1836"/>
                      </a:lnTo>
                      <a:lnTo>
                        <a:pt x="205" y="1842"/>
                      </a:lnTo>
                      <a:lnTo>
                        <a:pt x="206" y="1845"/>
                      </a:lnTo>
                      <a:lnTo>
                        <a:pt x="207" y="1846"/>
                      </a:lnTo>
                      <a:lnTo>
                        <a:pt x="208" y="1846"/>
                      </a:lnTo>
                      <a:lnTo>
                        <a:pt x="208" y="1844"/>
                      </a:lnTo>
                      <a:lnTo>
                        <a:pt x="210" y="1814"/>
                      </a:lnTo>
                      <a:lnTo>
                        <a:pt x="210" y="1822"/>
                      </a:lnTo>
                      <a:lnTo>
                        <a:pt x="212" y="1842"/>
                      </a:lnTo>
                      <a:lnTo>
                        <a:pt x="214" y="1844"/>
                      </a:lnTo>
                      <a:lnTo>
                        <a:pt x="214" y="1841"/>
                      </a:lnTo>
                      <a:lnTo>
                        <a:pt x="215" y="1846"/>
                      </a:lnTo>
                      <a:lnTo>
                        <a:pt x="216" y="1846"/>
                      </a:lnTo>
                      <a:lnTo>
                        <a:pt x="217" y="1846"/>
                      </a:lnTo>
                      <a:lnTo>
                        <a:pt x="218" y="1845"/>
                      </a:lnTo>
                      <a:lnTo>
                        <a:pt x="219" y="1840"/>
                      </a:lnTo>
                      <a:lnTo>
                        <a:pt x="220" y="1840"/>
                      </a:lnTo>
                      <a:lnTo>
                        <a:pt x="220" y="1844"/>
                      </a:lnTo>
                      <a:lnTo>
                        <a:pt x="222" y="1846"/>
                      </a:lnTo>
                      <a:lnTo>
                        <a:pt x="223" y="1843"/>
                      </a:lnTo>
                      <a:lnTo>
                        <a:pt x="225" y="1846"/>
                      </a:lnTo>
                      <a:lnTo>
                        <a:pt x="226" y="1846"/>
                      </a:lnTo>
                      <a:lnTo>
                        <a:pt x="227" y="1847"/>
                      </a:lnTo>
                      <a:lnTo>
                        <a:pt x="228" y="1847"/>
                      </a:lnTo>
                      <a:lnTo>
                        <a:pt x="229" y="1848"/>
                      </a:lnTo>
                      <a:lnTo>
                        <a:pt x="230" y="1847"/>
                      </a:lnTo>
                      <a:lnTo>
                        <a:pt x="231" y="1844"/>
                      </a:lnTo>
                      <a:lnTo>
                        <a:pt x="231" y="1843"/>
                      </a:lnTo>
                      <a:lnTo>
                        <a:pt x="233" y="1804"/>
                      </a:lnTo>
                      <a:lnTo>
                        <a:pt x="233" y="1834"/>
                      </a:lnTo>
                      <a:lnTo>
                        <a:pt x="234" y="1840"/>
                      </a:lnTo>
                      <a:lnTo>
                        <a:pt x="236" y="1845"/>
                      </a:lnTo>
                      <a:lnTo>
                        <a:pt x="237" y="1844"/>
                      </a:lnTo>
                      <a:lnTo>
                        <a:pt x="237" y="1836"/>
                      </a:lnTo>
                      <a:lnTo>
                        <a:pt x="238" y="1846"/>
                      </a:lnTo>
                      <a:lnTo>
                        <a:pt x="239" y="1845"/>
                      </a:lnTo>
                      <a:lnTo>
                        <a:pt x="240" y="1838"/>
                      </a:lnTo>
                      <a:lnTo>
                        <a:pt x="240" y="1843"/>
                      </a:lnTo>
                      <a:lnTo>
                        <a:pt x="242" y="1845"/>
                      </a:lnTo>
                      <a:lnTo>
                        <a:pt x="242" y="1835"/>
                      </a:lnTo>
                      <a:lnTo>
                        <a:pt x="243" y="1845"/>
                      </a:lnTo>
                      <a:lnTo>
                        <a:pt x="244" y="1847"/>
                      </a:lnTo>
                      <a:lnTo>
                        <a:pt x="245" y="1848"/>
                      </a:lnTo>
                      <a:lnTo>
                        <a:pt x="246" y="1849"/>
                      </a:lnTo>
                      <a:lnTo>
                        <a:pt x="247" y="1845"/>
                      </a:lnTo>
                      <a:lnTo>
                        <a:pt x="248" y="1845"/>
                      </a:lnTo>
                      <a:lnTo>
                        <a:pt x="250" y="1853"/>
                      </a:lnTo>
                      <a:lnTo>
                        <a:pt x="251" y="1804"/>
                      </a:lnTo>
                      <a:lnTo>
                        <a:pt x="252" y="1836"/>
                      </a:lnTo>
                      <a:lnTo>
                        <a:pt x="254" y="1844"/>
                      </a:lnTo>
                      <a:lnTo>
                        <a:pt x="254" y="1846"/>
                      </a:lnTo>
                      <a:lnTo>
                        <a:pt x="256" y="1842"/>
                      </a:lnTo>
                      <a:lnTo>
                        <a:pt x="256" y="1841"/>
                      </a:lnTo>
                      <a:lnTo>
                        <a:pt x="257" y="1845"/>
                      </a:lnTo>
                      <a:lnTo>
                        <a:pt x="258" y="1844"/>
                      </a:lnTo>
                      <a:lnTo>
                        <a:pt x="259" y="1848"/>
                      </a:lnTo>
                      <a:lnTo>
                        <a:pt x="260" y="1848"/>
                      </a:lnTo>
                      <a:lnTo>
                        <a:pt x="261" y="1848"/>
                      </a:lnTo>
                      <a:lnTo>
                        <a:pt x="262" y="1844"/>
                      </a:lnTo>
                      <a:lnTo>
                        <a:pt x="262" y="1845"/>
                      </a:lnTo>
                      <a:lnTo>
                        <a:pt x="264" y="1830"/>
                      </a:lnTo>
                      <a:lnTo>
                        <a:pt x="266" y="1838"/>
                      </a:lnTo>
                      <a:lnTo>
                        <a:pt x="266" y="1844"/>
                      </a:lnTo>
                      <a:lnTo>
                        <a:pt x="268" y="1848"/>
                      </a:lnTo>
                      <a:lnTo>
                        <a:pt x="269" y="1847"/>
                      </a:lnTo>
                      <a:lnTo>
                        <a:pt x="270" y="1847"/>
                      </a:lnTo>
                      <a:lnTo>
                        <a:pt x="270" y="1844"/>
                      </a:lnTo>
                      <a:lnTo>
                        <a:pt x="270" y="1846"/>
                      </a:lnTo>
                      <a:lnTo>
                        <a:pt x="272" y="1847"/>
                      </a:lnTo>
                      <a:lnTo>
                        <a:pt x="272" y="1848"/>
                      </a:lnTo>
                      <a:lnTo>
                        <a:pt x="274" y="1844"/>
                      </a:lnTo>
                      <a:lnTo>
                        <a:pt x="274" y="1837"/>
                      </a:lnTo>
                      <a:lnTo>
                        <a:pt x="276" y="1837"/>
                      </a:lnTo>
                      <a:lnTo>
                        <a:pt x="276" y="1841"/>
                      </a:lnTo>
                      <a:lnTo>
                        <a:pt x="278" y="1848"/>
                      </a:lnTo>
                      <a:lnTo>
                        <a:pt x="278" y="1845"/>
                      </a:lnTo>
                      <a:lnTo>
                        <a:pt x="279" y="1848"/>
                      </a:lnTo>
                      <a:lnTo>
                        <a:pt x="281" y="1848"/>
                      </a:lnTo>
                      <a:lnTo>
                        <a:pt x="281" y="1847"/>
                      </a:lnTo>
                      <a:lnTo>
                        <a:pt x="282" y="1847"/>
                      </a:lnTo>
                      <a:lnTo>
                        <a:pt x="283" y="1843"/>
                      </a:lnTo>
                      <a:lnTo>
                        <a:pt x="284" y="1846"/>
                      </a:lnTo>
                      <a:lnTo>
                        <a:pt x="285" y="1836"/>
                      </a:lnTo>
                      <a:lnTo>
                        <a:pt x="285" y="1839"/>
                      </a:lnTo>
                      <a:lnTo>
                        <a:pt x="287" y="1842"/>
                      </a:lnTo>
                      <a:lnTo>
                        <a:pt x="287" y="1840"/>
                      </a:lnTo>
                      <a:lnTo>
                        <a:pt x="288" y="1845"/>
                      </a:lnTo>
                      <a:lnTo>
                        <a:pt x="289" y="1841"/>
                      </a:lnTo>
                      <a:lnTo>
                        <a:pt x="291" y="1848"/>
                      </a:lnTo>
                      <a:lnTo>
                        <a:pt x="292" y="1848"/>
                      </a:lnTo>
                      <a:lnTo>
                        <a:pt x="294" y="1848"/>
                      </a:lnTo>
                      <a:lnTo>
                        <a:pt x="295" y="1848"/>
                      </a:lnTo>
                      <a:lnTo>
                        <a:pt x="296" y="1844"/>
                      </a:lnTo>
                      <a:lnTo>
                        <a:pt x="296" y="1846"/>
                      </a:lnTo>
                      <a:lnTo>
                        <a:pt x="297" y="1849"/>
                      </a:lnTo>
                      <a:lnTo>
                        <a:pt x="299" y="1847"/>
                      </a:lnTo>
                      <a:lnTo>
                        <a:pt x="299" y="1830"/>
                      </a:lnTo>
                      <a:lnTo>
                        <a:pt x="301" y="1849"/>
                      </a:lnTo>
                      <a:lnTo>
                        <a:pt x="302" y="1846"/>
                      </a:lnTo>
                      <a:lnTo>
                        <a:pt x="302" y="1843"/>
                      </a:lnTo>
                      <a:lnTo>
                        <a:pt x="304" y="1848"/>
                      </a:lnTo>
                      <a:lnTo>
                        <a:pt x="306" y="1849"/>
                      </a:lnTo>
                      <a:lnTo>
                        <a:pt x="307" y="1846"/>
                      </a:lnTo>
                      <a:lnTo>
                        <a:pt x="307" y="1848"/>
                      </a:lnTo>
                      <a:lnTo>
                        <a:pt x="309" y="1839"/>
                      </a:lnTo>
                      <a:lnTo>
                        <a:pt x="310" y="1848"/>
                      </a:lnTo>
                      <a:lnTo>
                        <a:pt x="311" y="1849"/>
                      </a:lnTo>
                      <a:lnTo>
                        <a:pt x="312" y="1849"/>
                      </a:lnTo>
                      <a:lnTo>
                        <a:pt x="313" y="1844"/>
                      </a:lnTo>
                      <a:lnTo>
                        <a:pt x="313" y="1846"/>
                      </a:lnTo>
                      <a:lnTo>
                        <a:pt x="315" y="1842"/>
                      </a:lnTo>
                      <a:lnTo>
                        <a:pt x="316" y="1847"/>
                      </a:lnTo>
                      <a:lnTo>
                        <a:pt x="317" y="1848"/>
                      </a:lnTo>
                      <a:lnTo>
                        <a:pt x="317" y="1849"/>
                      </a:lnTo>
                      <a:lnTo>
                        <a:pt x="319" y="1844"/>
                      </a:lnTo>
                      <a:lnTo>
                        <a:pt x="320" y="1844"/>
                      </a:lnTo>
                      <a:lnTo>
                        <a:pt x="320" y="1828"/>
                      </a:lnTo>
                      <a:lnTo>
                        <a:pt x="322" y="1845"/>
                      </a:lnTo>
                      <a:lnTo>
                        <a:pt x="323" y="1848"/>
                      </a:lnTo>
                      <a:lnTo>
                        <a:pt x="324" y="1849"/>
                      </a:lnTo>
                      <a:lnTo>
                        <a:pt x="325" y="1849"/>
                      </a:lnTo>
                      <a:lnTo>
                        <a:pt x="327" y="1849"/>
                      </a:lnTo>
                      <a:lnTo>
                        <a:pt x="327" y="1850"/>
                      </a:lnTo>
                      <a:lnTo>
                        <a:pt x="329" y="1850"/>
                      </a:lnTo>
                      <a:lnTo>
                        <a:pt x="329" y="1851"/>
                      </a:lnTo>
                      <a:lnTo>
                        <a:pt x="331" y="1851"/>
                      </a:lnTo>
                      <a:lnTo>
                        <a:pt x="332" y="1849"/>
                      </a:lnTo>
                      <a:lnTo>
                        <a:pt x="333" y="1834"/>
                      </a:lnTo>
                      <a:lnTo>
                        <a:pt x="334" y="1845"/>
                      </a:lnTo>
                      <a:lnTo>
                        <a:pt x="335" y="1847"/>
                      </a:lnTo>
                      <a:lnTo>
                        <a:pt x="336" y="1849"/>
                      </a:lnTo>
                      <a:lnTo>
                        <a:pt x="337" y="1837"/>
                      </a:lnTo>
                      <a:lnTo>
                        <a:pt x="337" y="1843"/>
                      </a:lnTo>
                      <a:lnTo>
                        <a:pt x="339" y="1849"/>
                      </a:lnTo>
                      <a:lnTo>
                        <a:pt x="341" y="1849"/>
                      </a:lnTo>
                      <a:lnTo>
                        <a:pt x="343" y="1849"/>
                      </a:lnTo>
                      <a:lnTo>
                        <a:pt x="343" y="1845"/>
                      </a:lnTo>
                      <a:lnTo>
                        <a:pt x="344" y="1850"/>
                      </a:lnTo>
                      <a:lnTo>
                        <a:pt x="346" y="1849"/>
                      </a:lnTo>
                      <a:lnTo>
                        <a:pt x="346" y="1848"/>
                      </a:lnTo>
                      <a:lnTo>
                        <a:pt x="347" y="1848"/>
                      </a:lnTo>
                      <a:lnTo>
                        <a:pt x="347" y="1849"/>
                      </a:lnTo>
                      <a:lnTo>
                        <a:pt x="349" y="1847"/>
                      </a:lnTo>
                      <a:lnTo>
                        <a:pt x="350" y="1848"/>
                      </a:lnTo>
                      <a:lnTo>
                        <a:pt x="351" y="1848"/>
                      </a:lnTo>
                      <a:lnTo>
                        <a:pt x="352" y="1843"/>
                      </a:lnTo>
                      <a:lnTo>
                        <a:pt x="352" y="1848"/>
                      </a:lnTo>
                      <a:lnTo>
                        <a:pt x="353" y="1849"/>
                      </a:lnTo>
                      <a:lnTo>
                        <a:pt x="355" y="1850"/>
                      </a:lnTo>
                      <a:lnTo>
                        <a:pt x="355" y="1840"/>
                      </a:lnTo>
                      <a:lnTo>
                        <a:pt x="357" y="1849"/>
                      </a:lnTo>
                      <a:lnTo>
                        <a:pt x="357" y="1846"/>
                      </a:lnTo>
                      <a:lnTo>
                        <a:pt x="358" y="1840"/>
                      </a:lnTo>
                      <a:lnTo>
                        <a:pt x="359" y="1833"/>
                      </a:lnTo>
                      <a:lnTo>
                        <a:pt x="359" y="1848"/>
                      </a:lnTo>
                      <a:lnTo>
                        <a:pt x="361" y="1847"/>
                      </a:lnTo>
                      <a:lnTo>
                        <a:pt x="361" y="1835"/>
                      </a:lnTo>
                      <a:lnTo>
                        <a:pt x="363" y="1848"/>
                      </a:lnTo>
                      <a:lnTo>
                        <a:pt x="365" y="1849"/>
                      </a:lnTo>
                      <a:lnTo>
                        <a:pt x="366" y="1850"/>
                      </a:lnTo>
                      <a:lnTo>
                        <a:pt x="367" y="1851"/>
                      </a:lnTo>
                      <a:lnTo>
                        <a:pt x="369" y="1848"/>
                      </a:lnTo>
                      <a:lnTo>
                        <a:pt x="369" y="1849"/>
                      </a:lnTo>
                      <a:lnTo>
                        <a:pt x="370" y="1850"/>
                      </a:lnTo>
                      <a:lnTo>
                        <a:pt x="371" y="1851"/>
                      </a:lnTo>
                      <a:lnTo>
                        <a:pt x="373" y="1851"/>
                      </a:lnTo>
                      <a:lnTo>
                        <a:pt x="374" y="1850"/>
                      </a:lnTo>
                      <a:lnTo>
                        <a:pt x="376" y="1851"/>
                      </a:lnTo>
                      <a:lnTo>
                        <a:pt x="376" y="1850"/>
                      </a:lnTo>
                      <a:lnTo>
                        <a:pt x="377" y="1849"/>
                      </a:lnTo>
                      <a:lnTo>
                        <a:pt x="378" y="1842"/>
                      </a:lnTo>
                      <a:lnTo>
                        <a:pt x="380" y="1851"/>
                      </a:lnTo>
                      <a:lnTo>
                        <a:pt x="380" y="1844"/>
                      </a:lnTo>
                      <a:lnTo>
                        <a:pt x="381" y="1833"/>
                      </a:lnTo>
                      <a:lnTo>
                        <a:pt x="382" y="1847"/>
                      </a:lnTo>
                      <a:lnTo>
                        <a:pt x="382" y="1854"/>
                      </a:lnTo>
                      <a:lnTo>
                        <a:pt x="384" y="1852"/>
                      </a:lnTo>
                      <a:lnTo>
                        <a:pt x="384" y="1812"/>
                      </a:lnTo>
                      <a:lnTo>
                        <a:pt x="385" y="1847"/>
                      </a:lnTo>
                      <a:lnTo>
                        <a:pt x="387" y="1852"/>
                      </a:lnTo>
                      <a:lnTo>
                        <a:pt x="388" y="1847"/>
                      </a:lnTo>
                      <a:lnTo>
                        <a:pt x="388" y="1845"/>
                      </a:lnTo>
                      <a:lnTo>
                        <a:pt x="389" y="1850"/>
                      </a:lnTo>
                      <a:lnTo>
                        <a:pt x="390" y="1851"/>
                      </a:lnTo>
                      <a:lnTo>
                        <a:pt x="392" y="1851"/>
                      </a:lnTo>
                      <a:lnTo>
                        <a:pt x="393" y="1851"/>
                      </a:lnTo>
                      <a:lnTo>
                        <a:pt x="394" y="1851"/>
                      </a:lnTo>
                      <a:lnTo>
                        <a:pt x="395" y="1851"/>
                      </a:lnTo>
                      <a:lnTo>
                        <a:pt x="397" y="1847"/>
                      </a:lnTo>
                      <a:lnTo>
                        <a:pt x="397" y="1843"/>
                      </a:lnTo>
                      <a:lnTo>
                        <a:pt x="398" y="1848"/>
                      </a:lnTo>
                      <a:lnTo>
                        <a:pt x="400" y="1850"/>
                      </a:lnTo>
                      <a:lnTo>
                        <a:pt x="400" y="1834"/>
                      </a:lnTo>
                      <a:lnTo>
                        <a:pt x="401" y="1838"/>
                      </a:lnTo>
                      <a:lnTo>
                        <a:pt x="402" y="1834"/>
                      </a:lnTo>
                      <a:lnTo>
                        <a:pt x="403" y="1849"/>
                      </a:lnTo>
                      <a:lnTo>
                        <a:pt x="404" y="1848"/>
                      </a:lnTo>
                      <a:lnTo>
                        <a:pt x="405" y="1850"/>
                      </a:lnTo>
                      <a:lnTo>
                        <a:pt x="406" y="1850"/>
                      </a:lnTo>
                      <a:lnTo>
                        <a:pt x="407" y="1850"/>
                      </a:lnTo>
                      <a:lnTo>
                        <a:pt x="408" y="1851"/>
                      </a:lnTo>
                      <a:lnTo>
                        <a:pt x="410" y="1850"/>
                      </a:lnTo>
                      <a:lnTo>
                        <a:pt x="411" y="1851"/>
                      </a:lnTo>
                      <a:lnTo>
                        <a:pt x="412" y="1851"/>
                      </a:lnTo>
                      <a:lnTo>
                        <a:pt x="413" y="1851"/>
                      </a:lnTo>
                      <a:lnTo>
                        <a:pt x="414" y="1851"/>
                      </a:lnTo>
                      <a:lnTo>
                        <a:pt x="416" y="1852"/>
                      </a:lnTo>
                      <a:lnTo>
                        <a:pt x="417" y="1851"/>
                      </a:lnTo>
                      <a:lnTo>
                        <a:pt x="418" y="1851"/>
                      </a:lnTo>
                      <a:lnTo>
                        <a:pt x="419" y="1851"/>
                      </a:lnTo>
                      <a:lnTo>
                        <a:pt x="419" y="1842"/>
                      </a:lnTo>
                      <a:lnTo>
                        <a:pt x="421" y="1842"/>
                      </a:lnTo>
                      <a:lnTo>
                        <a:pt x="421" y="1847"/>
                      </a:lnTo>
                      <a:lnTo>
                        <a:pt x="422" y="1851"/>
                      </a:lnTo>
                      <a:lnTo>
                        <a:pt x="423" y="1851"/>
                      </a:lnTo>
                      <a:lnTo>
                        <a:pt x="424" y="1851"/>
                      </a:lnTo>
                      <a:lnTo>
                        <a:pt x="425" y="1851"/>
                      </a:lnTo>
                      <a:lnTo>
                        <a:pt x="426" y="1850"/>
                      </a:lnTo>
                      <a:lnTo>
                        <a:pt x="427" y="1849"/>
                      </a:lnTo>
                      <a:lnTo>
                        <a:pt x="427" y="1850"/>
                      </a:lnTo>
                      <a:lnTo>
                        <a:pt x="429" y="1851"/>
                      </a:lnTo>
                      <a:lnTo>
                        <a:pt x="430" y="1851"/>
                      </a:lnTo>
                      <a:lnTo>
                        <a:pt x="431" y="1851"/>
                      </a:lnTo>
                      <a:lnTo>
                        <a:pt x="432" y="1852"/>
                      </a:lnTo>
                      <a:lnTo>
                        <a:pt x="433" y="1852"/>
                      </a:lnTo>
                      <a:lnTo>
                        <a:pt x="434" y="1853"/>
                      </a:lnTo>
                      <a:lnTo>
                        <a:pt x="435" y="1853"/>
                      </a:lnTo>
                      <a:lnTo>
                        <a:pt x="436" y="1846"/>
                      </a:lnTo>
                      <a:lnTo>
                        <a:pt x="437" y="1828"/>
                      </a:lnTo>
                      <a:lnTo>
                        <a:pt x="437" y="1840"/>
                      </a:lnTo>
                      <a:lnTo>
                        <a:pt x="439" y="1849"/>
                      </a:lnTo>
                      <a:lnTo>
                        <a:pt x="439" y="1848"/>
                      </a:lnTo>
                      <a:lnTo>
                        <a:pt x="440" y="1822"/>
                      </a:lnTo>
                      <a:lnTo>
                        <a:pt x="441" y="1854"/>
                      </a:lnTo>
                      <a:lnTo>
                        <a:pt x="443" y="1851"/>
                      </a:lnTo>
                      <a:lnTo>
                        <a:pt x="443" y="1849"/>
                      </a:lnTo>
                      <a:lnTo>
                        <a:pt x="444" y="1838"/>
                      </a:lnTo>
                      <a:lnTo>
                        <a:pt x="445" y="1849"/>
                      </a:lnTo>
                      <a:lnTo>
                        <a:pt x="446" y="1850"/>
                      </a:lnTo>
                      <a:lnTo>
                        <a:pt x="447" y="1850"/>
                      </a:lnTo>
                      <a:lnTo>
                        <a:pt x="449" y="1852"/>
                      </a:lnTo>
                      <a:lnTo>
                        <a:pt x="450" y="1851"/>
                      </a:lnTo>
                      <a:lnTo>
                        <a:pt x="450" y="1853"/>
                      </a:lnTo>
                      <a:lnTo>
                        <a:pt x="451" y="1831"/>
                      </a:lnTo>
                      <a:lnTo>
                        <a:pt x="452" y="1838"/>
                      </a:lnTo>
                      <a:lnTo>
                        <a:pt x="453" y="1851"/>
                      </a:lnTo>
                      <a:lnTo>
                        <a:pt x="454" y="1846"/>
                      </a:lnTo>
                      <a:lnTo>
                        <a:pt x="455" y="1846"/>
                      </a:lnTo>
                      <a:lnTo>
                        <a:pt x="456" y="1849"/>
                      </a:lnTo>
                      <a:lnTo>
                        <a:pt x="457" y="1850"/>
                      </a:lnTo>
                      <a:lnTo>
                        <a:pt x="458" y="1849"/>
                      </a:lnTo>
                      <a:lnTo>
                        <a:pt x="459" y="1844"/>
                      </a:lnTo>
                      <a:lnTo>
                        <a:pt x="459" y="1841"/>
                      </a:lnTo>
                      <a:lnTo>
                        <a:pt x="460" y="1848"/>
                      </a:lnTo>
                      <a:lnTo>
                        <a:pt x="461" y="1853"/>
                      </a:lnTo>
                      <a:lnTo>
                        <a:pt x="462" y="1850"/>
                      </a:lnTo>
                      <a:lnTo>
                        <a:pt x="463" y="1854"/>
                      </a:lnTo>
                      <a:lnTo>
                        <a:pt x="465" y="1852"/>
                      </a:lnTo>
                      <a:lnTo>
                        <a:pt x="465" y="1851"/>
                      </a:lnTo>
                      <a:lnTo>
                        <a:pt x="466" y="1851"/>
                      </a:lnTo>
                      <a:lnTo>
                        <a:pt x="467" y="1851"/>
                      </a:lnTo>
                      <a:lnTo>
                        <a:pt x="468" y="1851"/>
                      </a:lnTo>
                      <a:lnTo>
                        <a:pt x="469" y="1851"/>
                      </a:lnTo>
                      <a:lnTo>
                        <a:pt x="470" y="1851"/>
                      </a:lnTo>
                      <a:lnTo>
                        <a:pt x="471" y="1850"/>
                      </a:lnTo>
                      <a:lnTo>
                        <a:pt x="472" y="1848"/>
                      </a:lnTo>
                      <a:lnTo>
                        <a:pt x="473" y="1850"/>
                      </a:lnTo>
                      <a:lnTo>
                        <a:pt x="473" y="1851"/>
                      </a:lnTo>
                      <a:lnTo>
                        <a:pt x="475" y="1847"/>
                      </a:lnTo>
                      <a:lnTo>
                        <a:pt x="475" y="1849"/>
                      </a:lnTo>
                      <a:lnTo>
                        <a:pt x="476" y="1851"/>
                      </a:lnTo>
                      <a:lnTo>
                        <a:pt x="477" y="1851"/>
                      </a:lnTo>
                      <a:lnTo>
                        <a:pt x="478" y="1851"/>
                      </a:lnTo>
                      <a:lnTo>
                        <a:pt x="479" y="1852"/>
                      </a:lnTo>
                      <a:lnTo>
                        <a:pt x="481" y="1852"/>
                      </a:lnTo>
                      <a:lnTo>
                        <a:pt x="482" y="1852"/>
                      </a:lnTo>
                      <a:lnTo>
                        <a:pt x="482" y="1851"/>
                      </a:lnTo>
                      <a:lnTo>
                        <a:pt x="483" y="1852"/>
                      </a:lnTo>
                      <a:lnTo>
                        <a:pt x="484" y="1852"/>
                      </a:lnTo>
                      <a:lnTo>
                        <a:pt x="485" y="1853"/>
                      </a:lnTo>
                      <a:lnTo>
                        <a:pt x="486" y="1853"/>
                      </a:lnTo>
                      <a:lnTo>
                        <a:pt x="488" y="1852"/>
                      </a:lnTo>
                      <a:lnTo>
                        <a:pt x="489" y="1851"/>
                      </a:lnTo>
                      <a:lnTo>
                        <a:pt x="490" y="1848"/>
                      </a:lnTo>
                      <a:lnTo>
                        <a:pt x="491" y="1851"/>
                      </a:lnTo>
                      <a:lnTo>
                        <a:pt x="492" y="1851"/>
                      </a:lnTo>
                      <a:lnTo>
                        <a:pt x="493" y="1850"/>
                      </a:lnTo>
                      <a:lnTo>
                        <a:pt x="494" y="1846"/>
                      </a:lnTo>
                      <a:lnTo>
                        <a:pt x="495" y="1848"/>
                      </a:lnTo>
                      <a:lnTo>
                        <a:pt x="495" y="1851"/>
                      </a:lnTo>
                      <a:lnTo>
                        <a:pt x="497" y="1851"/>
                      </a:lnTo>
                      <a:lnTo>
                        <a:pt x="498" y="1851"/>
                      </a:lnTo>
                      <a:lnTo>
                        <a:pt x="499" y="1851"/>
                      </a:lnTo>
                      <a:lnTo>
                        <a:pt x="500" y="1851"/>
                      </a:lnTo>
                      <a:lnTo>
                        <a:pt x="501" y="1851"/>
                      </a:lnTo>
                      <a:lnTo>
                        <a:pt x="502" y="1851"/>
                      </a:lnTo>
                      <a:lnTo>
                        <a:pt x="503" y="1852"/>
                      </a:lnTo>
                      <a:lnTo>
                        <a:pt x="504" y="1852"/>
                      </a:lnTo>
                      <a:lnTo>
                        <a:pt x="505" y="1852"/>
                      </a:lnTo>
                      <a:lnTo>
                        <a:pt x="507" y="1851"/>
                      </a:lnTo>
                      <a:lnTo>
                        <a:pt x="508" y="1852"/>
                      </a:lnTo>
                      <a:lnTo>
                        <a:pt x="510" y="1852"/>
                      </a:lnTo>
                      <a:lnTo>
                        <a:pt x="512" y="1852"/>
                      </a:lnTo>
                      <a:lnTo>
                        <a:pt x="512" y="1847"/>
                      </a:lnTo>
                      <a:lnTo>
                        <a:pt x="513" y="1851"/>
                      </a:lnTo>
                      <a:lnTo>
                        <a:pt x="514" y="1851"/>
                      </a:lnTo>
                      <a:lnTo>
                        <a:pt x="516" y="1851"/>
                      </a:lnTo>
                      <a:lnTo>
                        <a:pt x="517" y="1851"/>
                      </a:lnTo>
                      <a:lnTo>
                        <a:pt x="518" y="1852"/>
                      </a:lnTo>
                      <a:lnTo>
                        <a:pt x="519" y="1852"/>
                      </a:lnTo>
                      <a:lnTo>
                        <a:pt x="520" y="1852"/>
                      </a:lnTo>
                      <a:lnTo>
                        <a:pt x="521" y="1852"/>
                      </a:lnTo>
                      <a:lnTo>
                        <a:pt x="522" y="1852"/>
                      </a:lnTo>
                      <a:lnTo>
                        <a:pt x="523" y="1852"/>
                      </a:lnTo>
                      <a:lnTo>
                        <a:pt x="524" y="1852"/>
                      </a:lnTo>
                      <a:lnTo>
                        <a:pt x="526" y="1852"/>
                      </a:lnTo>
                      <a:lnTo>
                        <a:pt x="527" y="1845"/>
                      </a:lnTo>
                      <a:lnTo>
                        <a:pt x="527" y="1850"/>
                      </a:lnTo>
                      <a:lnTo>
                        <a:pt x="529" y="1851"/>
                      </a:lnTo>
                      <a:lnTo>
                        <a:pt x="530" y="1851"/>
                      </a:lnTo>
                      <a:lnTo>
                        <a:pt x="531" y="1851"/>
                      </a:lnTo>
                      <a:lnTo>
                        <a:pt x="532" y="1851"/>
                      </a:lnTo>
                      <a:lnTo>
                        <a:pt x="533" y="1851"/>
                      </a:lnTo>
                      <a:lnTo>
                        <a:pt x="534" y="1851"/>
                      </a:lnTo>
                      <a:lnTo>
                        <a:pt x="535" y="1851"/>
                      </a:lnTo>
                      <a:lnTo>
                        <a:pt x="536" y="1851"/>
                      </a:lnTo>
                      <a:lnTo>
                        <a:pt x="538" y="1852"/>
                      </a:lnTo>
                      <a:lnTo>
                        <a:pt x="539" y="1851"/>
                      </a:lnTo>
                      <a:lnTo>
                        <a:pt x="539" y="1849"/>
                      </a:lnTo>
                      <a:lnTo>
                        <a:pt x="540" y="1851"/>
                      </a:lnTo>
                      <a:lnTo>
                        <a:pt x="542" y="1851"/>
                      </a:lnTo>
                      <a:lnTo>
                        <a:pt x="544" y="1850"/>
                      </a:lnTo>
                      <a:lnTo>
                        <a:pt x="544" y="1851"/>
                      </a:lnTo>
                      <a:lnTo>
                        <a:pt x="545" y="1850"/>
                      </a:lnTo>
                      <a:lnTo>
                        <a:pt x="546" y="1852"/>
                      </a:lnTo>
                      <a:lnTo>
                        <a:pt x="547" y="1851"/>
                      </a:lnTo>
                      <a:lnTo>
                        <a:pt x="548" y="1851"/>
                      </a:lnTo>
                      <a:lnTo>
                        <a:pt x="548" y="1852"/>
                      </a:lnTo>
                      <a:lnTo>
                        <a:pt x="550" y="1851"/>
                      </a:lnTo>
                      <a:lnTo>
                        <a:pt x="550" y="1852"/>
                      </a:lnTo>
                      <a:lnTo>
                        <a:pt x="551" y="1852"/>
                      </a:lnTo>
                      <a:lnTo>
                        <a:pt x="553" y="1852"/>
                      </a:lnTo>
                      <a:lnTo>
                        <a:pt x="554" y="1852"/>
                      </a:lnTo>
                      <a:lnTo>
                        <a:pt x="556" y="1851"/>
                      </a:lnTo>
                      <a:lnTo>
                        <a:pt x="557" y="1849"/>
                      </a:lnTo>
                      <a:lnTo>
                        <a:pt x="558" y="1843"/>
                      </a:lnTo>
                      <a:lnTo>
                        <a:pt x="558" y="1851"/>
                      </a:lnTo>
                      <a:lnTo>
                        <a:pt x="559" y="1851"/>
                      </a:lnTo>
                      <a:lnTo>
                        <a:pt x="561" y="1852"/>
                      </a:lnTo>
                      <a:lnTo>
                        <a:pt x="562" y="1852"/>
                      </a:lnTo>
                      <a:lnTo>
                        <a:pt x="564" y="1851"/>
                      </a:lnTo>
                      <a:lnTo>
                        <a:pt x="564" y="1850"/>
                      </a:lnTo>
                      <a:lnTo>
                        <a:pt x="565" y="1842"/>
                      </a:lnTo>
                      <a:lnTo>
                        <a:pt x="566" y="1851"/>
                      </a:lnTo>
                      <a:lnTo>
                        <a:pt x="567" y="1851"/>
                      </a:lnTo>
                      <a:lnTo>
                        <a:pt x="567" y="1852"/>
                      </a:lnTo>
                      <a:lnTo>
                        <a:pt x="569" y="1851"/>
                      </a:lnTo>
                      <a:lnTo>
                        <a:pt x="571" y="1852"/>
                      </a:lnTo>
                      <a:lnTo>
                        <a:pt x="571" y="1851"/>
                      </a:lnTo>
                      <a:lnTo>
                        <a:pt x="572" y="1852"/>
                      </a:lnTo>
                      <a:lnTo>
                        <a:pt x="573" y="1852"/>
                      </a:lnTo>
                      <a:lnTo>
                        <a:pt x="575" y="1852"/>
                      </a:lnTo>
                      <a:lnTo>
                        <a:pt x="576" y="1850"/>
                      </a:lnTo>
                      <a:lnTo>
                        <a:pt x="577" y="1851"/>
                      </a:lnTo>
                      <a:lnTo>
                        <a:pt x="578" y="1852"/>
                      </a:lnTo>
                      <a:lnTo>
                        <a:pt x="579" y="1852"/>
                      </a:lnTo>
                      <a:lnTo>
                        <a:pt x="580" y="1851"/>
                      </a:lnTo>
                      <a:lnTo>
                        <a:pt x="581" y="1850"/>
                      </a:lnTo>
                      <a:lnTo>
                        <a:pt x="582" y="1851"/>
                      </a:lnTo>
                      <a:lnTo>
                        <a:pt x="584" y="1834"/>
                      </a:lnTo>
                      <a:lnTo>
                        <a:pt x="584" y="1824"/>
                      </a:lnTo>
                      <a:lnTo>
                        <a:pt x="585" y="1853"/>
                      </a:lnTo>
                      <a:lnTo>
                        <a:pt x="586" y="1846"/>
                      </a:lnTo>
                      <a:lnTo>
                        <a:pt x="587" y="1850"/>
                      </a:lnTo>
                      <a:lnTo>
                        <a:pt x="589" y="1852"/>
                      </a:lnTo>
                      <a:lnTo>
                        <a:pt x="590" y="1852"/>
                      </a:lnTo>
                      <a:lnTo>
                        <a:pt x="592" y="1852"/>
                      </a:lnTo>
                      <a:lnTo>
                        <a:pt x="593" y="1851"/>
                      </a:lnTo>
                      <a:lnTo>
                        <a:pt x="593" y="1852"/>
                      </a:lnTo>
                      <a:lnTo>
                        <a:pt x="595" y="1849"/>
                      </a:lnTo>
                      <a:lnTo>
                        <a:pt x="595" y="1850"/>
                      </a:lnTo>
                      <a:lnTo>
                        <a:pt x="597" y="1847"/>
                      </a:lnTo>
                      <a:lnTo>
                        <a:pt x="597" y="1838"/>
                      </a:lnTo>
                      <a:lnTo>
                        <a:pt x="598" y="1848"/>
                      </a:lnTo>
                      <a:lnTo>
                        <a:pt x="599" y="1851"/>
                      </a:lnTo>
                      <a:lnTo>
                        <a:pt x="600" y="1852"/>
                      </a:lnTo>
                      <a:lnTo>
                        <a:pt x="601" y="1852"/>
                      </a:lnTo>
                      <a:lnTo>
                        <a:pt x="602" y="1852"/>
                      </a:lnTo>
                      <a:lnTo>
                        <a:pt x="603" y="1851"/>
                      </a:lnTo>
                      <a:lnTo>
                        <a:pt x="604" y="1851"/>
                      </a:lnTo>
                      <a:lnTo>
                        <a:pt x="605" y="1851"/>
                      </a:lnTo>
                      <a:lnTo>
                        <a:pt x="607" y="1851"/>
                      </a:lnTo>
                      <a:lnTo>
                        <a:pt x="609" y="1852"/>
                      </a:lnTo>
                      <a:lnTo>
                        <a:pt x="610" y="1852"/>
                      </a:lnTo>
                      <a:lnTo>
                        <a:pt x="611" y="1851"/>
                      </a:lnTo>
                      <a:lnTo>
                        <a:pt x="612" y="1851"/>
                      </a:lnTo>
                      <a:lnTo>
                        <a:pt x="613" y="1851"/>
                      </a:lnTo>
                      <a:lnTo>
                        <a:pt x="614" y="1852"/>
                      </a:lnTo>
                      <a:lnTo>
                        <a:pt x="615" y="1852"/>
                      </a:lnTo>
                      <a:lnTo>
                        <a:pt x="617" y="1854"/>
                      </a:lnTo>
                      <a:lnTo>
                        <a:pt x="618" y="1853"/>
                      </a:lnTo>
                      <a:lnTo>
                        <a:pt x="619" y="1853"/>
                      </a:lnTo>
                      <a:lnTo>
                        <a:pt x="621" y="1853"/>
                      </a:lnTo>
                      <a:lnTo>
                        <a:pt x="621" y="1850"/>
                      </a:lnTo>
                      <a:lnTo>
                        <a:pt x="622" y="1845"/>
                      </a:lnTo>
                      <a:lnTo>
                        <a:pt x="623" y="1849"/>
                      </a:lnTo>
                      <a:lnTo>
                        <a:pt x="623" y="1851"/>
                      </a:lnTo>
                      <a:lnTo>
                        <a:pt x="625" y="1851"/>
                      </a:lnTo>
                      <a:lnTo>
                        <a:pt x="626" y="1852"/>
                      </a:lnTo>
                      <a:lnTo>
                        <a:pt x="627" y="1851"/>
                      </a:lnTo>
                      <a:lnTo>
                        <a:pt x="628" y="1851"/>
                      </a:lnTo>
                      <a:lnTo>
                        <a:pt x="629" y="1848"/>
                      </a:lnTo>
                      <a:lnTo>
                        <a:pt x="630" y="1842"/>
                      </a:lnTo>
                      <a:lnTo>
                        <a:pt x="630" y="1843"/>
                      </a:lnTo>
                      <a:lnTo>
                        <a:pt x="632" y="1852"/>
                      </a:lnTo>
                      <a:lnTo>
                        <a:pt x="633" y="1850"/>
                      </a:lnTo>
                      <a:lnTo>
                        <a:pt x="633" y="1851"/>
                      </a:lnTo>
                      <a:lnTo>
                        <a:pt x="634" y="1855"/>
                      </a:lnTo>
                      <a:lnTo>
                        <a:pt x="636" y="1838"/>
                      </a:lnTo>
                      <a:lnTo>
                        <a:pt x="636" y="1842"/>
                      </a:lnTo>
                      <a:lnTo>
                        <a:pt x="638" y="1854"/>
                      </a:lnTo>
                      <a:lnTo>
                        <a:pt x="638" y="1853"/>
                      </a:lnTo>
                      <a:lnTo>
                        <a:pt x="639" y="1855"/>
                      </a:lnTo>
                      <a:lnTo>
                        <a:pt x="640" y="1855"/>
                      </a:lnTo>
                      <a:lnTo>
                        <a:pt x="642" y="1856"/>
                      </a:lnTo>
                      <a:lnTo>
                        <a:pt x="642" y="1855"/>
                      </a:lnTo>
                      <a:lnTo>
                        <a:pt x="643" y="1852"/>
                      </a:lnTo>
                      <a:lnTo>
                        <a:pt x="644" y="1812"/>
                      </a:lnTo>
                      <a:lnTo>
                        <a:pt x="644" y="1809"/>
                      </a:lnTo>
                      <a:lnTo>
                        <a:pt x="646" y="1817"/>
                      </a:lnTo>
                      <a:lnTo>
                        <a:pt x="647" y="1848"/>
                      </a:lnTo>
                      <a:lnTo>
                        <a:pt x="647" y="1853"/>
                      </a:lnTo>
                      <a:lnTo>
                        <a:pt x="648" y="1859"/>
                      </a:lnTo>
                      <a:lnTo>
                        <a:pt x="650" y="1859"/>
                      </a:lnTo>
                      <a:lnTo>
                        <a:pt x="652" y="1854"/>
                      </a:lnTo>
                      <a:lnTo>
                        <a:pt x="652" y="1848"/>
                      </a:lnTo>
                      <a:lnTo>
                        <a:pt x="653" y="1848"/>
                      </a:lnTo>
                      <a:lnTo>
                        <a:pt x="654" y="1849"/>
                      </a:lnTo>
                      <a:lnTo>
                        <a:pt x="654" y="1853"/>
                      </a:lnTo>
                      <a:lnTo>
                        <a:pt x="655" y="1855"/>
                      </a:lnTo>
                      <a:lnTo>
                        <a:pt x="657" y="1855"/>
                      </a:lnTo>
                      <a:lnTo>
                        <a:pt x="658" y="1852"/>
                      </a:lnTo>
                      <a:lnTo>
                        <a:pt x="658" y="1851"/>
                      </a:lnTo>
                      <a:lnTo>
                        <a:pt x="660" y="1839"/>
                      </a:lnTo>
                      <a:lnTo>
                        <a:pt x="660" y="1847"/>
                      </a:lnTo>
                      <a:lnTo>
                        <a:pt x="661" y="1855"/>
                      </a:lnTo>
                      <a:lnTo>
                        <a:pt x="662" y="1833"/>
                      </a:lnTo>
                      <a:lnTo>
                        <a:pt x="664" y="1848"/>
                      </a:lnTo>
                      <a:lnTo>
                        <a:pt x="664" y="1846"/>
                      </a:lnTo>
                      <a:lnTo>
                        <a:pt x="666" y="1835"/>
                      </a:lnTo>
                      <a:lnTo>
                        <a:pt x="666" y="1834"/>
                      </a:lnTo>
                      <a:lnTo>
                        <a:pt x="668" y="1839"/>
                      </a:lnTo>
                      <a:lnTo>
                        <a:pt x="669" y="1817"/>
                      </a:lnTo>
                      <a:lnTo>
                        <a:pt x="669" y="1820"/>
                      </a:lnTo>
                      <a:lnTo>
                        <a:pt x="671" y="1835"/>
                      </a:lnTo>
                      <a:lnTo>
                        <a:pt x="671" y="1840"/>
                      </a:lnTo>
                      <a:lnTo>
                        <a:pt x="672" y="1852"/>
                      </a:lnTo>
                      <a:lnTo>
                        <a:pt x="673" y="1855"/>
                      </a:lnTo>
                      <a:lnTo>
                        <a:pt x="674" y="1855"/>
                      </a:lnTo>
                      <a:lnTo>
                        <a:pt x="675" y="1856"/>
                      </a:lnTo>
                      <a:lnTo>
                        <a:pt x="676" y="1855"/>
                      </a:lnTo>
                      <a:lnTo>
                        <a:pt x="677" y="1856"/>
                      </a:lnTo>
                      <a:lnTo>
                        <a:pt x="678" y="1856"/>
                      </a:lnTo>
                      <a:lnTo>
                        <a:pt x="679" y="1855"/>
                      </a:lnTo>
                      <a:lnTo>
                        <a:pt x="680" y="1854"/>
                      </a:lnTo>
                      <a:lnTo>
                        <a:pt x="681" y="1852"/>
                      </a:lnTo>
                      <a:lnTo>
                        <a:pt x="682" y="1851"/>
                      </a:lnTo>
                      <a:lnTo>
                        <a:pt x="683" y="1851"/>
                      </a:lnTo>
                      <a:lnTo>
                        <a:pt x="684" y="1850"/>
                      </a:lnTo>
                      <a:lnTo>
                        <a:pt x="685" y="1850"/>
                      </a:lnTo>
                      <a:lnTo>
                        <a:pt x="686" y="1851"/>
                      </a:lnTo>
                      <a:lnTo>
                        <a:pt x="688" y="1851"/>
                      </a:lnTo>
                      <a:lnTo>
                        <a:pt x="688" y="1852"/>
                      </a:lnTo>
                      <a:lnTo>
                        <a:pt x="690" y="1852"/>
                      </a:lnTo>
                      <a:lnTo>
                        <a:pt x="692" y="1851"/>
                      </a:lnTo>
                      <a:lnTo>
                        <a:pt x="693" y="1849"/>
                      </a:lnTo>
                      <a:lnTo>
                        <a:pt x="694" y="1846"/>
                      </a:lnTo>
                      <a:lnTo>
                        <a:pt x="694" y="1849"/>
                      </a:lnTo>
                      <a:lnTo>
                        <a:pt x="695" y="1851"/>
                      </a:lnTo>
                      <a:lnTo>
                        <a:pt x="697" y="1850"/>
                      </a:lnTo>
                      <a:lnTo>
                        <a:pt x="697" y="1851"/>
                      </a:lnTo>
                      <a:lnTo>
                        <a:pt x="699" y="1851"/>
                      </a:lnTo>
                      <a:lnTo>
                        <a:pt x="700" y="1851"/>
                      </a:lnTo>
                      <a:lnTo>
                        <a:pt x="701" y="1852"/>
                      </a:lnTo>
                      <a:lnTo>
                        <a:pt x="702" y="1852"/>
                      </a:lnTo>
                      <a:lnTo>
                        <a:pt x="704" y="1852"/>
                      </a:lnTo>
                      <a:lnTo>
                        <a:pt x="705" y="1852"/>
                      </a:lnTo>
                      <a:lnTo>
                        <a:pt x="706" y="1851"/>
                      </a:lnTo>
                      <a:lnTo>
                        <a:pt x="707" y="1850"/>
                      </a:lnTo>
                      <a:lnTo>
                        <a:pt x="708" y="1851"/>
                      </a:lnTo>
                      <a:lnTo>
                        <a:pt x="709" y="1849"/>
                      </a:lnTo>
                      <a:lnTo>
                        <a:pt x="709" y="1838"/>
                      </a:lnTo>
                      <a:lnTo>
                        <a:pt x="710" y="1849"/>
                      </a:lnTo>
                      <a:lnTo>
                        <a:pt x="711" y="1848"/>
                      </a:lnTo>
                      <a:lnTo>
                        <a:pt x="713" y="1848"/>
                      </a:lnTo>
                      <a:lnTo>
                        <a:pt x="713" y="1850"/>
                      </a:lnTo>
                      <a:lnTo>
                        <a:pt x="714" y="1854"/>
                      </a:lnTo>
                      <a:lnTo>
                        <a:pt x="716" y="1841"/>
                      </a:lnTo>
                      <a:lnTo>
                        <a:pt x="716" y="1840"/>
                      </a:lnTo>
                      <a:lnTo>
                        <a:pt x="717" y="1847"/>
                      </a:lnTo>
                      <a:lnTo>
                        <a:pt x="719" y="1851"/>
                      </a:lnTo>
                      <a:lnTo>
                        <a:pt x="719" y="1850"/>
                      </a:lnTo>
                      <a:lnTo>
                        <a:pt x="719" y="1851"/>
                      </a:lnTo>
                      <a:lnTo>
                        <a:pt x="721" y="1851"/>
                      </a:lnTo>
                      <a:lnTo>
                        <a:pt x="721" y="1850"/>
                      </a:lnTo>
                      <a:lnTo>
                        <a:pt x="722" y="1851"/>
                      </a:lnTo>
                      <a:lnTo>
                        <a:pt x="724" y="1851"/>
                      </a:lnTo>
                      <a:lnTo>
                        <a:pt x="725" y="1851"/>
                      </a:lnTo>
                      <a:lnTo>
                        <a:pt x="726" y="1851"/>
                      </a:lnTo>
                      <a:lnTo>
                        <a:pt x="728" y="1851"/>
                      </a:lnTo>
                      <a:lnTo>
                        <a:pt x="729" y="1850"/>
                      </a:lnTo>
                      <a:lnTo>
                        <a:pt x="730" y="1851"/>
                      </a:lnTo>
                      <a:lnTo>
                        <a:pt x="731" y="1851"/>
                      </a:lnTo>
                      <a:lnTo>
                        <a:pt x="732" y="1852"/>
                      </a:lnTo>
                      <a:lnTo>
                        <a:pt x="733" y="1837"/>
                      </a:lnTo>
                      <a:lnTo>
                        <a:pt x="733" y="1849"/>
                      </a:lnTo>
                      <a:lnTo>
                        <a:pt x="735" y="1850"/>
                      </a:lnTo>
                      <a:lnTo>
                        <a:pt x="737" y="1851"/>
                      </a:lnTo>
                      <a:lnTo>
                        <a:pt x="739" y="1851"/>
                      </a:lnTo>
                      <a:lnTo>
                        <a:pt x="740" y="1851"/>
                      </a:lnTo>
                      <a:lnTo>
                        <a:pt x="741" y="1847"/>
                      </a:lnTo>
                      <a:lnTo>
                        <a:pt x="742" y="1842"/>
                      </a:lnTo>
                      <a:lnTo>
                        <a:pt x="743" y="1847"/>
                      </a:lnTo>
                      <a:lnTo>
                        <a:pt x="744" y="1851"/>
                      </a:lnTo>
                      <a:lnTo>
                        <a:pt x="745" y="1851"/>
                      </a:lnTo>
                      <a:lnTo>
                        <a:pt x="747" y="1851"/>
                      </a:lnTo>
                      <a:lnTo>
                        <a:pt x="748" y="1851"/>
                      </a:lnTo>
                      <a:lnTo>
                        <a:pt x="750" y="1850"/>
                      </a:lnTo>
                      <a:lnTo>
                        <a:pt x="751" y="1849"/>
                      </a:lnTo>
                      <a:lnTo>
                        <a:pt x="753" y="1850"/>
                      </a:lnTo>
                      <a:lnTo>
                        <a:pt x="753" y="1848"/>
                      </a:lnTo>
                      <a:lnTo>
                        <a:pt x="753" y="1851"/>
                      </a:lnTo>
                      <a:lnTo>
                        <a:pt x="755" y="1851"/>
                      </a:lnTo>
                      <a:lnTo>
                        <a:pt x="756" y="1851"/>
                      </a:lnTo>
                      <a:lnTo>
                        <a:pt x="758" y="1852"/>
                      </a:lnTo>
                      <a:lnTo>
                        <a:pt x="759" y="1850"/>
                      </a:lnTo>
                      <a:lnTo>
                        <a:pt x="760" y="1850"/>
                      </a:lnTo>
                      <a:lnTo>
                        <a:pt x="762" y="1848"/>
                      </a:lnTo>
                      <a:lnTo>
                        <a:pt x="762" y="1849"/>
                      </a:lnTo>
                      <a:lnTo>
                        <a:pt x="763" y="1850"/>
                      </a:lnTo>
                      <a:lnTo>
                        <a:pt x="764" y="1849"/>
                      </a:lnTo>
                      <a:lnTo>
                        <a:pt x="765" y="1843"/>
                      </a:lnTo>
                      <a:lnTo>
                        <a:pt x="765" y="1844"/>
                      </a:lnTo>
                      <a:lnTo>
                        <a:pt x="767" y="1850"/>
                      </a:lnTo>
                      <a:lnTo>
                        <a:pt x="769" y="1849"/>
                      </a:lnTo>
                      <a:lnTo>
                        <a:pt x="770" y="1850"/>
                      </a:lnTo>
                      <a:lnTo>
                        <a:pt x="772" y="1850"/>
                      </a:lnTo>
                      <a:lnTo>
                        <a:pt x="772" y="1853"/>
                      </a:lnTo>
                      <a:lnTo>
                        <a:pt x="774" y="1819"/>
                      </a:lnTo>
                      <a:lnTo>
                        <a:pt x="774" y="1822"/>
                      </a:lnTo>
                      <a:lnTo>
                        <a:pt x="776" y="1848"/>
                      </a:lnTo>
                      <a:lnTo>
                        <a:pt x="776" y="1845"/>
                      </a:lnTo>
                      <a:lnTo>
                        <a:pt x="778" y="1851"/>
                      </a:lnTo>
                      <a:lnTo>
                        <a:pt x="779" y="1844"/>
                      </a:lnTo>
                      <a:lnTo>
                        <a:pt x="779" y="1846"/>
                      </a:lnTo>
                      <a:lnTo>
                        <a:pt x="780" y="1849"/>
                      </a:lnTo>
                      <a:lnTo>
                        <a:pt x="782" y="1851"/>
                      </a:lnTo>
                      <a:lnTo>
                        <a:pt x="783" y="1851"/>
                      </a:lnTo>
                      <a:lnTo>
                        <a:pt x="784" y="1851"/>
                      </a:lnTo>
                      <a:lnTo>
                        <a:pt x="786" y="1851"/>
                      </a:lnTo>
                      <a:lnTo>
                        <a:pt x="788" y="1851"/>
                      </a:lnTo>
                      <a:lnTo>
                        <a:pt x="790" y="1850"/>
                      </a:lnTo>
                      <a:lnTo>
                        <a:pt x="791" y="1850"/>
                      </a:lnTo>
                      <a:lnTo>
                        <a:pt x="793" y="1850"/>
                      </a:lnTo>
                      <a:lnTo>
                        <a:pt x="794" y="1850"/>
                      </a:lnTo>
                      <a:lnTo>
                        <a:pt x="795" y="1851"/>
                      </a:lnTo>
                      <a:lnTo>
                        <a:pt x="796" y="1851"/>
                      </a:lnTo>
                      <a:lnTo>
                        <a:pt x="797" y="1850"/>
                      </a:lnTo>
                      <a:lnTo>
                        <a:pt x="798" y="1849"/>
                      </a:lnTo>
                      <a:lnTo>
                        <a:pt x="798" y="1850"/>
                      </a:lnTo>
                      <a:lnTo>
                        <a:pt x="800" y="1848"/>
                      </a:lnTo>
                      <a:lnTo>
                        <a:pt x="801" y="1840"/>
                      </a:lnTo>
                      <a:lnTo>
                        <a:pt x="801" y="1841"/>
                      </a:lnTo>
                      <a:lnTo>
                        <a:pt x="803" y="1852"/>
                      </a:lnTo>
                      <a:lnTo>
                        <a:pt x="804" y="1848"/>
                      </a:lnTo>
                      <a:lnTo>
                        <a:pt x="804" y="1849"/>
                      </a:lnTo>
                      <a:lnTo>
                        <a:pt x="805" y="1850"/>
                      </a:lnTo>
                      <a:lnTo>
                        <a:pt x="806" y="1850"/>
                      </a:lnTo>
                      <a:lnTo>
                        <a:pt x="808" y="1850"/>
                      </a:lnTo>
                      <a:lnTo>
                        <a:pt x="810" y="1848"/>
                      </a:lnTo>
                      <a:lnTo>
                        <a:pt x="811" y="1849"/>
                      </a:lnTo>
                      <a:lnTo>
                        <a:pt x="811" y="1850"/>
                      </a:lnTo>
                      <a:lnTo>
                        <a:pt x="813" y="1848"/>
                      </a:lnTo>
                      <a:lnTo>
                        <a:pt x="813" y="1849"/>
                      </a:lnTo>
                      <a:lnTo>
                        <a:pt x="814" y="1843"/>
                      </a:lnTo>
                      <a:lnTo>
                        <a:pt x="815" y="1850"/>
                      </a:lnTo>
                      <a:lnTo>
                        <a:pt x="817" y="1849"/>
                      </a:lnTo>
                      <a:lnTo>
                        <a:pt x="818" y="1848"/>
                      </a:lnTo>
                      <a:lnTo>
                        <a:pt x="820" y="1845"/>
                      </a:lnTo>
                      <a:lnTo>
                        <a:pt x="821" y="1851"/>
                      </a:lnTo>
                      <a:lnTo>
                        <a:pt x="822" y="1851"/>
                      </a:lnTo>
                      <a:lnTo>
                        <a:pt x="823" y="1851"/>
                      </a:lnTo>
                      <a:lnTo>
                        <a:pt x="824" y="1851"/>
                      </a:lnTo>
                      <a:lnTo>
                        <a:pt x="825" y="1849"/>
                      </a:lnTo>
                      <a:lnTo>
                        <a:pt x="826" y="1849"/>
                      </a:lnTo>
                      <a:lnTo>
                        <a:pt x="826" y="1842"/>
                      </a:lnTo>
                      <a:lnTo>
                        <a:pt x="827" y="1848"/>
                      </a:lnTo>
                      <a:lnTo>
                        <a:pt x="829" y="1852"/>
                      </a:lnTo>
                      <a:lnTo>
                        <a:pt x="829" y="1851"/>
                      </a:lnTo>
                      <a:lnTo>
                        <a:pt x="830" y="1844"/>
                      </a:lnTo>
                      <a:lnTo>
                        <a:pt x="831" y="1803"/>
                      </a:lnTo>
                      <a:lnTo>
                        <a:pt x="831" y="1849"/>
                      </a:lnTo>
                      <a:lnTo>
                        <a:pt x="833" y="1850"/>
                      </a:lnTo>
                      <a:lnTo>
                        <a:pt x="834" y="1850"/>
                      </a:lnTo>
                      <a:lnTo>
                        <a:pt x="836" y="1848"/>
                      </a:lnTo>
                      <a:lnTo>
                        <a:pt x="837" y="1836"/>
                      </a:lnTo>
                      <a:lnTo>
                        <a:pt x="837" y="1843"/>
                      </a:lnTo>
                      <a:lnTo>
                        <a:pt x="838" y="1849"/>
                      </a:lnTo>
                      <a:lnTo>
                        <a:pt x="839" y="1849"/>
                      </a:lnTo>
                      <a:lnTo>
                        <a:pt x="840" y="1849"/>
                      </a:lnTo>
                      <a:lnTo>
                        <a:pt x="841" y="1850"/>
                      </a:lnTo>
                      <a:lnTo>
                        <a:pt x="842" y="1846"/>
                      </a:lnTo>
                      <a:lnTo>
                        <a:pt x="843" y="1849"/>
                      </a:lnTo>
                      <a:lnTo>
                        <a:pt x="843" y="1851"/>
                      </a:lnTo>
                      <a:lnTo>
                        <a:pt x="845" y="1848"/>
                      </a:lnTo>
                      <a:lnTo>
                        <a:pt x="845" y="1850"/>
                      </a:lnTo>
                      <a:lnTo>
                        <a:pt x="847" y="1850"/>
                      </a:lnTo>
                      <a:lnTo>
                        <a:pt x="848" y="1850"/>
                      </a:lnTo>
                      <a:lnTo>
                        <a:pt x="849" y="1850"/>
                      </a:lnTo>
                      <a:lnTo>
                        <a:pt x="851" y="1850"/>
                      </a:lnTo>
                      <a:lnTo>
                        <a:pt x="852" y="1851"/>
                      </a:lnTo>
                      <a:lnTo>
                        <a:pt x="853" y="1851"/>
                      </a:lnTo>
                      <a:lnTo>
                        <a:pt x="854" y="1851"/>
                      </a:lnTo>
                      <a:lnTo>
                        <a:pt x="855" y="1851"/>
                      </a:lnTo>
                      <a:lnTo>
                        <a:pt x="857" y="1851"/>
                      </a:lnTo>
                      <a:lnTo>
                        <a:pt x="858" y="1851"/>
                      </a:lnTo>
                      <a:lnTo>
                        <a:pt x="859" y="1850"/>
                      </a:lnTo>
                      <a:lnTo>
                        <a:pt x="859" y="1849"/>
                      </a:lnTo>
                      <a:lnTo>
                        <a:pt x="860" y="1843"/>
                      </a:lnTo>
                      <a:lnTo>
                        <a:pt x="861" y="1848"/>
                      </a:lnTo>
                      <a:lnTo>
                        <a:pt x="861" y="1849"/>
                      </a:lnTo>
                      <a:lnTo>
                        <a:pt x="863" y="1849"/>
                      </a:lnTo>
                      <a:lnTo>
                        <a:pt x="863" y="1850"/>
                      </a:lnTo>
                      <a:lnTo>
                        <a:pt x="864" y="1851"/>
                      </a:lnTo>
                      <a:lnTo>
                        <a:pt x="865" y="1851"/>
                      </a:lnTo>
                      <a:lnTo>
                        <a:pt x="867" y="1851"/>
                      </a:lnTo>
                      <a:lnTo>
                        <a:pt x="868" y="1850"/>
                      </a:lnTo>
                      <a:lnTo>
                        <a:pt x="869" y="1849"/>
                      </a:lnTo>
                      <a:lnTo>
                        <a:pt x="870" y="1849"/>
                      </a:lnTo>
                      <a:lnTo>
                        <a:pt x="871" y="1849"/>
                      </a:lnTo>
                      <a:lnTo>
                        <a:pt x="872" y="1852"/>
                      </a:lnTo>
                      <a:lnTo>
                        <a:pt x="873" y="1854"/>
                      </a:lnTo>
                      <a:lnTo>
                        <a:pt x="874" y="1853"/>
                      </a:lnTo>
                      <a:lnTo>
                        <a:pt x="875" y="1838"/>
                      </a:lnTo>
                      <a:lnTo>
                        <a:pt x="875" y="1839"/>
                      </a:lnTo>
                      <a:lnTo>
                        <a:pt x="876" y="1846"/>
                      </a:lnTo>
                      <a:lnTo>
                        <a:pt x="877" y="1853"/>
                      </a:lnTo>
                      <a:lnTo>
                        <a:pt x="879" y="1851"/>
                      </a:lnTo>
                      <a:lnTo>
                        <a:pt x="880" y="1850"/>
                      </a:lnTo>
                      <a:lnTo>
                        <a:pt x="882" y="1851"/>
                      </a:lnTo>
                      <a:lnTo>
                        <a:pt x="882" y="1849"/>
                      </a:lnTo>
                      <a:lnTo>
                        <a:pt x="883" y="1849"/>
                      </a:lnTo>
                      <a:lnTo>
                        <a:pt x="884" y="1850"/>
                      </a:lnTo>
                      <a:lnTo>
                        <a:pt x="885" y="1850"/>
                      </a:lnTo>
                      <a:lnTo>
                        <a:pt x="886" y="1850"/>
                      </a:lnTo>
                      <a:lnTo>
                        <a:pt x="887" y="1850"/>
                      </a:lnTo>
                      <a:lnTo>
                        <a:pt x="888" y="1850"/>
                      </a:lnTo>
                      <a:lnTo>
                        <a:pt x="889" y="1851"/>
                      </a:lnTo>
                      <a:lnTo>
                        <a:pt x="890" y="1851"/>
                      </a:lnTo>
                      <a:lnTo>
                        <a:pt x="891" y="1851"/>
                      </a:lnTo>
                      <a:lnTo>
                        <a:pt x="892" y="1851"/>
                      </a:lnTo>
                      <a:lnTo>
                        <a:pt x="894" y="1851"/>
                      </a:lnTo>
                      <a:lnTo>
                        <a:pt x="894" y="1850"/>
                      </a:lnTo>
                      <a:lnTo>
                        <a:pt x="895" y="1850"/>
                      </a:lnTo>
                      <a:lnTo>
                        <a:pt x="897" y="1849"/>
                      </a:lnTo>
                      <a:lnTo>
                        <a:pt x="898" y="1843"/>
                      </a:lnTo>
                      <a:lnTo>
                        <a:pt x="898" y="1844"/>
                      </a:lnTo>
                      <a:lnTo>
                        <a:pt x="900" y="1849"/>
                      </a:lnTo>
                      <a:lnTo>
                        <a:pt x="900" y="1851"/>
                      </a:lnTo>
                      <a:lnTo>
                        <a:pt x="902" y="1851"/>
                      </a:lnTo>
                      <a:lnTo>
                        <a:pt x="903" y="1849"/>
                      </a:lnTo>
                      <a:lnTo>
                        <a:pt x="903" y="1848"/>
                      </a:lnTo>
                      <a:lnTo>
                        <a:pt x="904" y="1854"/>
                      </a:lnTo>
                      <a:lnTo>
                        <a:pt x="905" y="1830"/>
                      </a:lnTo>
                      <a:lnTo>
                        <a:pt x="906" y="1838"/>
                      </a:lnTo>
                      <a:lnTo>
                        <a:pt x="906" y="1840"/>
                      </a:lnTo>
                      <a:lnTo>
                        <a:pt x="908" y="1848"/>
                      </a:lnTo>
                      <a:lnTo>
                        <a:pt x="908" y="1851"/>
                      </a:lnTo>
                      <a:lnTo>
                        <a:pt x="909" y="1853"/>
                      </a:lnTo>
                      <a:lnTo>
                        <a:pt x="911" y="1851"/>
                      </a:lnTo>
                      <a:lnTo>
                        <a:pt x="912" y="1845"/>
                      </a:lnTo>
                      <a:lnTo>
                        <a:pt x="912" y="1843"/>
                      </a:lnTo>
                      <a:lnTo>
                        <a:pt x="913" y="1845"/>
                      </a:lnTo>
                      <a:lnTo>
                        <a:pt x="914" y="1852"/>
                      </a:lnTo>
                      <a:lnTo>
                        <a:pt x="916" y="1850"/>
                      </a:lnTo>
                      <a:lnTo>
                        <a:pt x="916" y="1849"/>
                      </a:lnTo>
                      <a:lnTo>
                        <a:pt x="917" y="1847"/>
                      </a:lnTo>
                      <a:lnTo>
                        <a:pt x="918" y="1852"/>
                      </a:lnTo>
                      <a:lnTo>
                        <a:pt x="919" y="1858"/>
                      </a:lnTo>
                      <a:lnTo>
                        <a:pt x="920" y="1852"/>
                      </a:lnTo>
                      <a:lnTo>
                        <a:pt x="921" y="1846"/>
                      </a:lnTo>
                      <a:lnTo>
                        <a:pt x="922" y="1832"/>
                      </a:lnTo>
                      <a:lnTo>
                        <a:pt x="922" y="1833"/>
                      </a:lnTo>
                      <a:lnTo>
                        <a:pt x="923" y="1838"/>
                      </a:lnTo>
                      <a:lnTo>
                        <a:pt x="924" y="1849"/>
                      </a:lnTo>
                      <a:lnTo>
                        <a:pt x="926" y="1849"/>
                      </a:lnTo>
                      <a:lnTo>
                        <a:pt x="926" y="1848"/>
                      </a:lnTo>
                      <a:lnTo>
                        <a:pt x="928" y="1837"/>
                      </a:lnTo>
                      <a:lnTo>
                        <a:pt x="928" y="1838"/>
                      </a:lnTo>
                      <a:lnTo>
                        <a:pt x="929" y="1848"/>
                      </a:lnTo>
                      <a:lnTo>
                        <a:pt x="930" y="1853"/>
                      </a:lnTo>
                      <a:lnTo>
                        <a:pt x="931" y="1849"/>
                      </a:lnTo>
                      <a:lnTo>
                        <a:pt x="932" y="1833"/>
                      </a:lnTo>
                      <a:lnTo>
                        <a:pt x="932" y="1840"/>
                      </a:lnTo>
                      <a:lnTo>
                        <a:pt x="934" y="1847"/>
                      </a:lnTo>
                      <a:lnTo>
                        <a:pt x="934" y="1846"/>
                      </a:lnTo>
                      <a:lnTo>
                        <a:pt x="935" y="1848"/>
                      </a:lnTo>
                      <a:lnTo>
                        <a:pt x="936" y="1848"/>
                      </a:lnTo>
                      <a:lnTo>
                        <a:pt x="937" y="1848"/>
                      </a:lnTo>
                      <a:lnTo>
                        <a:pt x="938" y="1849"/>
                      </a:lnTo>
                    </a:path>
                  </a:pathLst>
                </a:custGeom>
                <a:noFill/>
                <a:ln w="0">
                  <a:solidFill>
                    <a:srgbClr val="00008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36" name="Freeform 64">
                  <a:extLst>
                    <a:ext uri="{FF2B5EF4-FFF2-40B4-BE49-F238E27FC236}">
                      <a16:creationId xmlns:a16="http://schemas.microsoft.com/office/drawing/2014/main" id="{45DB1AD1-1B0A-40DA-8750-3039703886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95139" y="2251148"/>
                  <a:ext cx="1490604" cy="2621291"/>
                </a:xfrm>
                <a:custGeom>
                  <a:avLst/>
                  <a:gdLst>
                    <a:gd name="T0" fmla="*/ 25400 w 939"/>
                    <a:gd name="T1" fmla="*/ 2500313 h 1651"/>
                    <a:gd name="T2" fmla="*/ 49213 w 939"/>
                    <a:gd name="T3" fmla="*/ 2490788 h 1651"/>
                    <a:gd name="T4" fmla="*/ 74613 w 939"/>
                    <a:gd name="T5" fmla="*/ 2433638 h 1651"/>
                    <a:gd name="T6" fmla="*/ 100013 w 939"/>
                    <a:gd name="T7" fmla="*/ 2498725 h 1651"/>
                    <a:gd name="T8" fmla="*/ 123825 w 939"/>
                    <a:gd name="T9" fmla="*/ 2493963 h 1651"/>
                    <a:gd name="T10" fmla="*/ 149225 w 939"/>
                    <a:gd name="T11" fmla="*/ 2490788 h 1651"/>
                    <a:gd name="T12" fmla="*/ 173038 w 939"/>
                    <a:gd name="T13" fmla="*/ 2508250 h 1651"/>
                    <a:gd name="T14" fmla="*/ 198438 w 939"/>
                    <a:gd name="T15" fmla="*/ 2511425 h 1651"/>
                    <a:gd name="T16" fmla="*/ 222250 w 939"/>
                    <a:gd name="T17" fmla="*/ 2478088 h 1651"/>
                    <a:gd name="T18" fmla="*/ 246063 w 939"/>
                    <a:gd name="T19" fmla="*/ 2490788 h 1651"/>
                    <a:gd name="T20" fmla="*/ 273050 w 939"/>
                    <a:gd name="T21" fmla="*/ 2490788 h 1651"/>
                    <a:gd name="T22" fmla="*/ 296863 w 939"/>
                    <a:gd name="T23" fmla="*/ 2503488 h 1651"/>
                    <a:gd name="T24" fmla="*/ 322263 w 939"/>
                    <a:gd name="T25" fmla="*/ 2505075 h 1651"/>
                    <a:gd name="T26" fmla="*/ 346075 w 939"/>
                    <a:gd name="T27" fmla="*/ 2497138 h 1651"/>
                    <a:gd name="T28" fmla="*/ 371475 w 939"/>
                    <a:gd name="T29" fmla="*/ 2505075 h 1651"/>
                    <a:gd name="T30" fmla="*/ 396875 w 939"/>
                    <a:gd name="T31" fmla="*/ 2492375 h 1651"/>
                    <a:gd name="T32" fmla="*/ 419100 w 939"/>
                    <a:gd name="T33" fmla="*/ 2389188 h 1651"/>
                    <a:gd name="T34" fmla="*/ 446088 w 939"/>
                    <a:gd name="T35" fmla="*/ 2466975 h 1651"/>
                    <a:gd name="T36" fmla="*/ 469900 w 939"/>
                    <a:gd name="T37" fmla="*/ 2598738 h 1651"/>
                    <a:gd name="T38" fmla="*/ 493713 w 939"/>
                    <a:gd name="T39" fmla="*/ 2493963 h 1651"/>
                    <a:gd name="T40" fmla="*/ 519113 w 939"/>
                    <a:gd name="T41" fmla="*/ 2511425 h 1651"/>
                    <a:gd name="T42" fmla="*/ 544513 w 939"/>
                    <a:gd name="T43" fmla="*/ 2446338 h 1651"/>
                    <a:gd name="T44" fmla="*/ 568325 w 939"/>
                    <a:gd name="T45" fmla="*/ 2517775 h 1651"/>
                    <a:gd name="T46" fmla="*/ 592138 w 939"/>
                    <a:gd name="T47" fmla="*/ 2484438 h 1651"/>
                    <a:gd name="T48" fmla="*/ 619125 w 939"/>
                    <a:gd name="T49" fmla="*/ 2505075 h 1651"/>
                    <a:gd name="T50" fmla="*/ 642938 w 939"/>
                    <a:gd name="T51" fmla="*/ 2501900 h 1651"/>
                    <a:gd name="T52" fmla="*/ 666750 w 939"/>
                    <a:gd name="T53" fmla="*/ 2487613 h 1651"/>
                    <a:gd name="T54" fmla="*/ 692150 w 939"/>
                    <a:gd name="T55" fmla="*/ 2497138 h 1651"/>
                    <a:gd name="T56" fmla="*/ 717550 w 939"/>
                    <a:gd name="T57" fmla="*/ 2498725 h 1651"/>
                    <a:gd name="T58" fmla="*/ 741363 w 939"/>
                    <a:gd name="T59" fmla="*/ 2428875 h 1651"/>
                    <a:gd name="T60" fmla="*/ 766763 w 939"/>
                    <a:gd name="T61" fmla="*/ 2519363 h 1651"/>
                    <a:gd name="T62" fmla="*/ 792163 w 939"/>
                    <a:gd name="T63" fmla="*/ 2492375 h 1651"/>
                    <a:gd name="T64" fmla="*/ 815975 w 939"/>
                    <a:gd name="T65" fmla="*/ 2501900 h 1651"/>
                    <a:gd name="T66" fmla="*/ 839788 w 939"/>
                    <a:gd name="T67" fmla="*/ 2501900 h 1651"/>
                    <a:gd name="T68" fmla="*/ 865188 w 939"/>
                    <a:gd name="T69" fmla="*/ 2506663 h 1651"/>
                    <a:gd name="T70" fmla="*/ 889000 w 939"/>
                    <a:gd name="T71" fmla="*/ 2463800 h 1651"/>
                    <a:gd name="T72" fmla="*/ 914400 w 939"/>
                    <a:gd name="T73" fmla="*/ 2509838 h 1651"/>
                    <a:gd name="T74" fmla="*/ 938213 w 939"/>
                    <a:gd name="T75" fmla="*/ 2497138 h 1651"/>
                    <a:gd name="T76" fmla="*/ 963613 w 939"/>
                    <a:gd name="T77" fmla="*/ 2501900 h 1651"/>
                    <a:gd name="T78" fmla="*/ 989013 w 939"/>
                    <a:gd name="T79" fmla="*/ 2500313 h 1651"/>
                    <a:gd name="T80" fmla="*/ 1014413 w 939"/>
                    <a:gd name="T81" fmla="*/ 2509838 h 1651"/>
                    <a:gd name="T82" fmla="*/ 1038225 w 939"/>
                    <a:gd name="T83" fmla="*/ 2486025 h 1651"/>
                    <a:gd name="T84" fmla="*/ 1063625 w 939"/>
                    <a:gd name="T85" fmla="*/ 2505075 h 1651"/>
                    <a:gd name="T86" fmla="*/ 1089025 w 939"/>
                    <a:gd name="T87" fmla="*/ 2501900 h 1651"/>
                    <a:gd name="T88" fmla="*/ 1112838 w 939"/>
                    <a:gd name="T89" fmla="*/ 2501900 h 1651"/>
                    <a:gd name="T90" fmla="*/ 1136650 w 939"/>
                    <a:gd name="T91" fmla="*/ 2503488 h 1651"/>
                    <a:gd name="T92" fmla="*/ 1162050 w 939"/>
                    <a:gd name="T93" fmla="*/ 2405063 h 1651"/>
                    <a:gd name="T94" fmla="*/ 1185863 w 939"/>
                    <a:gd name="T95" fmla="*/ 2501900 h 1651"/>
                    <a:gd name="T96" fmla="*/ 1211263 w 939"/>
                    <a:gd name="T97" fmla="*/ 2498725 h 1651"/>
                    <a:gd name="T98" fmla="*/ 1235075 w 939"/>
                    <a:gd name="T99" fmla="*/ 2503488 h 1651"/>
                    <a:gd name="T100" fmla="*/ 1260475 w 939"/>
                    <a:gd name="T101" fmla="*/ 2498725 h 1651"/>
                    <a:gd name="T102" fmla="*/ 1284288 w 939"/>
                    <a:gd name="T103" fmla="*/ 2503488 h 1651"/>
                    <a:gd name="T104" fmla="*/ 1309688 w 939"/>
                    <a:gd name="T105" fmla="*/ 2309813 h 1651"/>
                    <a:gd name="T106" fmla="*/ 1335088 w 939"/>
                    <a:gd name="T107" fmla="*/ 2447925 h 1651"/>
                    <a:gd name="T108" fmla="*/ 1358900 w 939"/>
                    <a:gd name="T109" fmla="*/ 2498725 h 1651"/>
                    <a:gd name="T110" fmla="*/ 1384300 w 939"/>
                    <a:gd name="T111" fmla="*/ 2471738 h 1651"/>
                    <a:gd name="T112" fmla="*/ 1409700 w 939"/>
                    <a:gd name="T113" fmla="*/ 2486025 h 1651"/>
                    <a:gd name="T114" fmla="*/ 1433513 w 939"/>
                    <a:gd name="T115" fmla="*/ 2495550 h 1651"/>
                    <a:gd name="T116" fmla="*/ 1458913 w 939"/>
                    <a:gd name="T117" fmla="*/ 2487613 h 1651"/>
                    <a:gd name="T118" fmla="*/ 1484313 w 939"/>
                    <a:gd name="T119" fmla="*/ 2500313 h 1651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939" h="1651">
                      <a:moveTo>
                        <a:pt x="0" y="1576"/>
                      </a:moveTo>
                      <a:lnTo>
                        <a:pt x="2" y="1577"/>
                      </a:lnTo>
                      <a:lnTo>
                        <a:pt x="3" y="1577"/>
                      </a:lnTo>
                      <a:lnTo>
                        <a:pt x="4" y="1576"/>
                      </a:lnTo>
                      <a:lnTo>
                        <a:pt x="5" y="1575"/>
                      </a:lnTo>
                      <a:lnTo>
                        <a:pt x="6" y="1576"/>
                      </a:lnTo>
                      <a:lnTo>
                        <a:pt x="7" y="1578"/>
                      </a:lnTo>
                      <a:lnTo>
                        <a:pt x="8" y="1579"/>
                      </a:lnTo>
                      <a:lnTo>
                        <a:pt x="9" y="1579"/>
                      </a:lnTo>
                      <a:lnTo>
                        <a:pt x="10" y="1577"/>
                      </a:lnTo>
                      <a:lnTo>
                        <a:pt x="11" y="1573"/>
                      </a:lnTo>
                      <a:lnTo>
                        <a:pt x="12" y="1544"/>
                      </a:lnTo>
                      <a:lnTo>
                        <a:pt x="12" y="1561"/>
                      </a:lnTo>
                      <a:lnTo>
                        <a:pt x="13" y="1575"/>
                      </a:lnTo>
                      <a:lnTo>
                        <a:pt x="15" y="1576"/>
                      </a:lnTo>
                      <a:lnTo>
                        <a:pt x="16" y="1575"/>
                      </a:lnTo>
                      <a:lnTo>
                        <a:pt x="17" y="1562"/>
                      </a:lnTo>
                      <a:lnTo>
                        <a:pt x="18" y="1569"/>
                      </a:lnTo>
                      <a:lnTo>
                        <a:pt x="19" y="1575"/>
                      </a:lnTo>
                      <a:lnTo>
                        <a:pt x="21" y="1576"/>
                      </a:lnTo>
                      <a:lnTo>
                        <a:pt x="22" y="1576"/>
                      </a:lnTo>
                      <a:lnTo>
                        <a:pt x="23" y="1575"/>
                      </a:lnTo>
                      <a:lnTo>
                        <a:pt x="24" y="1576"/>
                      </a:lnTo>
                      <a:lnTo>
                        <a:pt x="26" y="1576"/>
                      </a:lnTo>
                      <a:lnTo>
                        <a:pt x="28" y="1575"/>
                      </a:lnTo>
                      <a:lnTo>
                        <a:pt x="29" y="1575"/>
                      </a:lnTo>
                      <a:lnTo>
                        <a:pt x="29" y="1576"/>
                      </a:lnTo>
                      <a:lnTo>
                        <a:pt x="31" y="1575"/>
                      </a:lnTo>
                      <a:lnTo>
                        <a:pt x="31" y="1569"/>
                      </a:lnTo>
                      <a:lnTo>
                        <a:pt x="32" y="1574"/>
                      </a:lnTo>
                      <a:lnTo>
                        <a:pt x="33" y="1576"/>
                      </a:lnTo>
                      <a:lnTo>
                        <a:pt x="34" y="1576"/>
                      </a:lnTo>
                      <a:lnTo>
                        <a:pt x="35" y="1576"/>
                      </a:lnTo>
                      <a:lnTo>
                        <a:pt x="36" y="1576"/>
                      </a:lnTo>
                      <a:lnTo>
                        <a:pt x="37" y="1576"/>
                      </a:lnTo>
                      <a:lnTo>
                        <a:pt x="38" y="1578"/>
                      </a:lnTo>
                      <a:lnTo>
                        <a:pt x="40" y="1578"/>
                      </a:lnTo>
                      <a:lnTo>
                        <a:pt x="41" y="1577"/>
                      </a:lnTo>
                      <a:lnTo>
                        <a:pt x="42" y="1576"/>
                      </a:lnTo>
                      <a:lnTo>
                        <a:pt x="43" y="1577"/>
                      </a:lnTo>
                      <a:lnTo>
                        <a:pt x="44" y="1566"/>
                      </a:lnTo>
                      <a:lnTo>
                        <a:pt x="45" y="1571"/>
                      </a:lnTo>
                      <a:lnTo>
                        <a:pt x="45" y="1576"/>
                      </a:lnTo>
                      <a:lnTo>
                        <a:pt x="47" y="1533"/>
                      </a:lnTo>
                      <a:lnTo>
                        <a:pt x="47" y="1535"/>
                      </a:lnTo>
                      <a:lnTo>
                        <a:pt x="49" y="1566"/>
                      </a:lnTo>
                      <a:lnTo>
                        <a:pt x="51" y="1577"/>
                      </a:lnTo>
                      <a:lnTo>
                        <a:pt x="52" y="1574"/>
                      </a:lnTo>
                      <a:lnTo>
                        <a:pt x="53" y="1573"/>
                      </a:lnTo>
                      <a:lnTo>
                        <a:pt x="54" y="1574"/>
                      </a:lnTo>
                      <a:lnTo>
                        <a:pt x="55" y="1574"/>
                      </a:lnTo>
                      <a:lnTo>
                        <a:pt x="56" y="1575"/>
                      </a:lnTo>
                      <a:lnTo>
                        <a:pt x="58" y="1575"/>
                      </a:lnTo>
                      <a:lnTo>
                        <a:pt x="59" y="1575"/>
                      </a:lnTo>
                      <a:lnTo>
                        <a:pt x="60" y="1575"/>
                      </a:lnTo>
                      <a:lnTo>
                        <a:pt x="61" y="1575"/>
                      </a:lnTo>
                      <a:lnTo>
                        <a:pt x="61" y="1574"/>
                      </a:lnTo>
                      <a:lnTo>
                        <a:pt x="63" y="1574"/>
                      </a:lnTo>
                      <a:lnTo>
                        <a:pt x="65" y="1573"/>
                      </a:lnTo>
                      <a:lnTo>
                        <a:pt x="65" y="1574"/>
                      </a:lnTo>
                      <a:lnTo>
                        <a:pt x="67" y="1574"/>
                      </a:lnTo>
                      <a:lnTo>
                        <a:pt x="68" y="1573"/>
                      </a:lnTo>
                      <a:lnTo>
                        <a:pt x="69" y="1573"/>
                      </a:lnTo>
                      <a:lnTo>
                        <a:pt x="70" y="1573"/>
                      </a:lnTo>
                      <a:lnTo>
                        <a:pt x="71" y="1573"/>
                      </a:lnTo>
                      <a:lnTo>
                        <a:pt x="72" y="1572"/>
                      </a:lnTo>
                      <a:lnTo>
                        <a:pt x="72" y="1566"/>
                      </a:lnTo>
                      <a:lnTo>
                        <a:pt x="73" y="1571"/>
                      </a:lnTo>
                      <a:lnTo>
                        <a:pt x="74" y="1573"/>
                      </a:lnTo>
                      <a:lnTo>
                        <a:pt x="75" y="1573"/>
                      </a:lnTo>
                      <a:lnTo>
                        <a:pt x="77" y="1572"/>
                      </a:lnTo>
                      <a:lnTo>
                        <a:pt x="77" y="1571"/>
                      </a:lnTo>
                      <a:lnTo>
                        <a:pt x="78" y="1571"/>
                      </a:lnTo>
                      <a:lnTo>
                        <a:pt x="79" y="1573"/>
                      </a:lnTo>
                      <a:lnTo>
                        <a:pt x="80" y="1567"/>
                      </a:lnTo>
                      <a:lnTo>
                        <a:pt x="80" y="1565"/>
                      </a:lnTo>
                      <a:lnTo>
                        <a:pt x="81" y="1568"/>
                      </a:lnTo>
                      <a:lnTo>
                        <a:pt x="83" y="1572"/>
                      </a:lnTo>
                      <a:lnTo>
                        <a:pt x="85" y="1572"/>
                      </a:lnTo>
                      <a:lnTo>
                        <a:pt x="85" y="1570"/>
                      </a:lnTo>
                      <a:lnTo>
                        <a:pt x="86" y="1570"/>
                      </a:lnTo>
                      <a:lnTo>
                        <a:pt x="87" y="1553"/>
                      </a:lnTo>
                      <a:lnTo>
                        <a:pt x="88" y="1561"/>
                      </a:lnTo>
                      <a:lnTo>
                        <a:pt x="89" y="1569"/>
                      </a:lnTo>
                      <a:lnTo>
                        <a:pt x="90" y="1570"/>
                      </a:lnTo>
                      <a:lnTo>
                        <a:pt x="92" y="1567"/>
                      </a:lnTo>
                      <a:lnTo>
                        <a:pt x="92" y="1569"/>
                      </a:lnTo>
                      <a:lnTo>
                        <a:pt x="94" y="1569"/>
                      </a:lnTo>
                      <a:lnTo>
                        <a:pt x="95" y="1568"/>
                      </a:lnTo>
                      <a:lnTo>
                        <a:pt x="96" y="1567"/>
                      </a:lnTo>
                      <a:lnTo>
                        <a:pt x="96" y="1558"/>
                      </a:lnTo>
                      <a:lnTo>
                        <a:pt x="96" y="1559"/>
                      </a:lnTo>
                      <a:lnTo>
                        <a:pt x="98" y="1558"/>
                      </a:lnTo>
                      <a:lnTo>
                        <a:pt x="99" y="1567"/>
                      </a:lnTo>
                      <a:lnTo>
                        <a:pt x="100" y="1566"/>
                      </a:lnTo>
                      <a:lnTo>
                        <a:pt x="101" y="1573"/>
                      </a:lnTo>
                      <a:lnTo>
                        <a:pt x="101" y="1575"/>
                      </a:lnTo>
                      <a:lnTo>
                        <a:pt x="102" y="1579"/>
                      </a:lnTo>
                      <a:lnTo>
                        <a:pt x="103" y="1586"/>
                      </a:lnTo>
                      <a:lnTo>
                        <a:pt x="104" y="1592"/>
                      </a:lnTo>
                      <a:lnTo>
                        <a:pt x="105" y="1596"/>
                      </a:lnTo>
                      <a:lnTo>
                        <a:pt x="107" y="1594"/>
                      </a:lnTo>
                      <a:lnTo>
                        <a:pt x="108" y="1590"/>
                      </a:lnTo>
                      <a:lnTo>
                        <a:pt x="108" y="1584"/>
                      </a:lnTo>
                      <a:lnTo>
                        <a:pt x="109" y="1580"/>
                      </a:lnTo>
                      <a:lnTo>
                        <a:pt x="110" y="1574"/>
                      </a:lnTo>
                      <a:lnTo>
                        <a:pt x="111" y="1561"/>
                      </a:lnTo>
                      <a:lnTo>
                        <a:pt x="112" y="1539"/>
                      </a:lnTo>
                      <a:lnTo>
                        <a:pt x="112" y="1533"/>
                      </a:lnTo>
                      <a:lnTo>
                        <a:pt x="113" y="1551"/>
                      </a:lnTo>
                      <a:lnTo>
                        <a:pt x="114" y="1539"/>
                      </a:lnTo>
                      <a:lnTo>
                        <a:pt x="115" y="1549"/>
                      </a:lnTo>
                      <a:lnTo>
                        <a:pt x="116" y="1562"/>
                      </a:lnTo>
                      <a:lnTo>
                        <a:pt x="117" y="1576"/>
                      </a:lnTo>
                      <a:lnTo>
                        <a:pt x="119" y="1553"/>
                      </a:lnTo>
                      <a:lnTo>
                        <a:pt x="119" y="1541"/>
                      </a:lnTo>
                      <a:lnTo>
                        <a:pt x="120" y="1524"/>
                      </a:lnTo>
                      <a:lnTo>
                        <a:pt x="120" y="1548"/>
                      </a:lnTo>
                      <a:lnTo>
                        <a:pt x="122" y="1574"/>
                      </a:lnTo>
                      <a:lnTo>
                        <a:pt x="122" y="1575"/>
                      </a:lnTo>
                      <a:lnTo>
                        <a:pt x="123" y="1582"/>
                      </a:lnTo>
                      <a:lnTo>
                        <a:pt x="125" y="1582"/>
                      </a:lnTo>
                      <a:lnTo>
                        <a:pt x="127" y="1584"/>
                      </a:lnTo>
                      <a:lnTo>
                        <a:pt x="128" y="1582"/>
                      </a:lnTo>
                      <a:lnTo>
                        <a:pt x="129" y="1579"/>
                      </a:lnTo>
                      <a:lnTo>
                        <a:pt x="130" y="1576"/>
                      </a:lnTo>
                      <a:lnTo>
                        <a:pt x="130" y="1573"/>
                      </a:lnTo>
                      <a:lnTo>
                        <a:pt x="132" y="1570"/>
                      </a:lnTo>
                      <a:lnTo>
                        <a:pt x="132" y="1569"/>
                      </a:lnTo>
                      <a:lnTo>
                        <a:pt x="133" y="1566"/>
                      </a:lnTo>
                      <a:lnTo>
                        <a:pt x="134" y="1564"/>
                      </a:lnTo>
                      <a:lnTo>
                        <a:pt x="134" y="1569"/>
                      </a:lnTo>
                      <a:lnTo>
                        <a:pt x="135" y="1574"/>
                      </a:lnTo>
                      <a:lnTo>
                        <a:pt x="136" y="1578"/>
                      </a:lnTo>
                      <a:lnTo>
                        <a:pt x="138" y="1579"/>
                      </a:lnTo>
                      <a:lnTo>
                        <a:pt x="139" y="1561"/>
                      </a:lnTo>
                      <a:lnTo>
                        <a:pt x="140" y="1556"/>
                      </a:lnTo>
                      <a:lnTo>
                        <a:pt x="140" y="1561"/>
                      </a:lnTo>
                      <a:lnTo>
                        <a:pt x="141" y="1567"/>
                      </a:lnTo>
                      <a:lnTo>
                        <a:pt x="142" y="1573"/>
                      </a:lnTo>
                      <a:lnTo>
                        <a:pt x="143" y="1573"/>
                      </a:lnTo>
                      <a:lnTo>
                        <a:pt x="144" y="1573"/>
                      </a:lnTo>
                      <a:lnTo>
                        <a:pt x="145" y="1573"/>
                      </a:lnTo>
                      <a:lnTo>
                        <a:pt x="145" y="1575"/>
                      </a:lnTo>
                      <a:lnTo>
                        <a:pt x="147" y="1576"/>
                      </a:lnTo>
                      <a:lnTo>
                        <a:pt x="149" y="1565"/>
                      </a:lnTo>
                      <a:lnTo>
                        <a:pt x="149" y="1563"/>
                      </a:lnTo>
                      <a:lnTo>
                        <a:pt x="150" y="1557"/>
                      </a:lnTo>
                      <a:lnTo>
                        <a:pt x="151" y="1567"/>
                      </a:lnTo>
                      <a:lnTo>
                        <a:pt x="151" y="1570"/>
                      </a:lnTo>
                      <a:lnTo>
                        <a:pt x="153" y="1575"/>
                      </a:lnTo>
                      <a:lnTo>
                        <a:pt x="154" y="1575"/>
                      </a:lnTo>
                      <a:lnTo>
                        <a:pt x="155" y="1569"/>
                      </a:lnTo>
                      <a:lnTo>
                        <a:pt x="157" y="1578"/>
                      </a:lnTo>
                      <a:lnTo>
                        <a:pt x="158" y="1574"/>
                      </a:lnTo>
                      <a:lnTo>
                        <a:pt x="159" y="1572"/>
                      </a:lnTo>
                      <a:lnTo>
                        <a:pt x="161" y="1564"/>
                      </a:lnTo>
                      <a:lnTo>
                        <a:pt x="161" y="1566"/>
                      </a:lnTo>
                      <a:lnTo>
                        <a:pt x="162" y="1573"/>
                      </a:lnTo>
                      <a:lnTo>
                        <a:pt x="163" y="1579"/>
                      </a:lnTo>
                      <a:lnTo>
                        <a:pt x="164" y="1585"/>
                      </a:lnTo>
                      <a:lnTo>
                        <a:pt x="165" y="1575"/>
                      </a:lnTo>
                      <a:lnTo>
                        <a:pt x="166" y="1545"/>
                      </a:lnTo>
                      <a:lnTo>
                        <a:pt x="166" y="1543"/>
                      </a:lnTo>
                      <a:lnTo>
                        <a:pt x="167" y="1561"/>
                      </a:lnTo>
                      <a:lnTo>
                        <a:pt x="168" y="1578"/>
                      </a:lnTo>
                      <a:lnTo>
                        <a:pt x="170" y="1582"/>
                      </a:lnTo>
                      <a:lnTo>
                        <a:pt x="171" y="1579"/>
                      </a:lnTo>
                      <a:lnTo>
                        <a:pt x="172" y="1569"/>
                      </a:lnTo>
                      <a:lnTo>
                        <a:pt x="172" y="1566"/>
                      </a:lnTo>
                      <a:lnTo>
                        <a:pt x="173" y="1570"/>
                      </a:lnTo>
                      <a:lnTo>
                        <a:pt x="173" y="1577"/>
                      </a:lnTo>
                      <a:lnTo>
                        <a:pt x="175" y="1575"/>
                      </a:lnTo>
                      <a:lnTo>
                        <a:pt x="176" y="1574"/>
                      </a:lnTo>
                      <a:lnTo>
                        <a:pt x="177" y="1574"/>
                      </a:lnTo>
                      <a:lnTo>
                        <a:pt x="177" y="1573"/>
                      </a:lnTo>
                      <a:lnTo>
                        <a:pt x="179" y="1575"/>
                      </a:lnTo>
                      <a:lnTo>
                        <a:pt x="179" y="1576"/>
                      </a:lnTo>
                      <a:lnTo>
                        <a:pt x="180" y="1577"/>
                      </a:lnTo>
                      <a:lnTo>
                        <a:pt x="182" y="1578"/>
                      </a:lnTo>
                      <a:lnTo>
                        <a:pt x="183" y="1577"/>
                      </a:lnTo>
                      <a:lnTo>
                        <a:pt x="183" y="1571"/>
                      </a:lnTo>
                      <a:lnTo>
                        <a:pt x="184" y="1573"/>
                      </a:lnTo>
                      <a:lnTo>
                        <a:pt x="185" y="1576"/>
                      </a:lnTo>
                      <a:lnTo>
                        <a:pt x="186" y="1577"/>
                      </a:lnTo>
                      <a:lnTo>
                        <a:pt x="187" y="1577"/>
                      </a:lnTo>
                      <a:lnTo>
                        <a:pt x="188" y="1576"/>
                      </a:lnTo>
                      <a:lnTo>
                        <a:pt x="189" y="1573"/>
                      </a:lnTo>
                      <a:lnTo>
                        <a:pt x="189" y="1575"/>
                      </a:lnTo>
                      <a:lnTo>
                        <a:pt x="191" y="1575"/>
                      </a:lnTo>
                      <a:lnTo>
                        <a:pt x="191" y="1576"/>
                      </a:lnTo>
                      <a:lnTo>
                        <a:pt x="193" y="1574"/>
                      </a:lnTo>
                      <a:lnTo>
                        <a:pt x="193" y="1575"/>
                      </a:lnTo>
                      <a:lnTo>
                        <a:pt x="194" y="1580"/>
                      </a:lnTo>
                      <a:lnTo>
                        <a:pt x="195" y="1573"/>
                      </a:lnTo>
                      <a:lnTo>
                        <a:pt x="196" y="1577"/>
                      </a:lnTo>
                      <a:lnTo>
                        <a:pt x="197" y="1576"/>
                      </a:lnTo>
                      <a:lnTo>
                        <a:pt x="198" y="1577"/>
                      </a:lnTo>
                      <a:lnTo>
                        <a:pt x="199" y="1578"/>
                      </a:lnTo>
                      <a:lnTo>
                        <a:pt x="200" y="1578"/>
                      </a:lnTo>
                      <a:lnTo>
                        <a:pt x="201" y="1578"/>
                      </a:lnTo>
                      <a:lnTo>
                        <a:pt x="202" y="1577"/>
                      </a:lnTo>
                      <a:lnTo>
                        <a:pt x="203" y="1578"/>
                      </a:lnTo>
                      <a:lnTo>
                        <a:pt x="204" y="1578"/>
                      </a:lnTo>
                      <a:lnTo>
                        <a:pt x="206" y="1579"/>
                      </a:lnTo>
                      <a:lnTo>
                        <a:pt x="206" y="1578"/>
                      </a:lnTo>
                      <a:lnTo>
                        <a:pt x="207" y="1579"/>
                      </a:lnTo>
                      <a:lnTo>
                        <a:pt x="208" y="1572"/>
                      </a:lnTo>
                      <a:lnTo>
                        <a:pt x="209" y="1576"/>
                      </a:lnTo>
                      <a:lnTo>
                        <a:pt x="209" y="1580"/>
                      </a:lnTo>
                      <a:lnTo>
                        <a:pt x="210" y="1581"/>
                      </a:lnTo>
                      <a:lnTo>
                        <a:pt x="211" y="1582"/>
                      </a:lnTo>
                      <a:lnTo>
                        <a:pt x="212" y="1584"/>
                      </a:lnTo>
                      <a:lnTo>
                        <a:pt x="214" y="1585"/>
                      </a:lnTo>
                      <a:lnTo>
                        <a:pt x="215" y="1583"/>
                      </a:lnTo>
                      <a:lnTo>
                        <a:pt x="216" y="1580"/>
                      </a:lnTo>
                      <a:lnTo>
                        <a:pt x="216" y="1576"/>
                      </a:lnTo>
                      <a:lnTo>
                        <a:pt x="217" y="1572"/>
                      </a:lnTo>
                      <a:lnTo>
                        <a:pt x="218" y="1573"/>
                      </a:lnTo>
                      <a:lnTo>
                        <a:pt x="218" y="1575"/>
                      </a:lnTo>
                      <a:lnTo>
                        <a:pt x="219" y="1585"/>
                      </a:lnTo>
                      <a:lnTo>
                        <a:pt x="221" y="1587"/>
                      </a:lnTo>
                      <a:lnTo>
                        <a:pt x="222" y="1581"/>
                      </a:lnTo>
                      <a:lnTo>
                        <a:pt x="223" y="1510"/>
                      </a:lnTo>
                      <a:lnTo>
                        <a:pt x="223" y="1512"/>
                      </a:lnTo>
                      <a:lnTo>
                        <a:pt x="224" y="1533"/>
                      </a:lnTo>
                      <a:lnTo>
                        <a:pt x="225" y="1552"/>
                      </a:lnTo>
                      <a:lnTo>
                        <a:pt x="226" y="1584"/>
                      </a:lnTo>
                      <a:lnTo>
                        <a:pt x="228" y="1591"/>
                      </a:lnTo>
                      <a:lnTo>
                        <a:pt x="228" y="1578"/>
                      </a:lnTo>
                      <a:lnTo>
                        <a:pt x="230" y="1568"/>
                      </a:lnTo>
                      <a:lnTo>
                        <a:pt x="230" y="1567"/>
                      </a:lnTo>
                      <a:lnTo>
                        <a:pt x="230" y="1569"/>
                      </a:lnTo>
                      <a:lnTo>
                        <a:pt x="231" y="1577"/>
                      </a:lnTo>
                      <a:lnTo>
                        <a:pt x="233" y="1580"/>
                      </a:lnTo>
                      <a:lnTo>
                        <a:pt x="234" y="1578"/>
                      </a:lnTo>
                      <a:lnTo>
                        <a:pt x="235" y="1577"/>
                      </a:lnTo>
                      <a:lnTo>
                        <a:pt x="235" y="1576"/>
                      </a:lnTo>
                      <a:lnTo>
                        <a:pt x="236" y="1577"/>
                      </a:lnTo>
                      <a:lnTo>
                        <a:pt x="238" y="1579"/>
                      </a:lnTo>
                      <a:lnTo>
                        <a:pt x="238" y="1580"/>
                      </a:lnTo>
                      <a:lnTo>
                        <a:pt x="239" y="1572"/>
                      </a:lnTo>
                      <a:lnTo>
                        <a:pt x="240" y="1578"/>
                      </a:lnTo>
                      <a:lnTo>
                        <a:pt x="241" y="1579"/>
                      </a:lnTo>
                      <a:lnTo>
                        <a:pt x="242" y="1577"/>
                      </a:lnTo>
                      <a:lnTo>
                        <a:pt x="243" y="1577"/>
                      </a:lnTo>
                      <a:lnTo>
                        <a:pt x="244" y="1577"/>
                      </a:lnTo>
                      <a:lnTo>
                        <a:pt x="244" y="1576"/>
                      </a:lnTo>
                      <a:lnTo>
                        <a:pt x="246" y="1575"/>
                      </a:lnTo>
                      <a:lnTo>
                        <a:pt x="246" y="1573"/>
                      </a:lnTo>
                      <a:lnTo>
                        <a:pt x="248" y="1566"/>
                      </a:lnTo>
                      <a:lnTo>
                        <a:pt x="248" y="1565"/>
                      </a:lnTo>
                      <a:lnTo>
                        <a:pt x="250" y="1570"/>
                      </a:lnTo>
                      <a:lnTo>
                        <a:pt x="250" y="1571"/>
                      </a:lnTo>
                      <a:lnTo>
                        <a:pt x="252" y="1549"/>
                      </a:lnTo>
                      <a:lnTo>
                        <a:pt x="252" y="1547"/>
                      </a:lnTo>
                      <a:lnTo>
                        <a:pt x="253" y="1528"/>
                      </a:lnTo>
                      <a:lnTo>
                        <a:pt x="254" y="1530"/>
                      </a:lnTo>
                      <a:lnTo>
                        <a:pt x="255" y="1482"/>
                      </a:lnTo>
                      <a:lnTo>
                        <a:pt x="256" y="1458"/>
                      </a:lnTo>
                      <a:lnTo>
                        <a:pt x="256" y="1497"/>
                      </a:lnTo>
                      <a:lnTo>
                        <a:pt x="258" y="1553"/>
                      </a:lnTo>
                      <a:lnTo>
                        <a:pt x="258" y="1550"/>
                      </a:lnTo>
                      <a:lnTo>
                        <a:pt x="259" y="1563"/>
                      </a:lnTo>
                      <a:lnTo>
                        <a:pt x="260" y="1586"/>
                      </a:lnTo>
                      <a:lnTo>
                        <a:pt x="262" y="1584"/>
                      </a:lnTo>
                      <a:lnTo>
                        <a:pt x="262" y="1580"/>
                      </a:lnTo>
                      <a:lnTo>
                        <a:pt x="264" y="1487"/>
                      </a:lnTo>
                      <a:lnTo>
                        <a:pt x="264" y="1466"/>
                      </a:lnTo>
                      <a:lnTo>
                        <a:pt x="264" y="1505"/>
                      </a:lnTo>
                      <a:lnTo>
                        <a:pt x="265" y="1545"/>
                      </a:lnTo>
                      <a:lnTo>
                        <a:pt x="266" y="1571"/>
                      </a:lnTo>
                      <a:lnTo>
                        <a:pt x="267" y="1583"/>
                      </a:lnTo>
                      <a:lnTo>
                        <a:pt x="268" y="1588"/>
                      </a:lnTo>
                      <a:lnTo>
                        <a:pt x="270" y="1582"/>
                      </a:lnTo>
                      <a:lnTo>
                        <a:pt x="270" y="1584"/>
                      </a:lnTo>
                      <a:lnTo>
                        <a:pt x="272" y="1584"/>
                      </a:lnTo>
                      <a:lnTo>
                        <a:pt x="272" y="1592"/>
                      </a:lnTo>
                      <a:lnTo>
                        <a:pt x="273" y="1592"/>
                      </a:lnTo>
                      <a:lnTo>
                        <a:pt x="274" y="1598"/>
                      </a:lnTo>
                      <a:lnTo>
                        <a:pt x="274" y="1604"/>
                      </a:lnTo>
                      <a:lnTo>
                        <a:pt x="276" y="1500"/>
                      </a:lnTo>
                      <a:lnTo>
                        <a:pt x="276" y="1506"/>
                      </a:lnTo>
                      <a:lnTo>
                        <a:pt x="278" y="1625"/>
                      </a:lnTo>
                      <a:lnTo>
                        <a:pt x="279" y="1601"/>
                      </a:lnTo>
                      <a:lnTo>
                        <a:pt x="279" y="1603"/>
                      </a:lnTo>
                      <a:lnTo>
                        <a:pt x="281" y="1554"/>
                      </a:lnTo>
                      <a:lnTo>
                        <a:pt x="281" y="1403"/>
                      </a:lnTo>
                      <a:lnTo>
                        <a:pt x="282" y="1381"/>
                      </a:lnTo>
                      <a:lnTo>
                        <a:pt x="283" y="1471"/>
                      </a:lnTo>
                      <a:lnTo>
                        <a:pt x="283" y="1549"/>
                      </a:lnTo>
                      <a:lnTo>
                        <a:pt x="285" y="1558"/>
                      </a:lnTo>
                      <a:lnTo>
                        <a:pt x="285" y="1620"/>
                      </a:lnTo>
                      <a:lnTo>
                        <a:pt x="286" y="1651"/>
                      </a:lnTo>
                      <a:lnTo>
                        <a:pt x="288" y="1572"/>
                      </a:lnTo>
                      <a:lnTo>
                        <a:pt x="289" y="945"/>
                      </a:lnTo>
                      <a:lnTo>
                        <a:pt x="290" y="2"/>
                      </a:lnTo>
                      <a:lnTo>
                        <a:pt x="290" y="0"/>
                      </a:lnTo>
                      <a:lnTo>
                        <a:pt x="291" y="845"/>
                      </a:lnTo>
                      <a:lnTo>
                        <a:pt x="292" y="1439"/>
                      </a:lnTo>
                      <a:lnTo>
                        <a:pt x="293" y="1633"/>
                      </a:lnTo>
                      <a:lnTo>
                        <a:pt x="294" y="1643"/>
                      </a:lnTo>
                      <a:lnTo>
                        <a:pt x="295" y="1646"/>
                      </a:lnTo>
                      <a:lnTo>
                        <a:pt x="296" y="1637"/>
                      </a:lnTo>
                      <a:lnTo>
                        <a:pt x="297" y="1624"/>
                      </a:lnTo>
                      <a:lnTo>
                        <a:pt x="298" y="1612"/>
                      </a:lnTo>
                      <a:lnTo>
                        <a:pt x="299" y="1602"/>
                      </a:lnTo>
                      <a:lnTo>
                        <a:pt x="300" y="1596"/>
                      </a:lnTo>
                      <a:lnTo>
                        <a:pt x="301" y="1593"/>
                      </a:lnTo>
                      <a:lnTo>
                        <a:pt x="301" y="1591"/>
                      </a:lnTo>
                      <a:lnTo>
                        <a:pt x="303" y="1593"/>
                      </a:lnTo>
                      <a:lnTo>
                        <a:pt x="304" y="1587"/>
                      </a:lnTo>
                      <a:lnTo>
                        <a:pt x="304" y="1581"/>
                      </a:lnTo>
                      <a:lnTo>
                        <a:pt x="305" y="1583"/>
                      </a:lnTo>
                      <a:lnTo>
                        <a:pt x="306" y="1573"/>
                      </a:lnTo>
                      <a:lnTo>
                        <a:pt x="307" y="1573"/>
                      </a:lnTo>
                      <a:lnTo>
                        <a:pt x="307" y="1561"/>
                      </a:lnTo>
                      <a:lnTo>
                        <a:pt x="308" y="1573"/>
                      </a:lnTo>
                      <a:lnTo>
                        <a:pt x="310" y="1567"/>
                      </a:lnTo>
                      <a:lnTo>
                        <a:pt x="311" y="1570"/>
                      </a:lnTo>
                      <a:lnTo>
                        <a:pt x="311" y="1571"/>
                      </a:lnTo>
                      <a:lnTo>
                        <a:pt x="313" y="1571"/>
                      </a:lnTo>
                      <a:lnTo>
                        <a:pt x="314" y="1567"/>
                      </a:lnTo>
                      <a:lnTo>
                        <a:pt x="315" y="1537"/>
                      </a:lnTo>
                      <a:lnTo>
                        <a:pt x="316" y="1544"/>
                      </a:lnTo>
                      <a:lnTo>
                        <a:pt x="317" y="1567"/>
                      </a:lnTo>
                      <a:lnTo>
                        <a:pt x="317" y="1577"/>
                      </a:lnTo>
                      <a:lnTo>
                        <a:pt x="319" y="1574"/>
                      </a:lnTo>
                      <a:lnTo>
                        <a:pt x="320" y="1569"/>
                      </a:lnTo>
                      <a:lnTo>
                        <a:pt x="320" y="1568"/>
                      </a:lnTo>
                      <a:lnTo>
                        <a:pt x="321" y="1571"/>
                      </a:lnTo>
                      <a:lnTo>
                        <a:pt x="322" y="1578"/>
                      </a:lnTo>
                      <a:lnTo>
                        <a:pt x="323" y="1579"/>
                      </a:lnTo>
                      <a:lnTo>
                        <a:pt x="324" y="1579"/>
                      </a:lnTo>
                      <a:lnTo>
                        <a:pt x="325" y="1576"/>
                      </a:lnTo>
                      <a:lnTo>
                        <a:pt x="326" y="1580"/>
                      </a:lnTo>
                      <a:lnTo>
                        <a:pt x="327" y="1582"/>
                      </a:lnTo>
                      <a:lnTo>
                        <a:pt x="328" y="1584"/>
                      </a:lnTo>
                      <a:lnTo>
                        <a:pt x="329" y="1585"/>
                      </a:lnTo>
                      <a:lnTo>
                        <a:pt x="330" y="1585"/>
                      </a:lnTo>
                      <a:lnTo>
                        <a:pt x="332" y="1585"/>
                      </a:lnTo>
                      <a:lnTo>
                        <a:pt x="333" y="1583"/>
                      </a:lnTo>
                      <a:lnTo>
                        <a:pt x="334" y="1576"/>
                      </a:lnTo>
                      <a:lnTo>
                        <a:pt x="334" y="1579"/>
                      </a:lnTo>
                      <a:lnTo>
                        <a:pt x="335" y="1577"/>
                      </a:lnTo>
                      <a:lnTo>
                        <a:pt x="336" y="1582"/>
                      </a:lnTo>
                      <a:lnTo>
                        <a:pt x="338" y="1584"/>
                      </a:lnTo>
                      <a:lnTo>
                        <a:pt x="339" y="1585"/>
                      </a:lnTo>
                      <a:lnTo>
                        <a:pt x="340" y="1583"/>
                      </a:lnTo>
                      <a:lnTo>
                        <a:pt x="341" y="1540"/>
                      </a:lnTo>
                      <a:lnTo>
                        <a:pt x="341" y="1544"/>
                      </a:lnTo>
                      <a:lnTo>
                        <a:pt x="343" y="1541"/>
                      </a:lnTo>
                      <a:lnTo>
                        <a:pt x="344" y="1539"/>
                      </a:lnTo>
                      <a:lnTo>
                        <a:pt x="344" y="1549"/>
                      </a:lnTo>
                      <a:lnTo>
                        <a:pt x="345" y="1555"/>
                      </a:lnTo>
                      <a:lnTo>
                        <a:pt x="346" y="1563"/>
                      </a:lnTo>
                      <a:lnTo>
                        <a:pt x="347" y="1570"/>
                      </a:lnTo>
                      <a:lnTo>
                        <a:pt x="348" y="1576"/>
                      </a:lnTo>
                      <a:lnTo>
                        <a:pt x="348" y="1581"/>
                      </a:lnTo>
                      <a:lnTo>
                        <a:pt x="350" y="1581"/>
                      </a:lnTo>
                      <a:lnTo>
                        <a:pt x="351" y="1572"/>
                      </a:lnTo>
                      <a:lnTo>
                        <a:pt x="351" y="1569"/>
                      </a:lnTo>
                      <a:lnTo>
                        <a:pt x="352" y="1575"/>
                      </a:lnTo>
                      <a:lnTo>
                        <a:pt x="353" y="1580"/>
                      </a:lnTo>
                      <a:lnTo>
                        <a:pt x="354" y="1586"/>
                      </a:lnTo>
                      <a:lnTo>
                        <a:pt x="356" y="1584"/>
                      </a:lnTo>
                      <a:lnTo>
                        <a:pt x="357" y="1581"/>
                      </a:lnTo>
                      <a:lnTo>
                        <a:pt x="358" y="1586"/>
                      </a:lnTo>
                      <a:lnTo>
                        <a:pt x="359" y="1590"/>
                      </a:lnTo>
                      <a:lnTo>
                        <a:pt x="360" y="1590"/>
                      </a:lnTo>
                      <a:lnTo>
                        <a:pt x="361" y="1586"/>
                      </a:lnTo>
                      <a:lnTo>
                        <a:pt x="362" y="1584"/>
                      </a:lnTo>
                      <a:lnTo>
                        <a:pt x="363" y="1584"/>
                      </a:lnTo>
                      <a:lnTo>
                        <a:pt x="364" y="1582"/>
                      </a:lnTo>
                      <a:lnTo>
                        <a:pt x="365" y="1580"/>
                      </a:lnTo>
                      <a:lnTo>
                        <a:pt x="366" y="1577"/>
                      </a:lnTo>
                      <a:lnTo>
                        <a:pt x="367" y="1576"/>
                      </a:lnTo>
                      <a:lnTo>
                        <a:pt x="368" y="1576"/>
                      </a:lnTo>
                      <a:lnTo>
                        <a:pt x="369" y="1569"/>
                      </a:lnTo>
                      <a:lnTo>
                        <a:pt x="369" y="1559"/>
                      </a:lnTo>
                      <a:lnTo>
                        <a:pt x="370" y="1571"/>
                      </a:lnTo>
                      <a:lnTo>
                        <a:pt x="372" y="1556"/>
                      </a:lnTo>
                      <a:lnTo>
                        <a:pt x="373" y="1563"/>
                      </a:lnTo>
                      <a:lnTo>
                        <a:pt x="373" y="1565"/>
                      </a:lnTo>
                      <a:lnTo>
                        <a:pt x="375" y="1568"/>
                      </a:lnTo>
                      <a:lnTo>
                        <a:pt x="376" y="1562"/>
                      </a:lnTo>
                      <a:lnTo>
                        <a:pt x="377" y="1565"/>
                      </a:lnTo>
                      <a:lnTo>
                        <a:pt x="377" y="1566"/>
                      </a:lnTo>
                      <a:lnTo>
                        <a:pt x="379" y="1555"/>
                      </a:lnTo>
                      <a:lnTo>
                        <a:pt x="379" y="1543"/>
                      </a:lnTo>
                      <a:lnTo>
                        <a:pt x="380" y="1535"/>
                      </a:lnTo>
                      <a:lnTo>
                        <a:pt x="381" y="1562"/>
                      </a:lnTo>
                      <a:lnTo>
                        <a:pt x="382" y="1568"/>
                      </a:lnTo>
                      <a:lnTo>
                        <a:pt x="382" y="1579"/>
                      </a:lnTo>
                      <a:lnTo>
                        <a:pt x="384" y="1571"/>
                      </a:lnTo>
                      <a:lnTo>
                        <a:pt x="385" y="1568"/>
                      </a:lnTo>
                      <a:lnTo>
                        <a:pt x="385" y="1571"/>
                      </a:lnTo>
                      <a:lnTo>
                        <a:pt x="387" y="1565"/>
                      </a:lnTo>
                      <a:lnTo>
                        <a:pt x="388" y="1574"/>
                      </a:lnTo>
                      <a:lnTo>
                        <a:pt x="388" y="1582"/>
                      </a:lnTo>
                      <a:lnTo>
                        <a:pt x="390" y="1578"/>
                      </a:lnTo>
                      <a:lnTo>
                        <a:pt x="390" y="1582"/>
                      </a:lnTo>
                      <a:lnTo>
                        <a:pt x="391" y="1580"/>
                      </a:lnTo>
                      <a:lnTo>
                        <a:pt x="392" y="1577"/>
                      </a:lnTo>
                      <a:lnTo>
                        <a:pt x="393" y="1578"/>
                      </a:lnTo>
                      <a:lnTo>
                        <a:pt x="394" y="1571"/>
                      </a:lnTo>
                      <a:lnTo>
                        <a:pt x="395" y="1485"/>
                      </a:lnTo>
                      <a:lnTo>
                        <a:pt x="396" y="1445"/>
                      </a:lnTo>
                      <a:lnTo>
                        <a:pt x="396" y="1530"/>
                      </a:lnTo>
                      <a:lnTo>
                        <a:pt x="397" y="1542"/>
                      </a:lnTo>
                      <a:lnTo>
                        <a:pt x="398" y="1564"/>
                      </a:lnTo>
                      <a:lnTo>
                        <a:pt x="399" y="1571"/>
                      </a:lnTo>
                      <a:lnTo>
                        <a:pt x="401" y="1580"/>
                      </a:lnTo>
                      <a:lnTo>
                        <a:pt x="402" y="1575"/>
                      </a:lnTo>
                      <a:lnTo>
                        <a:pt x="402" y="1573"/>
                      </a:lnTo>
                      <a:lnTo>
                        <a:pt x="403" y="1575"/>
                      </a:lnTo>
                      <a:lnTo>
                        <a:pt x="404" y="1579"/>
                      </a:lnTo>
                      <a:lnTo>
                        <a:pt x="405" y="1576"/>
                      </a:lnTo>
                      <a:lnTo>
                        <a:pt x="406" y="1573"/>
                      </a:lnTo>
                      <a:lnTo>
                        <a:pt x="407" y="1570"/>
                      </a:lnTo>
                      <a:lnTo>
                        <a:pt x="408" y="1565"/>
                      </a:lnTo>
                      <a:lnTo>
                        <a:pt x="409" y="1563"/>
                      </a:lnTo>
                      <a:lnTo>
                        <a:pt x="409" y="1555"/>
                      </a:lnTo>
                      <a:lnTo>
                        <a:pt x="411" y="1551"/>
                      </a:lnTo>
                      <a:lnTo>
                        <a:pt x="411" y="1553"/>
                      </a:lnTo>
                      <a:lnTo>
                        <a:pt x="412" y="1563"/>
                      </a:lnTo>
                      <a:lnTo>
                        <a:pt x="413" y="1565"/>
                      </a:lnTo>
                      <a:lnTo>
                        <a:pt x="414" y="1573"/>
                      </a:lnTo>
                      <a:lnTo>
                        <a:pt x="415" y="1575"/>
                      </a:lnTo>
                      <a:lnTo>
                        <a:pt x="417" y="1575"/>
                      </a:lnTo>
                      <a:lnTo>
                        <a:pt x="417" y="1563"/>
                      </a:lnTo>
                      <a:lnTo>
                        <a:pt x="418" y="1570"/>
                      </a:lnTo>
                      <a:lnTo>
                        <a:pt x="420" y="1566"/>
                      </a:lnTo>
                      <a:lnTo>
                        <a:pt x="420" y="1567"/>
                      </a:lnTo>
                      <a:lnTo>
                        <a:pt x="421" y="1569"/>
                      </a:lnTo>
                      <a:lnTo>
                        <a:pt x="422" y="1569"/>
                      </a:lnTo>
                      <a:lnTo>
                        <a:pt x="423" y="1570"/>
                      </a:lnTo>
                      <a:lnTo>
                        <a:pt x="425" y="1563"/>
                      </a:lnTo>
                      <a:lnTo>
                        <a:pt x="425" y="1560"/>
                      </a:lnTo>
                      <a:lnTo>
                        <a:pt x="426" y="1571"/>
                      </a:lnTo>
                      <a:lnTo>
                        <a:pt x="427" y="1573"/>
                      </a:lnTo>
                      <a:lnTo>
                        <a:pt x="428" y="1563"/>
                      </a:lnTo>
                      <a:lnTo>
                        <a:pt x="429" y="1558"/>
                      </a:lnTo>
                      <a:lnTo>
                        <a:pt x="429" y="1560"/>
                      </a:lnTo>
                      <a:lnTo>
                        <a:pt x="431" y="1573"/>
                      </a:lnTo>
                      <a:lnTo>
                        <a:pt x="431" y="1574"/>
                      </a:lnTo>
                      <a:lnTo>
                        <a:pt x="433" y="1572"/>
                      </a:lnTo>
                      <a:lnTo>
                        <a:pt x="433" y="1571"/>
                      </a:lnTo>
                      <a:lnTo>
                        <a:pt x="434" y="1572"/>
                      </a:lnTo>
                      <a:lnTo>
                        <a:pt x="435" y="1573"/>
                      </a:lnTo>
                      <a:lnTo>
                        <a:pt x="436" y="1573"/>
                      </a:lnTo>
                      <a:lnTo>
                        <a:pt x="437" y="1573"/>
                      </a:lnTo>
                      <a:lnTo>
                        <a:pt x="438" y="1569"/>
                      </a:lnTo>
                      <a:lnTo>
                        <a:pt x="439" y="1569"/>
                      </a:lnTo>
                      <a:lnTo>
                        <a:pt x="440" y="1562"/>
                      </a:lnTo>
                      <a:lnTo>
                        <a:pt x="441" y="1561"/>
                      </a:lnTo>
                      <a:lnTo>
                        <a:pt x="442" y="1572"/>
                      </a:lnTo>
                      <a:lnTo>
                        <a:pt x="442" y="1571"/>
                      </a:lnTo>
                      <a:lnTo>
                        <a:pt x="443" y="1573"/>
                      </a:lnTo>
                      <a:lnTo>
                        <a:pt x="444" y="1573"/>
                      </a:lnTo>
                      <a:lnTo>
                        <a:pt x="445" y="1574"/>
                      </a:lnTo>
                      <a:lnTo>
                        <a:pt x="446" y="1576"/>
                      </a:lnTo>
                      <a:lnTo>
                        <a:pt x="447" y="1577"/>
                      </a:lnTo>
                      <a:lnTo>
                        <a:pt x="449" y="1577"/>
                      </a:lnTo>
                      <a:lnTo>
                        <a:pt x="449" y="1575"/>
                      </a:lnTo>
                      <a:lnTo>
                        <a:pt x="451" y="1574"/>
                      </a:lnTo>
                      <a:lnTo>
                        <a:pt x="452" y="1574"/>
                      </a:lnTo>
                      <a:lnTo>
                        <a:pt x="453" y="1573"/>
                      </a:lnTo>
                      <a:lnTo>
                        <a:pt x="453" y="1574"/>
                      </a:lnTo>
                      <a:lnTo>
                        <a:pt x="454" y="1578"/>
                      </a:lnTo>
                      <a:lnTo>
                        <a:pt x="456" y="1563"/>
                      </a:lnTo>
                      <a:lnTo>
                        <a:pt x="457" y="1533"/>
                      </a:lnTo>
                      <a:lnTo>
                        <a:pt x="457" y="1542"/>
                      </a:lnTo>
                      <a:lnTo>
                        <a:pt x="458" y="1510"/>
                      </a:lnTo>
                      <a:lnTo>
                        <a:pt x="459" y="1516"/>
                      </a:lnTo>
                      <a:lnTo>
                        <a:pt x="460" y="1547"/>
                      </a:lnTo>
                      <a:lnTo>
                        <a:pt x="461" y="1559"/>
                      </a:lnTo>
                      <a:lnTo>
                        <a:pt x="461" y="1583"/>
                      </a:lnTo>
                      <a:lnTo>
                        <a:pt x="462" y="1599"/>
                      </a:lnTo>
                      <a:lnTo>
                        <a:pt x="463" y="1616"/>
                      </a:lnTo>
                      <a:lnTo>
                        <a:pt x="465" y="1599"/>
                      </a:lnTo>
                      <a:lnTo>
                        <a:pt x="466" y="1459"/>
                      </a:lnTo>
                      <a:lnTo>
                        <a:pt x="466" y="1402"/>
                      </a:lnTo>
                      <a:lnTo>
                        <a:pt x="467" y="1530"/>
                      </a:lnTo>
                      <a:lnTo>
                        <a:pt x="468" y="1584"/>
                      </a:lnTo>
                      <a:lnTo>
                        <a:pt x="469" y="1583"/>
                      </a:lnTo>
                      <a:lnTo>
                        <a:pt x="470" y="1587"/>
                      </a:lnTo>
                      <a:lnTo>
                        <a:pt x="471" y="1605"/>
                      </a:lnTo>
                      <a:lnTo>
                        <a:pt x="472" y="1604"/>
                      </a:lnTo>
                      <a:lnTo>
                        <a:pt x="473" y="1602"/>
                      </a:lnTo>
                      <a:lnTo>
                        <a:pt x="474" y="1475"/>
                      </a:lnTo>
                      <a:lnTo>
                        <a:pt x="474" y="1360"/>
                      </a:lnTo>
                      <a:lnTo>
                        <a:pt x="475" y="1432"/>
                      </a:lnTo>
                      <a:lnTo>
                        <a:pt x="476" y="1514"/>
                      </a:lnTo>
                      <a:lnTo>
                        <a:pt x="477" y="1565"/>
                      </a:lnTo>
                      <a:lnTo>
                        <a:pt x="478" y="1598"/>
                      </a:lnTo>
                      <a:lnTo>
                        <a:pt x="480" y="1602"/>
                      </a:lnTo>
                      <a:lnTo>
                        <a:pt x="480" y="1589"/>
                      </a:lnTo>
                      <a:lnTo>
                        <a:pt x="481" y="1584"/>
                      </a:lnTo>
                      <a:lnTo>
                        <a:pt x="483" y="1587"/>
                      </a:lnTo>
                      <a:lnTo>
                        <a:pt x="484" y="1583"/>
                      </a:lnTo>
                      <a:lnTo>
                        <a:pt x="485" y="1571"/>
                      </a:lnTo>
                      <a:lnTo>
                        <a:pt x="486" y="1558"/>
                      </a:lnTo>
                      <a:lnTo>
                        <a:pt x="487" y="1555"/>
                      </a:lnTo>
                      <a:lnTo>
                        <a:pt x="487" y="1557"/>
                      </a:lnTo>
                      <a:lnTo>
                        <a:pt x="488" y="1576"/>
                      </a:lnTo>
                      <a:lnTo>
                        <a:pt x="489" y="1533"/>
                      </a:lnTo>
                      <a:lnTo>
                        <a:pt x="490" y="1537"/>
                      </a:lnTo>
                      <a:lnTo>
                        <a:pt x="491" y="1578"/>
                      </a:lnTo>
                      <a:lnTo>
                        <a:pt x="492" y="1573"/>
                      </a:lnTo>
                      <a:lnTo>
                        <a:pt x="493" y="1567"/>
                      </a:lnTo>
                      <a:lnTo>
                        <a:pt x="494" y="1571"/>
                      </a:lnTo>
                      <a:lnTo>
                        <a:pt x="496" y="1574"/>
                      </a:lnTo>
                      <a:lnTo>
                        <a:pt x="497" y="1573"/>
                      </a:lnTo>
                      <a:lnTo>
                        <a:pt x="498" y="1571"/>
                      </a:lnTo>
                      <a:lnTo>
                        <a:pt x="499" y="1570"/>
                      </a:lnTo>
                      <a:lnTo>
                        <a:pt x="500" y="1571"/>
                      </a:lnTo>
                      <a:lnTo>
                        <a:pt x="502" y="1568"/>
                      </a:lnTo>
                      <a:lnTo>
                        <a:pt x="502" y="1573"/>
                      </a:lnTo>
                      <a:lnTo>
                        <a:pt x="502" y="1575"/>
                      </a:lnTo>
                      <a:lnTo>
                        <a:pt x="504" y="1572"/>
                      </a:lnTo>
                      <a:lnTo>
                        <a:pt x="505" y="1571"/>
                      </a:lnTo>
                      <a:lnTo>
                        <a:pt x="506" y="1573"/>
                      </a:lnTo>
                      <a:lnTo>
                        <a:pt x="507" y="1576"/>
                      </a:lnTo>
                      <a:lnTo>
                        <a:pt x="508" y="1576"/>
                      </a:lnTo>
                      <a:lnTo>
                        <a:pt x="509" y="1576"/>
                      </a:lnTo>
                      <a:lnTo>
                        <a:pt x="511" y="1576"/>
                      </a:lnTo>
                      <a:lnTo>
                        <a:pt x="511" y="1575"/>
                      </a:lnTo>
                      <a:lnTo>
                        <a:pt x="512" y="1576"/>
                      </a:lnTo>
                      <a:lnTo>
                        <a:pt x="514" y="1576"/>
                      </a:lnTo>
                      <a:lnTo>
                        <a:pt x="515" y="1575"/>
                      </a:lnTo>
                      <a:lnTo>
                        <a:pt x="516" y="1575"/>
                      </a:lnTo>
                      <a:lnTo>
                        <a:pt x="517" y="1575"/>
                      </a:lnTo>
                      <a:lnTo>
                        <a:pt x="518" y="1574"/>
                      </a:lnTo>
                      <a:lnTo>
                        <a:pt x="518" y="1575"/>
                      </a:lnTo>
                      <a:lnTo>
                        <a:pt x="520" y="1575"/>
                      </a:lnTo>
                      <a:lnTo>
                        <a:pt x="521" y="1576"/>
                      </a:lnTo>
                      <a:lnTo>
                        <a:pt x="522" y="1576"/>
                      </a:lnTo>
                      <a:lnTo>
                        <a:pt x="523" y="1576"/>
                      </a:lnTo>
                      <a:lnTo>
                        <a:pt x="524" y="1575"/>
                      </a:lnTo>
                      <a:lnTo>
                        <a:pt x="525" y="1576"/>
                      </a:lnTo>
                      <a:lnTo>
                        <a:pt x="526" y="1576"/>
                      </a:lnTo>
                      <a:lnTo>
                        <a:pt x="528" y="1576"/>
                      </a:lnTo>
                      <a:lnTo>
                        <a:pt x="529" y="1576"/>
                      </a:lnTo>
                      <a:lnTo>
                        <a:pt x="531" y="1575"/>
                      </a:lnTo>
                      <a:lnTo>
                        <a:pt x="531" y="1573"/>
                      </a:lnTo>
                      <a:lnTo>
                        <a:pt x="532" y="1576"/>
                      </a:lnTo>
                      <a:lnTo>
                        <a:pt x="533" y="1571"/>
                      </a:lnTo>
                      <a:lnTo>
                        <a:pt x="533" y="1574"/>
                      </a:lnTo>
                      <a:lnTo>
                        <a:pt x="535" y="1578"/>
                      </a:lnTo>
                      <a:lnTo>
                        <a:pt x="535" y="1579"/>
                      </a:lnTo>
                      <a:lnTo>
                        <a:pt x="537" y="1578"/>
                      </a:lnTo>
                      <a:lnTo>
                        <a:pt x="538" y="1573"/>
                      </a:lnTo>
                      <a:lnTo>
                        <a:pt x="539" y="1570"/>
                      </a:lnTo>
                      <a:lnTo>
                        <a:pt x="539" y="1575"/>
                      </a:lnTo>
                      <a:lnTo>
                        <a:pt x="540" y="1577"/>
                      </a:lnTo>
                      <a:lnTo>
                        <a:pt x="541" y="1577"/>
                      </a:lnTo>
                      <a:lnTo>
                        <a:pt x="542" y="1571"/>
                      </a:lnTo>
                      <a:lnTo>
                        <a:pt x="543" y="1575"/>
                      </a:lnTo>
                      <a:lnTo>
                        <a:pt x="544" y="1578"/>
                      </a:lnTo>
                      <a:lnTo>
                        <a:pt x="545" y="1579"/>
                      </a:lnTo>
                      <a:lnTo>
                        <a:pt x="547" y="1580"/>
                      </a:lnTo>
                      <a:lnTo>
                        <a:pt x="548" y="1579"/>
                      </a:lnTo>
                      <a:lnTo>
                        <a:pt x="549" y="1577"/>
                      </a:lnTo>
                      <a:lnTo>
                        <a:pt x="550" y="1573"/>
                      </a:lnTo>
                      <a:lnTo>
                        <a:pt x="552" y="1562"/>
                      </a:lnTo>
                      <a:lnTo>
                        <a:pt x="552" y="1560"/>
                      </a:lnTo>
                      <a:lnTo>
                        <a:pt x="553" y="1575"/>
                      </a:lnTo>
                      <a:lnTo>
                        <a:pt x="555" y="1555"/>
                      </a:lnTo>
                      <a:lnTo>
                        <a:pt x="555" y="1551"/>
                      </a:lnTo>
                      <a:lnTo>
                        <a:pt x="556" y="1562"/>
                      </a:lnTo>
                      <a:lnTo>
                        <a:pt x="557" y="1576"/>
                      </a:lnTo>
                      <a:lnTo>
                        <a:pt x="558" y="1560"/>
                      </a:lnTo>
                      <a:lnTo>
                        <a:pt x="558" y="1570"/>
                      </a:lnTo>
                      <a:lnTo>
                        <a:pt x="560" y="1561"/>
                      </a:lnTo>
                      <a:lnTo>
                        <a:pt x="560" y="1552"/>
                      </a:lnTo>
                      <a:lnTo>
                        <a:pt x="561" y="1572"/>
                      </a:lnTo>
                      <a:lnTo>
                        <a:pt x="563" y="1561"/>
                      </a:lnTo>
                      <a:lnTo>
                        <a:pt x="563" y="1562"/>
                      </a:lnTo>
                      <a:lnTo>
                        <a:pt x="565" y="1572"/>
                      </a:lnTo>
                      <a:lnTo>
                        <a:pt x="565" y="1570"/>
                      </a:lnTo>
                      <a:lnTo>
                        <a:pt x="566" y="1567"/>
                      </a:lnTo>
                      <a:lnTo>
                        <a:pt x="567" y="1573"/>
                      </a:lnTo>
                      <a:lnTo>
                        <a:pt x="568" y="1577"/>
                      </a:lnTo>
                      <a:lnTo>
                        <a:pt x="569" y="1577"/>
                      </a:lnTo>
                      <a:lnTo>
                        <a:pt x="570" y="1577"/>
                      </a:lnTo>
                      <a:lnTo>
                        <a:pt x="571" y="1569"/>
                      </a:lnTo>
                      <a:lnTo>
                        <a:pt x="571" y="1571"/>
                      </a:lnTo>
                      <a:lnTo>
                        <a:pt x="573" y="1567"/>
                      </a:lnTo>
                      <a:lnTo>
                        <a:pt x="573" y="1571"/>
                      </a:lnTo>
                      <a:lnTo>
                        <a:pt x="574" y="1575"/>
                      </a:lnTo>
                      <a:lnTo>
                        <a:pt x="575" y="1578"/>
                      </a:lnTo>
                      <a:lnTo>
                        <a:pt x="576" y="1581"/>
                      </a:lnTo>
                      <a:lnTo>
                        <a:pt x="577" y="1577"/>
                      </a:lnTo>
                      <a:lnTo>
                        <a:pt x="578" y="1564"/>
                      </a:lnTo>
                      <a:lnTo>
                        <a:pt x="579" y="1572"/>
                      </a:lnTo>
                      <a:lnTo>
                        <a:pt x="580" y="1578"/>
                      </a:lnTo>
                      <a:lnTo>
                        <a:pt x="581" y="1577"/>
                      </a:lnTo>
                      <a:lnTo>
                        <a:pt x="583" y="1577"/>
                      </a:lnTo>
                      <a:lnTo>
                        <a:pt x="584" y="1577"/>
                      </a:lnTo>
                      <a:lnTo>
                        <a:pt x="585" y="1577"/>
                      </a:lnTo>
                      <a:lnTo>
                        <a:pt x="587" y="1578"/>
                      </a:lnTo>
                      <a:lnTo>
                        <a:pt x="588" y="1577"/>
                      </a:lnTo>
                      <a:lnTo>
                        <a:pt x="588" y="1576"/>
                      </a:lnTo>
                      <a:lnTo>
                        <a:pt x="589" y="1576"/>
                      </a:lnTo>
                      <a:lnTo>
                        <a:pt x="591" y="1576"/>
                      </a:lnTo>
                      <a:lnTo>
                        <a:pt x="591" y="1572"/>
                      </a:lnTo>
                      <a:lnTo>
                        <a:pt x="591" y="1573"/>
                      </a:lnTo>
                      <a:lnTo>
                        <a:pt x="593" y="1571"/>
                      </a:lnTo>
                      <a:lnTo>
                        <a:pt x="594" y="1573"/>
                      </a:lnTo>
                      <a:lnTo>
                        <a:pt x="595" y="1575"/>
                      </a:lnTo>
                      <a:lnTo>
                        <a:pt x="595" y="1576"/>
                      </a:lnTo>
                      <a:lnTo>
                        <a:pt x="596" y="1576"/>
                      </a:lnTo>
                      <a:lnTo>
                        <a:pt x="597" y="1576"/>
                      </a:lnTo>
                      <a:lnTo>
                        <a:pt x="598" y="1576"/>
                      </a:lnTo>
                      <a:lnTo>
                        <a:pt x="599" y="1576"/>
                      </a:lnTo>
                      <a:lnTo>
                        <a:pt x="600" y="1576"/>
                      </a:lnTo>
                      <a:lnTo>
                        <a:pt x="601" y="1576"/>
                      </a:lnTo>
                      <a:lnTo>
                        <a:pt x="602" y="1576"/>
                      </a:lnTo>
                      <a:lnTo>
                        <a:pt x="603" y="1577"/>
                      </a:lnTo>
                      <a:lnTo>
                        <a:pt x="604" y="1574"/>
                      </a:lnTo>
                      <a:lnTo>
                        <a:pt x="606" y="1571"/>
                      </a:lnTo>
                      <a:lnTo>
                        <a:pt x="607" y="1573"/>
                      </a:lnTo>
                      <a:lnTo>
                        <a:pt x="607" y="1576"/>
                      </a:lnTo>
                      <a:lnTo>
                        <a:pt x="608" y="1576"/>
                      </a:lnTo>
                      <a:lnTo>
                        <a:pt x="609" y="1576"/>
                      </a:lnTo>
                      <a:lnTo>
                        <a:pt x="610" y="1576"/>
                      </a:lnTo>
                      <a:lnTo>
                        <a:pt x="612" y="1576"/>
                      </a:lnTo>
                      <a:lnTo>
                        <a:pt x="612" y="1574"/>
                      </a:lnTo>
                      <a:lnTo>
                        <a:pt x="613" y="1576"/>
                      </a:lnTo>
                      <a:lnTo>
                        <a:pt x="614" y="1577"/>
                      </a:lnTo>
                      <a:lnTo>
                        <a:pt x="616" y="1577"/>
                      </a:lnTo>
                      <a:lnTo>
                        <a:pt x="616" y="1576"/>
                      </a:lnTo>
                      <a:lnTo>
                        <a:pt x="617" y="1574"/>
                      </a:lnTo>
                      <a:lnTo>
                        <a:pt x="618" y="1576"/>
                      </a:lnTo>
                      <a:lnTo>
                        <a:pt x="619" y="1577"/>
                      </a:lnTo>
                      <a:lnTo>
                        <a:pt x="621" y="1577"/>
                      </a:lnTo>
                      <a:lnTo>
                        <a:pt x="622" y="1577"/>
                      </a:lnTo>
                      <a:lnTo>
                        <a:pt x="623" y="1575"/>
                      </a:lnTo>
                      <a:lnTo>
                        <a:pt x="624" y="1576"/>
                      </a:lnTo>
                      <a:lnTo>
                        <a:pt x="625" y="1576"/>
                      </a:lnTo>
                      <a:lnTo>
                        <a:pt x="626" y="1576"/>
                      </a:lnTo>
                      <a:lnTo>
                        <a:pt x="627" y="1576"/>
                      </a:lnTo>
                      <a:lnTo>
                        <a:pt x="628" y="1570"/>
                      </a:lnTo>
                      <a:lnTo>
                        <a:pt x="630" y="1575"/>
                      </a:lnTo>
                      <a:lnTo>
                        <a:pt x="630" y="1574"/>
                      </a:lnTo>
                      <a:lnTo>
                        <a:pt x="631" y="1574"/>
                      </a:lnTo>
                      <a:lnTo>
                        <a:pt x="632" y="1577"/>
                      </a:lnTo>
                      <a:lnTo>
                        <a:pt x="633" y="1579"/>
                      </a:lnTo>
                      <a:lnTo>
                        <a:pt x="634" y="1569"/>
                      </a:lnTo>
                      <a:lnTo>
                        <a:pt x="634" y="1570"/>
                      </a:lnTo>
                      <a:lnTo>
                        <a:pt x="636" y="1577"/>
                      </a:lnTo>
                      <a:lnTo>
                        <a:pt x="636" y="1576"/>
                      </a:lnTo>
                      <a:lnTo>
                        <a:pt x="638" y="1578"/>
                      </a:lnTo>
                      <a:lnTo>
                        <a:pt x="639" y="1581"/>
                      </a:lnTo>
                      <a:lnTo>
                        <a:pt x="640" y="1574"/>
                      </a:lnTo>
                      <a:lnTo>
                        <a:pt x="640" y="1563"/>
                      </a:lnTo>
                      <a:lnTo>
                        <a:pt x="641" y="1568"/>
                      </a:lnTo>
                      <a:lnTo>
                        <a:pt x="642" y="1575"/>
                      </a:lnTo>
                      <a:lnTo>
                        <a:pt x="643" y="1570"/>
                      </a:lnTo>
                      <a:lnTo>
                        <a:pt x="644" y="1567"/>
                      </a:lnTo>
                      <a:lnTo>
                        <a:pt x="645" y="1567"/>
                      </a:lnTo>
                      <a:lnTo>
                        <a:pt x="646" y="1573"/>
                      </a:lnTo>
                      <a:lnTo>
                        <a:pt x="646" y="1574"/>
                      </a:lnTo>
                      <a:lnTo>
                        <a:pt x="647" y="1578"/>
                      </a:lnTo>
                      <a:lnTo>
                        <a:pt x="649" y="1579"/>
                      </a:lnTo>
                      <a:lnTo>
                        <a:pt x="650" y="1578"/>
                      </a:lnTo>
                      <a:lnTo>
                        <a:pt x="651" y="1580"/>
                      </a:lnTo>
                      <a:lnTo>
                        <a:pt x="652" y="1578"/>
                      </a:lnTo>
                      <a:lnTo>
                        <a:pt x="653" y="1582"/>
                      </a:lnTo>
                      <a:lnTo>
                        <a:pt x="654" y="1566"/>
                      </a:lnTo>
                      <a:lnTo>
                        <a:pt x="655" y="1567"/>
                      </a:lnTo>
                      <a:lnTo>
                        <a:pt x="656" y="1568"/>
                      </a:lnTo>
                      <a:lnTo>
                        <a:pt x="656" y="1553"/>
                      </a:lnTo>
                      <a:lnTo>
                        <a:pt x="658" y="1569"/>
                      </a:lnTo>
                      <a:lnTo>
                        <a:pt x="658" y="1570"/>
                      </a:lnTo>
                      <a:lnTo>
                        <a:pt x="660" y="1578"/>
                      </a:lnTo>
                      <a:lnTo>
                        <a:pt x="660" y="1580"/>
                      </a:lnTo>
                      <a:lnTo>
                        <a:pt x="662" y="1579"/>
                      </a:lnTo>
                      <a:lnTo>
                        <a:pt x="662" y="1573"/>
                      </a:lnTo>
                      <a:lnTo>
                        <a:pt x="663" y="1577"/>
                      </a:lnTo>
                      <a:lnTo>
                        <a:pt x="665" y="1576"/>
                      </a:lnTo>
                      <a:lnTo>
                        <a:pt x="667" y="1577"/>
                      </a:lnTo>
                      <a:lnTo>
                        <a:pt x="668" y="1577"/>
                      </a:lnTo>
                      <a:lnTo>
                        <a:pt x="670" y="1578"/>
                      </a:lnTo>
                      <a:lnTo>
                        <a:pt x="671" y="1580"/>
                      </a:lnTo>
                      <a:lnTo>
                        <a:pt x="673" y="1575"/>
                      </a:lnTo>
                      <a:lnTo>
                        <a:pt x="673" y="1574"/>
                      </a:lnTo>
                      <a:lnTo>
                        <a:pt x="674" y="1576"/>
                      </a:lnTo>
                      <a:lnTo>
                        <a:pt x="675" y="1576"/>
                      </a:lnTo>
                      <a:lnTo>
                        <a:pt x="676" y="1576"/>
                      </a:lnTo>
                      <a:lnTo>
                        <a:pt x="677" y="1577"/>
                      </a:lnTo>
                      <a:lnTo>
                        <a:pt x="678" y="1570"/>
                      </a:lnTo>
                      <a:lnTo>
                        <a:pt x="679" y="1568"/>
                      </a:lnTo>
                      <a:lnTo>
                        <a:pt x="679" y="1575"/>
                      </a:lnTo>
                      <a:lnTo>
                        <a:pt x="681" y="1575"/>
                      </a:lnTo>
                      <a:lnTo>
                        <a:pt x="681" y="1573"/>
                      </a:lnTo>
                      <a:lnTo>
                        <a:pt x="682" y="1576"/>
                      </a:lnTo>
                      <a:lnTo>
                        <a:pt x="683" y="1578"/>
                      </a:lnTo>
                      <a:lnTo>
                        <a:pt x="685" y="1577"/>
                      </a:lnTo>
                      <a:lnTo>
                        <a:pt x="686" y="1576"/>
                      </a:lnTo>
                      <a:lnTo>
                        <a:pt x="687" y="1576"/>
                      </a:lnTo>
                      <a:lnTo>
                        <a:pt x="689" y="1576"/>
                      </a:lnTo>
                      <a:lnTo>
                        <a:pt x="690" y="1576"/>
                      </a:lnTo>
                      <a:lnTo>
                        <a:pt x="691" y="1576"/>
                      </a:lnTo>
                      <a:lnTo>
                        <a:pt x="693" y="1576"/>
                      </a:lnTo>
                      <a:lnTo>
                        <a:pt x="693" y="1577"/>
                      </a:lnTo>
                      <a:lnTo>
                        <a:pt x="695" y="1576"/>
                      </a:lnTo>
                      <a:lnTo>
                        <a:pt x="696" y="1575"/>
                      </a:lnTo>
                      <a:lnTo>
                        <a:pt x="696" y="1576"/>
                      </a:lnTo>
                      <a:lnTo>
                        <a:pt x="697" y="1575"/>
                      </a:lnTo>
                      <a:lnTo>
                        <a:pt x="699" y="1576"/>
                      </a:lnTo>
                      <a:lnTo>
                        <a:pt x="700" y="1576"/>
                      </a:lnTo>
                      <a:lnTo>
                        <a:pt x="701" y="1576"/>
                      </a:lnTo>
                      <a:lnTo>
                        <a:pt x="702" y="1576"/>
                      </a:lnTo>
                      <a:lnTo>
                        <a:pt x="703" y="1576"/>
                      </a:lnTo>
                      <a:lnTo>
                        <a:pt x="704" y="1576"/>
                      </a:lnTo>
                      <a:lnTo>
                        <a:pt x="705" y="1576"/>
                      </a:lnTo>
                      <a:lnTo>
                        <a:pt x="706" y="1576"/>
                      </a:lnTo>
                      <a:lnTo>
                        <a:pt x="707" y="1576"/>
                      </a:lnTo>
                      <a:lnTo>
                        <a:pt x="708" y="1576"/>
                      </a:lnTo>
                      <a:lnTo>
                        <a:pt x="709" y="1576"/>
                      </a:lnTo>
                      <a:lnTo>
                        <a:pt x="710" y="1576"/>
                      </a:lnTo>
                      <a:lnTo>
                        <a:pt x="711" y="1576"/>
                      </a:lnTo>
                      <a:lnTo>
                        <a:pt x="712" y="1576"/>
                      </a:lnTo>
                      <a:lnTo>
                        <a:pt x="713" y="1574"/>
                      </a:lnTo>
                      <a:lnTo>
                        <a:pt x="713" y="1570"/>
                      </a:lnTo>
                      <a:lnTo>
                        <a:pt x="715" y="1574"/>
                      </a:lnTo>
                      <a:lnTo>
                        <a:pt x="715" y="1576"/>
                      </a:lnTo>
                      <a:lnTo>
                        <a:pt x="716" y="1577"/>
                      </a:lnTo>
                      <a:lnTo>
                        <a:pt x="717" y="1577"/>
                      </a:lnTo>
                      <a:lnTo>
                        <a:pt x="718" y="1579"/>
                      </a:lnTo>
                      <a:lnTo>
                        <a:pt x="719" y="1582"/>
                      </a:lnTo>
                      <a:lnTo>
                        <a:pt x="720" y="1584"/>
                      </a:lnTo>
                      <a:lnTo>
                        <a:pt x="721" y="1585"/>
                      </a:lnTo>
                      <a:lnTo>
                        <a:pt x="723" y="1583"/>
                      </a:lnTo>
                      <a:lnTo>
                        <a:pt x="723" y="1581"/>
                      </a:lnTo>
                      <a:lnTo>
                        <a:pt x="724" y="1575"/>
                      </a:lnTo>
                      <a:lnTo>
                        <a:pt x="725" y="1566"/>
                      </a:lnTo>
                      <a:lnTo>
                        <a:pt x="725" y="1567"/>
                      </a:lnTo>
                      <a:lnTo>
                        <a:pt x="726" y="1568"/>
                      </a:lnTo>
                      <a:lnTo>
                        <a:pt x="727" y="1571"/>
                      </a:lnTo>
                      <a:lnTo>
                        <a:pt x="728" y="1574"/>
                      </a:lnTo>
                      <a:lnTo>
                        <a:pt x="729" y="1580"/>
                      </a:lnTo>
                      <a:lnTo>
                        <a:pt x="730" y="1577"/>
                      </a:lnTo>
                      <a:lnTo>
                        <a:pt x="731" y="1541"/>
                      </a:lnTo>
                      <a:lnTo>
                        <a:pt x="732" y="1515"/>
                      </a:lnTo>
                      <a:lnTo>
                        <a:pt x="732" y="1532"/>
                      </a:lnTo>
                      <a:lnTo>
                        <a:pt x="734" y="1560"/>
                      </a:lnTo>
                      <a:lnTo>
                        <a:pt x="734" y="1565"/>
                      </a:lnTo>
                      <a:lnTo>
                        <a:pt x="735" y="1576"/>
                      </a:lnTo>
                      <a:lnTo>
                        <a:pt x="736" y="1580"/>
                      </a:lnTo>
                      <a:lnTo>
                        <a:pt x="738" y="1583"/>
                      </a:lnTo>
                      <a:lnTo>
                        <a:pt x="738" y="1570"/>
                      </a:lnTo>
                      <a:lnTo>
                        <a:pt x="740" y="1571"/>
                      </a:lnTo>
                      <a:lnTo>
                        <a:pt x="740" y="1555"/>
                      </a:lnTo>
                      <a:lnTo>
                        <a:pt x="741" y="1564"/>
                      </a:lnTo>
                      <a:lnTo>
                        <a:pt x="742" y="1564"/>
                      </a:lnTo>
                      <a:lnTo>
                        <a:pt x="742" y="1553"/>
                      </a:lnTo>
                      <a:lnTo>
                        <a:pt x="744" y="1570"/>
                      </a:lnTo>
                      <a:lnTo>
                        <a:pt x="745" y="1575"/>
                      </a:lnTo>
                      <a:lnTo>
                        <a:pt x="746" y="1575"/>
                      </a:lnTo>
                      <a:lnTo>
                        <a:pt x="747" y="1576"/>
                      </a:lnTo>
                      <a:lnTo>
                        <a:pt x="748" y="1576"/>
                      </a:lnTo>
                      <a:lnTo>
                        <a:pt x="749" y="1577"/>
                      </a:lnTo>
                      <a:lnTo>
                        <a:pt x="750" y="1579"/>
                      </a:lnTo>
                      <a:lnTo>
                        <a:pt x="752" y="1578"/>
                      </a:lnTo>
                      <a:lnTo>
                        <a:pt x="752" y="1576"/>
                      </a:lnTo>
                      <a:lnTo>
                        <a:pt x="753" y="1576"/>
                      </a:lnTo>
                      <a:lnTo>
                        <a:pt x="754" y="1577"/>
                      </a:lnTo>
                      <a:lnTo>
                        <a:pt x="754" y="1578"/>
                      </a:lnTo>
                      <a:lnTo>
                        <a:pt x="756" y="1575"/>
                      </a:lnTo>
                      <a:lnTo>
                        <a:pt x="757" y="1569"/>
                      </a:lnTo>
                      <a:lnTo>
                        <a:pt x="757" y="1572"/>
                      </a:lnTo>
                      <a:lnTo>
                        <a:pt x="759" y="1577"/>
                      </a:lnTo>
                      <a:lnTo>
                        <a:pt x="760" y="1575"/>
                      </a:lnTo>
                      <a:lnTo>
                        <a:pt x="761" y="1575"/>
                      </a:lnTo>
                      <a:lnTo>
                        <a:pt x="763" y="1576"/>
                      </a:lnTo>
                      <a:lnTo>
                        <a:pt x="763" y="1574"/>
                      </a:lnTo>
                      <a:lnTo>
                        <a:pt x="764" y="1575"/>
                      </a:lnTo>
                      <a:lnTo>
                        <a:pt x="765" y="1571"/>
                      </a:lnTo>
                      <a:lnTo>
                        <a:pt x="766" y="1563"/>
                      </a:lnTo>
                      <a:lnTo>
                        <a:pt x="768" y="1575"/>
                      </a:lnTo>
                      <a:lnTo>
                        <a:pt x="768" y="1574"/>
                      </a:lnTo>
                      <a:lnTo>
                        <a:pt x="770" y="1575"/>
                      </a:lnTo>
                      <a:lnTo>
                        <a:pt x="772" y="1576"/>
                      </a:lnTo>
                      <a:lnTo>
                        <a:pt x="773" y="1576"/>
                      </a:lnTo>
                      <a:lnTo>
                        <a:pt x="774" y="1576"/>
                      </a:lnTo>
                      <a:lnTo>
                        <a:pt x="775" y="1576"/>
                      </a:lnTo>
                      <a:lnTo>
                        <a:pt x="776" y="1577"/>
                      </a:lnTo>
                      <a:lnTo>
                        <a:pt x="778" y="1577"/>
                      </a:lnTo>
                      <a:lnTo>
                        <a:pt x="779" y="1577"/>
                      </a:lnTo>
                      <a:lnTo>
                        <a:pt x="780" y="1578"/>
                      </a:lnTo>
                      <a:lnTo>
                        <a:pt x="782" y="1577"/>
                      </a:lnTo>
                      <a:lnTo>
                        <a:pt x="784" y="1575"/>
                      </a:lnTo>
                      <a:lnTo>
                        <a:pt x="786" y="1563"/>
                      </a:lnTo>
                      <a:lnTo>
                        <a:pt x="786" y="1569"/>
                      </a:lnTo>
                      <a:lnTo>
                        <a:pt x="787" y="1570"/>
                      </a:lnTo>
                      <a:lnTo>
                        <a:pt x="788" y="1569"/>
                      </a:lnTo>
                      <a:lnTo>
                        <a:pt x="789" y="1572"/>
                      </a:lnTo>
                      <a:lnTo>
                        <a:pt x="790" y="1573"/>
                      </a:lnTo>
                      <a:lnTo>
                        <a:pt x="791" y="1573"/>
                      </a:lnTo>
                      <a:lnTo>
                        <a:pt x="792" y="1573"/>
                      </a:lnTo>
                      <a:lnTo>
                        <a:pt x="793" y="1574"/>
                      </a:lnTo>
                      <a:lnTo>
                        <a:pt x="794" y="1574"/>
                      </a:lnTo>
                      <a:lnTo>
                        <a:pt x="795" y="1573"/>
                      </a:lnTo>
                      <a:lnTo>
                        <a:pt x="796" y="1571"/>
                      </a:lnTo>
                      <a:lnTo>
                        <a:pt x="797" y="1571"/>
                      </a:lnTo>
                      <a:lnTo>
                        <a:pt x="798" y="1561"/>
                      </a:lnTo>
                      <a:lnTo>
                        <a:pt x="799" y="1565"/>
                      </a:lnTo>
                      <a:lnTo>
                        <a:pt x="799" y="1570"/>
                      </a:lnTo>
                      <a:lnTo>
                        <a:pt x="800" y="1582"/>
                      </a:lnTo>
                      <a:lnTo>
                        <a:pt x="802" y="1578"/>
                      </a:lnTo>
                      <a:lnTo>
                        <a:pt x="802" y="1577"/>
                      </a:lnTo>
                      <a:lnTo>
                        <a:pt x="803" y="1547"/>
                      </a:lnTo>
                      <a:lnTo>
                        <a:pt x="804" y="1524"/>
                      </a:lnTo>
                      <a:lnTo>
                        <a:pt x="805" y="1554"/>
                      </a:lnTo>
                      <a:lnTo>
                        <a:pt x="807" y="1585"/>
                      </a:lnTo>
                      <a:lnTo>
                        <a:pt x="807" y="1563"/>
                      </a:lnTo>
                      <a:lnTo>
                        <a:pt x="808" y="1539"/>
                      </a:lnTo>
                      <a:lnTo>
                        <a:pt x="809" y="1558"/>
                      </a:lnTo>
                      <a:lnTo>
                        <a:pt x="809" y="1577"/>
                      </a:lnTo>
                      <a:lnTo>
                        <a:pt x="811" y="1580"/>
                      </a:lnTo>
                      <a:lnTo>
                        <a:pt x="813" y="1570"/>
                      </a:lnTo>
                      <a:lnTo>
                        <a:pt x="814" y="1559"/>
                      </a:lnTo>
                      <a:lnTo>
                        <a:pt x="815" y="1559"/>
                      </a:lnTo>
                      <a:lnTo>
                        <a:pt x="815" y="1558"/>
                      </a:lnTo>
                      <a:lnTo>
                        <a:pt x="816" y="1564"/>
                      </a:lnTo>
                      <a:lnTo>
                        <a:pt x="817" y="1556"/>
                      </a:lnTo>
                      <a:lnTo>
                        <a:pt x="818" y="1546"/>
                      </a:lnTo>
                      <a:lnTo>
                        <a:pt x="819" y="1547"/>
                      </a:lnTo>
                      <a:lnTo>
                        <a:pt x="819" y="1573"/>
                      </a:lnTo>
                      <a:lnTo>
                        <a:pt x="821" y="1596"/>
                      </a:lnTo>
                      <a:lnTo>
                        <a:pt x="822" y="1601"/>
                      </a:lnTo>
                      <a:lnTo>
                        <a:pt x="823" y="1600"/>
                      </a:lnTo>
                      <a:lnTo>
                        <a:pt x="824" y="1557"/>
                      </a:lnTo>
                      <a:lnTo>
                        <a:pt x="825" y="1436"/>
                      </a:lnTo>
                      <a:lnTo>
                        <a:pt x="825" y="1455"/>
                      </a:lnTo>
                      <a:lnTo>
                        <a:pt x="826" y="1537"/>
                      </a:lnTo>
                      <a:lnTo>
                        <a:pt x="827" y="1586"/>
                      </a:lnTo>
                      <a:lnTo>
                        <a:pt x="828" y="1599"/>
                      </a:lnTo>
                      <a:lnTo>
                        <a:pt x="829" y="1611"/>
                      </a:lnTo>
                      <a:lnTo>
                        <a:pt x="831" y="1624"/>
                      </a:lnTo>
                      <a:lnTo>
                        <a:pt x="831" y="1618"/>
                      </a:lnTo>
                      <a:lnTo>
                        <a:pt x="832" y="1352"/>
                      </a:lnTo>
                      <a:lnTo>
                        <a:pt x="833" y="1303"/>
                      </a:lnTo>
                      <a:lnTo>
                        <a:pt x="833" y="1389"/>
                      </a:lnTo>
                      <a:lnTo>
                        <a:pt x="834" y="1494"/>
                      </a:lnTo>
                      <a:lnTo>
                        <a:pt x="835" y="1548"/>
                      </a:lnTo>
                      <a:lnTo>
                        <a:pt x="836" y="1593"/>
                      </a:lnTo>
                      <a:lnTo>
                        <a:pt x="838" y="1573"/>
                      </a:lnTo>
                      <a:lnTo>
                        <a:pt x="838" y="1555"/>
                      </a:lnTo>
                      <a:lnTo>
                        <a:pt x="839" y="1562"/>
                      </a:lnTo>
                      <a:lnTo>
                        <a:pt x="840" y="1588"/>
                      </a:lnTo>
                      <a:lnTo>
                        <a:pt x="841" y="1542"/>
                      </a:lnTo>
                      <a:lnTo>
                        <a:pt x="842" y="1539"/>
                      </a:lnTo>
                      <a:lnTo>
                        <a:pt x="843" y="1565"/>
                      </a:lnTo>
                      <a:lnTo>
                        <a:pt x="843" y="1569"/>
                      </a:lnTo>
                      <a:lnTo>
                        <a:pt x="844" y="1579"/>
                      </a:lnTo>
                      <a:lnTo>
                        <a:pt x="845" y="1593"/>
                      </a:lnTo>
                      <a:lnTo>
                        <a:pt x="847" y="1592"/>
                      </a:lnTo>
                      <a:lnTo>
                        <a:pt x="848" y="1585"/>
                      </a:lnTo>
                      <a:lnTo>
                        <a:pt x="849" y="1529"/>
                      </a:lnTo>
                      <a:lnTo>
                        <a:pt x="849" y="1534"/>
                      </a:lnTo>
                      <a:lnTo>
                        <a:pt x="850" y="1535"/>
                      </a:lnTo>
                      <a:lnTo>
                        <a:pt x="851" y="1561"/>
                      </a:lnTo>
                      <a:lnTo>
                        <a:pt x="853" y="1576"/>
                      </a:lnTo>
                      <a:lnTo>
                        <a:pt x="853" y="1529"/>
                      </a:lnTo>
                      <a:lnTo>
                        <a:pt x="855" y="1565"/>
                      </a:lnTo>
                      <a:lnTo>
                        <a:pt x="856" y="1573"/>
                      </a:lnTo>
                      <a:lnTo>
                        <a:pt x="856" y="1574"/>
                      </a:lnTo>
                      <a:lnTo>
                        <a:pt x="857" y="1576"/>
                      </a:lnTo>
                      <a:lnTo>
                        <a:pt x="858" y="1576"/>
                      </a:lnTo>
                      <a:lnTo>
                        <a:pt x="859" y="1577"/>
                      </a:lnTo>
                      <a:lnTo>
                        <a:pt x="860" y="1577"/>
                      </a:lnTo>
                      <a:lnTo>
                        <a:pt x="862" y="1577"/>
                      </a:lnTo>
                      <a:lnTo>
                        <a:pt x="863" y="1578"/>
                      </a:lnTo>
                      <a:lnTo>
                        <a:pt x="865" y="1576"/>
                      </a:lnTo>
                      <a:lnTo>
                        <a:pt x="866" y="1572"/>
                      </a:lnTo>
                      <a:lnTo>
                        <a:pt x="867" y="1565"/>
                      </a:lnTo>
                      <a:lnTo>
                        <a:pt x="868" y="1565"/>
                      </a:lnTo>
                      <a:lnTo>
                        <a:pt x="870" y="1543"/>
                      </a:lnTo>
                      <a:lnTo>
                        <a:pt x="870" y="1541"/>
                      </a:lnTo>
                      <a:lnTo>
                        <a:pt x="872" y="1554"/>
                      </a:lnTo>
                      <a:lnTo>
                        <a:pt x="872" y="1557"/>
                      </a:lnTo>
                      <a:lnTo>
                        <a:pt x="872" y="1566"/>
                      </a:lnTo>
                      <a:lnTo>
                        <a:pt x="874" y="1575"/>
                      </a:lnTo>
                      <a:lnTo>
                        <a:pt x="875" y="1581"/>
                      </a:lnTo>
                      <a:lnTo>
                        <a:pt x="876" y="1573"/>
                      </a:lnTo>
                      <a:lnTo>
                        <a:pt x="877" y="1567"/>
                      </a:lnTo>
                      <a:lnTo>
                        <a:pt x="877" y="1568"/>
                      </a:lnTo>
                      <a:lnTo>
                        <a:pt x="878" y="1572"/>
                      </a:lnTo>
                      <a:lnTo>
                        <a:pt x="879" y="1576"/>
                      </a:lnTo>
                      <a:lnTo>
                        <a:pt x="880" y="1581"/>
                      </a:lnTo>
                      <a:lnTo>
                        <a:pt x="882" y="1583"/>
                      </a:lnTo>
                      <a:lnTo>
                        <a:pt x="883" y="1582"/>
                      </a:lnTo>
                      <a:lnTo>
                        <a:pt x="884" y="1582"/>
                      </a:lnTo>
                      <a:lnTo>
                        <a:pt x="884" y="1579"/>
                      </a:lnTo>
                      <a:lnTo>
                        <a:pt x="885" y="1573"/>
                      </a:lnTo>
                      <a:lnTo>
                        <a:pt x="886" y="1572"/>
                      </a:lnTo>
                      <a:lnTo>
                        <a:pt x="886" y="1560"/>
                      </a:lnTo>
                      <a:lnTo>
                        <a:pt x="888" y="1566"/>
                      </a:lnTo>
                      <a:lnTo>
                        <a:pt x="889" y="1571"/>
                      </a:lnTo>
                      <a:lnTo>
                        <a:pt x="890" y="1571"/>
                      </a:lnTo>
                      <a:lnTo>
                        <a:pt x="890" y="1572"/>
                      </a:lnTo>
                      <a:lnTo>
                        <a:pt x="891" y="1576"/>
                      </a:lnTo>
                      <a:lnTo>
                        <a:pt x="892" y="1575"/>
                      </a:lnTo>
                      <a:lnTo>
                        <a:pt x="893" y="1578"/>
                      </a:lnTo>
                      <a:lnTo>
                        <a:pt x="894" y="1580"/>
                      </a:lnTo>
                      <a:lnTo>
                        <a:pt x="896" y="1579"/>
                      </a:lnTo>
                      <a:lnTo>
                        <a:pt x="896" y="1575"/>
                      </a:lnTo>
                      <a:lnTo>
                        <a:pt x="897" y="1574"/>
                      </a:lnTo>
                      <a:lnTo>
                        <a:pt x="898" y="1574"/>
                      </a:lnTo>
                      <a:lnTo>
                        <a:pt x="899" y="1571"/>
                      </a:lnTo>
                      <a:lnTo>
                        <a:pt x="900" y="1570"/>
                      </a:lnTo>
                      <a:lnTo>
                        <a:pt x="900" y="1573"/>
                      </a:lnTo>
                      <a:lnTo>
                        <a:pt x="901" y="1573"/>
                      </a:lnTo>
                      <a:lnTo>
                        <a:pt x="903" y="1573"/>
                      </a:lnTo>
                      <a:lnTo>
                        <a:pt x="903" y="1572"/>
                      </a:lnTo>
                      <a:lnTo>
                        <a:pt x="904" y="1571"/>
                      </a:lnTo>
                      <a:lnTo>
                        <a:pt x="905" y="1569"/>
                      </a:lnTo>
                      <a:lnTo>
                        <a:pt x="906" y="1576"/>
                      </a:lnTo>
                      <a:lnTo>
                        <a:pt x="908" y="1576"/>
                      </a:lnTo>
                      <a:lnTo>
                        <a:pt x="908" y="1574"/>
                      </a:lnTo>
                      <a:lnTo>
                        <a:pt x="909" y="1576"/>
                      </a:lnTo>
                      <a:lnTo>
                        <a:pt x="911" y="1576"/>
                      </a:lnTo>
                      <a:lnTo>
                        <a:pt x="912" y="1567"/>
                      </a:lnTo>
                      <a:lnTo>
                        <a:pt x="913" y="1526"/>
                      </a:lnTo>
                      <a:lnTo>
                        <a:pt x="913" y="1531"/>
                      </a:lnTo>
                      <a:lnTo>
                        <a:pt x="914" y="1551"/>
                      </a:lnTo>
                      <a:lnTo>
                        <a:pt x="915" y="1569"/>
                      </a:lnTo>
                      <a:lnTo>
                        <a:pt x="916" y="1580"/>
                      </a:lnTo>
                      <a:lnTo>
                        <a:pt x="917" y="1564"/>
                      </a:lnTo>
                      <a:lnTo>
                        <a:pt x="918" y="1566"/>
                      </a:lnTo>
                      <a:lnTo>
                        <a:pt x="919" y="1567"/>
                      </a:lnTo>
                      <a:lnTo>
                        <a:pt x="920" y="1566"/>
                      </a:lnTo>
                      <a:lnTo>
                        <a:pt x="921" y="1570"/>
                      </a:lnTo>
                      <a:lnTo>
                        <a:pt x="922" y="1570"/>
                      </a:lnTo>
                      <a:lnTo>
                        <a:pt x="923" y="1570"/>
                      </a:lnTo>
                      <a:lnTo>
                        <a:pt x="924" y="1570"/>
                      </a:lnTo>
                      <a:lnTo>
                        <a:pt x="925" y="1570"/>
                      </a:lnTo>
                      <a:lnTo>
                        <a:pt x="926" y="1571"/>
                      </a:lnTo>
                      <a:lnTo>
                        <a:pt x="927" y="1572"/>
                      </a:lnTo>
                      <a:lnTo>
                        <a:pt x="927" y="1573"/>
                      </a:lnTo>
                      <a:lnTo>
                        <a:pt x="929" y="1573"/>
                      </a:lnTo>
                      <a:lnTo>
                        <a:pt x="929" y="1574"/>
                      </a:lnTo>
                      <a:lnTo>
                        <a:pt x="930" y="1575"/>
                      </a:lnTo>
                      <a:lnTo>
                        <a:pt x="931" y="1575"/>
                      </a:lnTo>
                      <a:lnTo>
                        <a:pt x="932" y="1576"/>
                      </a:lnTo>
                      <a:lnTo>
                        <a:pt x="934" y="1576"/>
                      </a:lnTo>
                      <a:lnTo>
                        <a:pt x="935" y="1575"/>
                      </a:lnTo>
                      <a:lnTo>
                        <a:pt x="936" y="1574"/>
                      </a:lnTo>
                      <a:lnTo>
                        <a:pt x="937" y="1575"/>
                      </a:lnTo>
                      <a:lnTo>
                        <a:pt x="938" y="1575"/>
                      </a:lnTo>
                      <a:lnTo>
                        <a:pt x="939" y="1574"/>
                      </a:lnTo>
                    </a:path>
                  </a:pathLst>
                </a:custGeom>
                <a:noFill/>
                <a:ln w="0">
                  <a:solidFill>
                    <a:srgbClr val="00008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37" name="Freeform 65">
                  <a:extLst>
                    <a:ext uri="{FF2B5EF4-FFF2-40B4-BE49-F238E27FC236}">
                      <a16:creationId xmlns:a16="http://schemas.microsoft.com/office/drawing/2014/main" id="{56E662C0-7C58-47E5-87F5-6F1318AD65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85743" y="4305630"/>
                  <a:ext cx="1489016" cy="504888"/>
                </a:xfrm>
                <a:custGeom>
                  <a:avLst/>
                  <a:gdLst>
                    <a:gd name="T0" fmla="*/ 22225 w 938"/>
                    <a:gd name="T1" fmla="*/ 442913 h 318"/>
                    <a:gd name="T2" fmla="*/ 47625 w 938"/>
                    <a:gd name="T3" fmla="*/ 442913 h 318"/>
                    <a:gd name="T4" fmla="*/ 73025 w 938"/>
                    <a:gd name="T5" fmla="*/ 447675 h 318"/>
                    <a:gd name="T6" fmla="*/ 98425 w 938"/>
                    <a:gd name="T7" fmla="*/ 444500 h 318"/>
                    <a:gd name="T8" fmla="*/ 122238 w 938"/>
                    <a:gd name="T9" fmla="*/ 439738 h 318"/>
                    <a:gd name="T10" fmla="*/ 146050 w 938"/>
                    <a:gd name="T11" fmla="*/ 466725 h 318"/>
                    <a:gd name="T12" fmla="*/ 171450 w 938"/>
                    <a:gd name="T13" fmla="*/ 422275 h 318"/>
                    <a:gd name="T14" fmla="*/ 196850 w 938"/>
                    <a:gd name="T15" fmla="*/ 438150 h 318"/>
                    <a:gd name="T16" fmla="*/ 222250 w 938"/>
                    <a:gd name="T17" fmla="*/ 442913 h 318"/>
                    <a:gd name="T18" fmla="*/ 244475 w 938"/>
                    <a:gd name="T19" fmla="*/ 414338 h 318"/>
                    <a:gd name="T20" fmla="*/ 271463 w 938"/>
                    <a:gd name="T21" fmla="*/ 446088 h 318"/>
                    <a:gd name="T22" fmla="*/ 295275 w 938"/>
                    <a:gd name="T23" fmla="*/ 441325 h 318"/>
                    <a:gd name="T24" fmla="*/ 319088 w 938"/>
                    <a:gd name="T25" fmla="*/ 446088 h 318"/>
                    <a:gd name="T26" fmla="*/ 344488 w 938"/>
                    <a:gd name="T27" fmla="*/ 425450 h 318"/>
                    <a:gd name="T28" fmla="*/ 369888 w 938"/>
                    <a:gd name="T29" fmla="*/ 446088 h 318"/>
                    <a:gd name="T30" fmla="*/ 393700 w 938"/>
                    <a:gd name="T31" fmla="*/ 427038 h 318"/>
                    <a:gd name="T32" fmla="*/ 419100 w 938"/>
                    <a:gd name="T33" fmla="*/ 446088 h 318"/>
                    <a:gd name="T34" fmla="*/ 444500 w 938"/>
                    <a:gd name="T35" fmla="*/ 446088 h 318"/>
                    <a:gd name="T36" fmla="*/ 468313 w 938"/>
                    <a:gd name="T37" fmla="*/ 442913 h 318"/>
                    <a:gd name="T38" fmla="*/ 493713 w 938"/>
                    <a:gd name="T39" fmla="*/ 430213 h 318"/>
                    <a:gd name="T40" fmla="*/ 517525 w 938"/>
                    <a:gd name="T41" fmla="*/ 447675 h 318"/>
                    <a:gd name="T42" fmla="*/ 542925 w 938"/>
                    <a:gd name="T43" fmla="*/ 446088 h 318"/>
                    <a:gd name="T44" fmla="*/ 568325 w 938"/>
                    <a:gd name="T45" fmla="*/ 430213 h 318"/>
                    <a:gd name="T46" fmla="*/ 590550 w 938"/>
                    <a:gd name="T47" fmla="*/ 458788 h 318"/>
                    <a:gd name="T48" fmla="*/ 617538 w 938"/>
                    <a:gd name="T49" fmla="*/ 425450 h 318"/>
                    <a:gd name="T50" fmla="*/ 641350 w 938"/>
                    <a:gd name="T51" fmla="*/ 393700 h 318"/>
                    <a:gd name="T52" fmla="*/ 666750 w 938"/>
                    <a:gd name="T53" fmla="*/ 433388 h 318"/>
                    <a:gd name="T54" fmla="*/ 692150 w 938"/>
                    <a:gd name="T55" fmla="*/ 439738 h 318"/>
                    <a:gd name="T56" fmla="*/ 714375 w 938"/>
                    <a:gd name="T57" fmla="*/ 450850 h 318"/>
                    <a:gd name="T58" fmla="*/ 739775 w 938"/>
                    <a:gd name="T59" fmla="*/ 433388 h 318"/>
                    <a:gd name="T60" fmla="*/ 765175 w 938"/>
                    <a:gd name="T61" fmla="*/ 449263 h 318"/>
                    <a:gd name="T62" fmla="*/ 788988 w 938"/>
                    <a:gd name="T63" fmla="*/ 442913 h 318"/>
                    <a:gd name="T64" fmla="*/ 814388 w 938"/>
                    <a:gd name="T65" fmla="*/ 442913 h 318"/>
                    <a:gd name="T66" fmla="*/ 839788 w 938"/>
                    <a:gd name="T67" fmla="*/ 414338 h 318"/>
                    <a:gd name="T68" fmla="*/ 863600 w 938"/>
                    <a:gd name="T69" fmla="*/ 436563 h 318"/>
                    <a:gd name="T70" fmla="*/ 889000 w 938"/>
                    <a:gd name="T71" fmla="*/ 444500 h 318"/>
                    <a:gd name="T72" fmla="*/ 912813 w 938"/>
                    <a:gd name="T73" fmla="*/ 436563 h 318"/>
                    <a:gd name="T74" fmla="*/ 938213 w 938"/>
                    <a:gd name="T75" fmla="*/ 415925 h 318"/>
                    <a:gd name="T76" fmla="*/ 962025 w 938"/>
                    <a:gd name="T77" fmla="*/ 434975 h 318"/>
                    <a:gd name="T78" fmla="*/ 987425 w 938"/>
                    <a:gd name="T79" fmla="*/ 436563 h 318"/>
                    <a:gd name="T80" fmla="*/ 1011238 w 938"/>
                    <a:gd name="T81" fmla="*/ 430213 h 318"/>
                    <a:gd name="T82" fmla="*/ 1038225 w 938"/>
                    <a:gd name="T83" fmla="*/ 428625 h 318"/>
                    <a:gd name="T84" fmla="*/ 1062038 w 938"/>
                    <a:gd name="T85" fmla="*/ 414338 h 318"/>
                    <a:gd name="T86" fmla="*/ 1087438 w 938"/>
                    <a:gd name="T87" fmla="*/ 433388 h 318"/>
                    <a:gd name="T88" fmla="*/ 1109663 w 938"/>
                    <a:gd name="T89" fmla="*/ 406400 h 318"/>
                    <a:gd name="T90" fmla="*/ 1135063 w 938"/>
                    <a:gd name="T91" fmla="*/ 311150 h 318"/>
                    <a:gd name="T92" fmla="*/ 1160463 w 938"/>
                    <a:gd name="T93" fmla="*/ 455613 h 318"/>
                    <a:gd name="T94" fmla="*/ 1185863 w 938"/>
                    <a:gd name="T95" fmla="*/ 384175 h 318"/>
                    <a:gd name="T96" fmla="*/ 1211263 w 938"/>
                    <a:gd name="T97" fmla="*/ 447675 h 318"/>
                    <a:gd name="T98" fmla="*/ 1235075 w 938"/>
                    <a:gd name="T99" fmla="*/ 0 h 318"/>
                    <a:gd name="T100" fmla="*/ 1260475 w 938"/>
                    <a:gd name="T101" fmla="*/ 384175 h 318"/>
                    <a:gd name="T102" fmla="*/ 1284288 w 938"/>
                    <a:gd name="T103" fmla="*/ 423863 h 318"/>
                    <a:gd name="T104" fmla="*/ 1308100 w 938"/>
                    <a:gd name="T105" fmla="*/ 441325 h 318"/>
                    <a:gd name="T106" fmla="*/ 1333500 w 938"/>
                    <a:gd name="T107" fmla="*/ 417513 h 318"/>
                    <a:gd name="T108" fmla="*/ 1357313 w 938"/>
                    <a:gd name="T109" fmla="*/ 433388 h 318"/>
                    <a:gd name="T110" fmla="*/ 1382713 w 938"/>
                    <a:gd name="T111" fmla="*/ 404813 h 318"/>
                    <a:gd name="T112" fmla="*/ 1408113 w 938"/>
                    <a:gd name="T113" fmla="*/ 439738 h 318"/>
                    <a:gd name="T114" fmla="*/ 1431925 w 938"/>
                    <a:gd name="T115" fmla="*/ 420688 h 318"/>
                    <a:gd name="T116" fmla="*/ 1457325 w 938"/>
                    <a:gd name="T117" fmla="*/ 441325 h 318"/>
                    <a:gd name="T118" fmla="*/ 1481138 w 938"/>
                    <a:gd name="T119" fmla="*/ 427038 h 318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938" h="318">
                      <a:moveTo>
                        <a:pt x="0" y="280"/>
                      </a:moveTo>
                      <a:lnTo>
                        <a:pt x="1" y="277"/>
                      </a:lnTo>
                      <a:lnTo>
                        <a:pt x="2" y="276"/>
                      </a:lnTo>
                      <a:lnTo>
                        <a:pt x="2" y="279"/>
                      </a:lnTo>
                      <a:lnTo>
                        <a:pt x="3" y="286"/>
                      </a:lnTo>
                      <a:lnTo>
                        <a:pt x="5" y="258"/>
                      </a:lnTo>
                      <a:lnTo>
                        <a:pt x="5" y="268"/>
                      </a:lnTo>
                      <a:lnTo>
                        <a:pt x="7" y="284"/>
                      </a:lnTo>
                      <a:lnTo>
                        <a:pt x="8" y="282"/>
                      </a:lnTo>
                      <a:lnTo>
                        <a:pt x="8" y="279"/>
                      </a:lnTo>
                      <a:lnTo>
                        <a:pt x="9" y="280"/>
                      </a:lnTo>
                      <a:lnTo>
                        <a:pt x="10" y="282"/>
                      </a:lnTo>
                      <a:lnTo>
                        <a:pt x="10" y="283"/>
                      </a:lnTo>
                      <a:lnTo>
                        <a:pt x="12" y="249"/>
                      </a:lnTo>
                      <a:lnTo>
                        <a:pt x="12" y="261"/>
                      </a:lnTo>
                      <a:lnTo>
                        <a:pt x="14" y="275"/>
                      </a:lnTo>
                      <a:lnTo>
                        <a:pt x="14" y="279"/>
                      </a:lnTo>
                      <a:lnTo>
                        <a:pt x="16" y="281"/>
                      </a:lnTo>
                      <a:lnTo>
                        <a:pt x="16" y="285"/>
                      </a:lnTo>
                      <a:lnTo>
                        <a:pt x="18" y="284"/>
                      </a:lnTo>
                      <a:lnTo>
                        <a:pt x="18" y="273"/>
                      </a:lnTo>
                      <a:lnTo>
                        <a:pt x="19" y="252"/>
                      </a:lnTo>
                      <a:lnTo>
                        <a:pt x="20" y="265"/>
                      </a:lnTo>
                      <a:lnTo>
                        <a:pt x="22" y="282"/>
                      </a:lnTo>
                      <a:lnTo>
                        <a:pt x="22" y="271"/>
                      </a:lnTo>
                      <a:lnTo>
                        <a:pt x="23" y="274"/>
                      </a:lnTo>
                      <a:lnTo>
                        <a:pt x="24" y="273"/>
                      </a:lnTo>
                      <a:lnTo>
                        <a:pt x="24" y="281"/>
                      </a:lnTo>
                      <a:lnTo>
                        <a:pt x="25" y="284"/>
                      </a:lnTo>
                      <a:lnTo>
                        <a:pt x="27" y="282"/>
                      </a:lnTo>
                      <a:lnTo>
                        <a:pt x="28" y="277"/>
                      </a:lnTo>
                      <a:lnTo>
                        <a:pt x="29" y="277"/>
                      </a:lnTo>
                      <a:lnTo>
                        <a:pt x="30" y="278"/>
                      </a:lnTo>
                      <a:lnTo>
                        <a:pt x="30" y="279"/>
                      </a:lnTo>
                      <a:lnTo>
                        <a:pt x="31" y="284"/>
                      </a:lnTo>
                      <a:lnTo>
                        <a:pt x="32" y="265"/>
                      </a:lnTo>
                      <a:lnTo>
                        <a:pt x="33" y="266"/>
                      </a:lnTo>
                      <a:lnTo>
                        <a:pt x="34" y="280"/>
                      </a:lnTo>
                      <a:lnTo>
                        <a:pt x="34" y="284"/>
                      </a:lnTo>
                      <a:lnTo>
                        <a:pt x="36" y="275"/>
                      </a:lnTo>
                      <a:lnTo>
                        <a:pt x="37" y="272"/>
                      </a:lnTo>
                      <a:lnTo>
                        <a:pt x="37" y="273"/>
                      </a:lnTo>
                      <a:lnTo>
                        <a:pt x="39" y="279"/>
                      </a:lnTo>
                      <a:lnTo>
                        <a:pt x="40" y="266"/>
                      </a:lnTo>
                      <a:lnTo>
                        <a:pt x="41" y="266"/>
                      </a:lnTo>
                      <a:lnTo>
                        <a:pt x="42" y="261"/>
                      </a:lnTo>
                      <a:lnTo>
                        <a:pt x="42" y="264"/>
                      </a:lnTo>
                      <a:lnTo>
                        <a:pt x="43" y="274"/>
                      </a:lnTo>
                      <a:lnTo>
                        <a:pt x="44" y="284"/>
                      </a:lnTo>
                      <a:lnTo>
                        <a:pt x="46" y="286"/>
                      </a:lnTo>
                      <a:lnTo>
                        <a:pt x="46" y="282"/>
                      </a:lnTo>
                      <a:lnTo>
                        <a:pt x="47" y="281"/>
                      </a:lnTo>
                      <a:lnTo>
                        <a:pt x="47" y="282"/>
                      </a:lnTo>
                      <a:lnTo>
                        <a:pt x="49" y="278"/>
                      </a:lnTo>
                      <a:lnTo>
                        <a:pt x="49" y="267"/>
                      </a:lnTo>
                      <a:lnTo>
                        <a:pt x="51" y="260"/>
                      </a:lnTo>
                      <a:lnTo>
                        <a:pt x="51" y="259"/>
                      </a:lnTo>
                      <a:lnTo>
                        <a:pt x="52" y="266"/>
                      </a:lnTo>
                      <a:lnTo>
                        <a:pt x="53" y="286"/>
                      </a:lnTo>
                      <a:lnTo>
                        <a:pt x="54" y="281"/>
                      </a:lnTo>
                      <a:lnTo>
                        <a:pt x="55" y="272"/>
                      </a:lnTo>
                      <a:lnTo>
                        <a:pt x="56" y="277"/>
                      </a:lnTo>
                      <a:lnTo>
                        <a:pt x="57" y="277"/>
                      </a:lnTo>
                      <a:lnTo>
                        <a:pt x="58" y="275"/>
                      </a:lnTo>
                      <a:lnTo>
                        <a:pt x="59" y="280"/>
                      </a:lnTo>
                      <a:lnTo>
                        <a:pt x="60" y="280"/>
                      </a:lnTo>
                      <a:lnTo>
                        <a:pt x="62" y="280"/>
                      </a:lnTo>
                      <a:lnTo>
                        <a:pt x="63" y="273"/>
                      </a:lnTo>
                      <a:lnTo>
                        <a:pt x="63" y="272"/>
                      </a:lnTo>
                      <a:lnTo>
                        <a:pt x="64" y="274"/>
                      </a:lnTo>
                      <a:lnTo>
                        <a:pt x="65" y="277"/>
                      </a:lnTo>
                      <a:lnTo>
                        <a:pt x="65" y="279"/>
                      </a:lnTo>
                      <a:lnTo>
                        <a:pt x="67" y="279"/>
                      </a:lnTo>
                      <a:lnTo>
                        <a:pt x="68" y="280"/>
                      </a:lnTo>
                      <a:lnTo>
                        <a:pt x="69" y="277"/>
                      </a:lnTo>
                      <a:lnTo>
                        <a:pt x="69" y="278"/>
                      </a:lnTo>
                      <a:lnTo>
                        <a:pt x="70" y="279"/>
                      </a:lnTo>
                      <a:lnTo>
                        <a:pt x="71" y="275"/>
                      </a:lnTo>
                      <a:lnTo>
                        <a:pt x="73" y="279"/>
                      </a:lnTo>
                      <a:lnTo>
                        <a:pt x="74" y="280"/>
                      </a:lnTo>
                      <a:lnTo>
                        <a:pt x="75" y="281"/>
                      </a:lnTo>
                      <a:lnTo>
                        <a:pt x="77" y="279"/>
                      </a:lnTo>
                      <a:lnTo>
                        <a:pt x="77" y="277"/>
                      </a:lnTo>
                      <a:lnTo>
                        <a:pt x="78" y="279"/>
                      </a:lnTo>
                      <a:lnTo>
                        <a:pt x="80" y="279"/>
                      </a:lnTo>
                      <a:lnTo>
                        <a:pt x="80" y="280"/>
                      </a:lnTo>
                      <a:lnTo>
                        <a:pt x="82" y="259"/>
                      </a:lnTo>
                      <a:lnTo>
                        <a:pt x="82" y="250"/>
                      </a:lnTo>
                      <a:lnTo>
                        <a:pt x="83" y="275"/>
                      </a:lnTo>
                      <a:lnTo>
                        <a:pt x="84" y="286"/>
                      </a:lnTo>
                      <a:lnTo>
                        <a:pt x="86" y="272"/>
                      </a:lnTo>
                      <a:lnTo>
                        <a:pt x="86" y="273"/>
                      </a:lnTo>
                      <a:lnTo>
                        <a:pt x="87" y="280"/>
                      </a:lnTo>
                      <a:lnTo>
                        <a:pt x="88" y="280"/>
                      </a:lnTo>
                      <a:lnTo>
                        <a:pt x="89" y="270"/>
                      </a:lnTo>
                      <a:lnTo>
                        <a:pt x="90" y="258"/>
                      </a:lnTo>
                      <a:lnTo>
                        <a:pt x="90" y="262"/>
                      </a:lnTo>
                      <a:lnTo>
                        <a:pt x="91" y="284"/>
                      </a:lnTo>
                      <a:lnTo>
                        <a:pt x="92" y="294"/>
                      </a:lnTo>
                      <a:lnTo>
                        <a:pt x="94" y="279"/>
                      </a:lnTo>
                      <a:lnTo>
                        <a:pt x="95" y="276"/>
                      </a:lnTo>
                      <a:lnTo>
                        <a:pt x="95" y="275"/>
                      </a:lnTo>
                      <a:lnTo>
                        <a:pt x="97" y="270"/>
                      </a:lnTo>
                      <a:lnTo>
                        <a:pt x="97" y="247"/>
                      </a:lnTo>
                      <a:lnTo>
                        <a:pt x="98" y="259"/>
                      </a:lnTo>
                      <a:lnTo>
                        <a:pt x="99" y="258"/>
                      </a:lnTo>
                      <a:lnTo>
                        <a:pt x="99" y="270"/>
                      </a:lnTo>
                      <a:lnTo>
                        <a:pt x="101" y="277"/>
                      </a:lnTo>
                      <a:lnTo>
                        <a:pt x="101" y="282"/>
                      </a:lnTo>
                      <a:lnTo>
                        <a:pt x="102" y="288"/>
                      </a:lnTo>
                      <a:lnTo>
                        <a:pt x="104" y="282"/>
                      </a:lnTo>
                      <a:lnTo>
                        <a:pt x="105" y="260"/>
                      </a:lnTo>
                      <a:lnTo>
                        <a:pt x="106" y="263"/>
                      </a:lnTo>
                      <a:lnTo>
                        <a:pt x="107" y="237"/>
                      </a:lnTo>
                      <a:lnTo>
                        <a:pt x="107" y="244"/>
                      </a:lnTo>
                      <a:lnTo>
                        <a:pt x="108" y="266"/>
                      </a:lnTo>
                      <a:lnTo>
                        <a:pt x="109" y="283"/>
                      </a:lnTo>
                      <a:lnTo>
                        <a:pt x="110" y="283"/>
                      </a:lnTo>
                      <a:lnTo>
                        <a:pt x="111" y="288"/>
                      </a:lnTo>
                      <a:lnTo>
                        <a:pt x="113" y="289"/>
                      </a:lnTo>
                      <a:lnTo>
                        <a:pt x="114" y="288"/>
                      </a:lnTo>
                      <a:lnTo>
                        <a:pt x="115" y="287"/>
                      </a:lnTo>
                      <a:lnTo>
                        <a:pt x="116" y="286"/>
                      </a:lnTo>
                      <a:lnTo>
                        <a:pt x="117" y="285"/>
                      </a:lnTo>
                      <a:lnTo>
                        <a:pt x="118" y="284"/>
                      </a:lnTo>
                      <a:lnTo>
                        <a:pt x="119" y="284"/>
                      </a:lnTo>
                      <a:lnTo>
                        <a:pt x="120" y="283"/>
                      </a:lnTo>
                      <a:lnTo>
                        <a:pt x="120" y="281"/>
                      </a:lnTo>
                      <a:lnTo>
                        <a:pt x="121" y="281"/>
                      </a:lnTo>
                      <a:lnTo>
                        <a:pt x="122" y="279"/>
                      </a:lnTo>
                      <a:lnTo>
                        <a:pt x="122" y="278"/>
                      </a:lnTo>
                      <a:lnTo>
                        <a:pt x="124" y="276"/>
                      </a:lnTo>
                      <a:lnTo>
                        <a:pt x="124" y="275"/>
                      </a:lnTo>
                      <a:lnTo>
                        <a:pt x="126" y="268"/>
                      </a:lnTo>
                      <a:lnTo>
                        <a:pt x="128" y="269"/>
                      </a:lnTo>
                      <a:lnTo>
                        <a:pt x="128" y="267"/>
                      </a:lnTo>
                      <a:lnTo>
                        <a:pt x="129" y="271"/>
                      </a:lnTo>
                      <a:lnTo>
                        <a:pt x="130" y="272"/>
                      </a:lnTo>
                      <a:lnTo>
                        <a:pt x="131" y="275"/>
                      </a:lnTo>
                      <a:lnTo>
                        <a:pt x="132" y="277"/>
                      </a:lnTo>
                      <a:lnTo>
                        <a:pt x="132" y="280"/>
                      </a:lnTo>
                      <a:lnTo>
                        <a:pt x="133" y="281"/>
                      </a:lnTo>
                      <a:lnTo>
                        <a:pt x="134" y="282"/>
                      </a:lnTo>
                      <a:lnTo>
                        <a:pt x="136" y="282"/>
                      </a:lnTo>
                      <a:lnTo>
                        <a:pt x="136" y="281"/>
                      </a:lnTo>
                      <a:lnTo>
                        <a:pt x="137" y="282"/>
                      </a:lnTo>
                      <a:lnTo>
                        <a:pt x="139" y="281"/>
                      </a:lnTo>
                      <a:lnTo>
                        <a:pt x="140" y="279"/>
                      </a:lnTo>
                      <a:lnTo>
                        <a:pt x="141" y="266"/>
                      </a:lnTo>
                      <a:lnTo>
                        <a:pt x="142" y="276"/>
                      </a:lnTo>
                      <a:lnTo>
                        <a:pt x="143" y="273"/>
                      </a:lnTo>
                      <a:lnTo>
                        <a:pt x="144" y="274"/>
                      </a:lnTo>
                      <a:lnTo>
                        <a:pt x="144" y="275"/>
                      </a:lnTo>
                      <a:lnTo>
                        <a:pt x="145" y="268"/>
                      </a:lnTo>
                      <a:lnTo>
                        <a:pt x="147" y="279"/>
                      </a:lnTo>
                      <a:lnTo>
                        <a:pt x="148" y="283"/>
                      </a:lnTo>
                      <a:lnTo>
                        <a:pt x="148" y="284"/>
                      </a:lnTo>
                      <a:lnTo>
                        <a:pt x="149" y="285"/>
                      </a:lnTo>
                      <a:lnTo>
                        <a:pt x="150" y="288"/>
                      </a:lnTo>
                      <a:lnTo>
                        <a:pt x="152" y="288"/>
                      </a:lnTo>
                      <a:lnTo>
                        <a:pt x="152" y="280"/>
                      </a:lnTo>
                      <a:lnTo>
                        <a:pt x="154" y="226"/>
                      </a:lnTo>
                      <a:lnTo>
                        <a:pt x="154" y="214"/>
                      </a:lnTo>
                      <a:lnTo>
                        <a:pt x="154" y="261"/>
                      </a:lnTo>
                      <a:lnTo>
                        <a:pt x="156" y="293"/>
                      </a:lnTo>
                      <a:lnTo>
                        <a:pt x="156" y="295"/>
                      </a:lnTo>
                      <a:lnTo>
                        <a:pt x="158" y="294"/>
                      </a:lnTo>
                      <a:lnTo>
                        <a:pt x="159" y="276"/>
                      </a:lnTo>
                      <a:lnTo>
                        <a:pt x="160" y="237"/>
                      </a:lnTo>
                      <a:lnTo>
                        <a:pt x="161" y="239"/>
                      </a:lnTo>
                      <a:lnTo>
                        <a:pt x="161" y="244"/>
                      </a:lnTo>
                      <a:lnTo>
                        <a:pt x="162" y="270"/>
                      </a:lnTo>
                      <a:lnTo>
                        <a:pt x="163" y="286"/>
                      </a:lnTo>
                      <a:lnTo>
                        <a:pt x="164" y="288"/>
                      </a:lnTo>
                      <a:lnTo>
                        <a:pt x="165" y="285"/>
                      </a:lnTo>
                      <a:lnTo>
                        <a:pt x="166" y="285"/>
                      </a:lnTo>
                      <a:lnTo>
                        <a:pt x="167" y="285"/>
                      </a:lnTo>
                      <a:lnTo>
                        <a:pt x="168" y="283"/>
                      </a:lnTo>
                      <a:lnTo>
                        <a:pt x="169" y="286"/>
                      </a:lnTo>
                      <a:lnTo>
                        <a:pt x="171" y="281"/>
                      </a:lnTo>
                      <a:lnTo>
                        <a:pt x="172" y="277"/>
                      </a:lnTo>
                      <a:lnTo>
                        <a:pt x="172" y="275"/>
                      </a:lnTo>
                      <a:lnTo>
                        <a:pt x="174" y="274"/>
                      </a:lnTo>
                      <a:lnTo>
                        <a:pt x="174" y="267"/>
                      </a:lnTo>
                      <a:lnTo>
                        <a:pt x="175" y="269"/>
                      </a:lnTo>
                      <a:lnTo>
                        <a:pt x="176" y="279"/>
                      </a:lnTo>
                      <a:lnTo>
                        <a:pt x="177" y="277"/>
                      </a:lnTo>
                      <a:lnTo>
                        <a:pt x="178" y="278"/>
                      </a:lnTo>
                      <a:lnTo>
                        <a:pt x="178" y="280"/>
                      </a:lnTo>
                      <a:lnTo>
                        <a:pt x="180" y="281"/>
                      </a:lnTo>
                      <a:lnTo>
                        <a:pt x="181" y="281"/>
                      </a:lnTo>
                      <a:lnTo>
                        <a:pt x="183" y="282"/>
                      </a:lnTo>
                      <a:lnTo>
                        <a:pt x="183" y="281"/>
                      </a:lnTo>
                      <a:lnTo>
                        <a:pt x="184" y="281"/>
                      </a:lnTo>
                      <a:lnTo>
                        <a:pt x="185" y="281"/>
                      </a:lnTo>
                      <a:lnTo>
                        <a:pt x="186" y="278"/>
                      </a:lnTo>
                      <a:lnTo>
                        <a:pt x="187" y="277"/>
                      </a:lnTo>
                      <a:lnTo>
                        <a:pt x="187" y="275"/>
                      </a:lnTo>
                      <a:lnTo>
                        <a:pt x="189" y="277"/>
                      </a:lnTo>
                      <a:lnTo>
                        <a:pt x="190" y="278"/>
                      </a:lnTo>
                      <a:lnTo>
                        <a:pt x="192" y="275"/>
                      </a:lnTo>
                      <a:lnTo>
                        <a:pt x="192" y="271"/>
                      </a:lnTo>
                      <a:lnTo>
                        <a:pt x="193" y="274"/>
                      </a:lnTo>
                      <a:lnTo>
                        <a:pt x="194" y="284"/>
                      </a:lnTo>
                      <a:lnTo>
                        <a:pt x="195" y="255"/>
                      </a:lnTo>
                      <a:lnTo>
                        <a:pt x="196" y="257"/>
                      </a:lnTo>
                      <a:lnTo>
                        <a:pt x="197" y="267"/>
                      </a:lnTo>
                      <a:lnTo>
                        <a:pt x="197" y="277"/>
                      </a:lnTo>
                      <a:lnTo>
                        <a:pt x="199" y="275"/>
                      </a:lnTo>
                      <a:lnTo>
                        <a:pt x="199" y="273"/>
                      </a:lnTo>
                      <a:lnTo>
                        <a:pt x="200" y="279"/>
                      </a:lnTo>
                      <a:lnTo>
                        <a:pt x="201" y="281"/>
                      </a:lnTo>
                      <a:lnTo>
                        <a:pt x="203" y="282"/>
                      </a:lnTo>
                      <a:lnTo>
                        <a:pt x="204" y="281"/>
                      </a:lnTo>
                      <a:lnTo>
                        <a:pt x="205" y="283"/>
                      </a:lnTo>
                      <a:lnTo>
                        <a:pt x="206" y="289"/>
                      </a:lnTo>
                      <a:lnTo>
                        <a:pt x="207" y="290"/>
                      </a:lnTo>
                      <a:lnTo>
                        <a:pt x="209" y="282"/>
                      </a:lnTo>
                      <a:lnTo>
                        <a:pt x="209" y="278"/>
                      </a:lnTo>
                      <a:lnTo>
                        <a:pt x="210" y="265"/>
                      </a:lnTo>
                      <a:lnTo>
                        <a:pt x="211" y="241"/>
                      </a:lnTo>
                      <a:lnTo>
                        <a:pt x="211" y="249"/>
                      </a:lnTo>
                      <a:lnTo>
                        <a:pt x="213" y="259"/>
                      </a:lnTo>
                      <a:lnTo>
                        <a:pt x="213" y="284"/>
                      </a:lnTo>
                      <a:lnTo>
                        <a:pt x="214" y="290"/>
                      </a:lnTo>
                      <a:lnTo>
                        <a:pt x="215" y="280"/>
                      </a:lnTo>
                      <a:lnTo>
                        <a:pt x="216" y="259"/>
                      </a:lnTo>
                      <a:lnTo>
                        <a:pt x="217" y="268"/>
                      </a:lnTo>
                      <a:lnTo>
                        <a:pt x="218" y="281"/>
                      </a:lnTo>
                      <a:lnTo>
                        <a:pt x="219" y="286"/>
                      </a:lnTo>
                      <a:lnTo>
                        <a:pt x="220" y="282"/>
                      </a:lnTo>
                      <a:lnTo>
                        <a:pt x="221" y="283"/>
                      </a:lnTo>
                      <a:lnTo>
                        <a:pt x="222" y="279"/>
                      </a:lnTo>
                      <a:lnTo>
                        <a:pt x="223" y="241"/>
                      </a:lnTo>
                      <a:lnTo>
                        <a:pt x="223" y="250"/>
                      </a:lnTo>
                      <a:lnTo>
                        <a:pt x="224" y="268"/>
                      </a:lnTo>
                      <a:lnTo>
                        <a:pt x="225" y="280"/>
                      </a:lnTo>
                      <a:lnTo>
                        <a:pt x="226" y="283"/>
                      </a:lnTo>
                      <a:lnTo>
                        <a:pt x="228" y="284"/>
                      </a:lnTo>
                      <a:lnTo>
                        <a:pt x="228" y="283"/>
                      </a:lnTo>
                      <a:lnTo>
                        <a:pt x="229" y="276"/>
                      </a:lnTo>
                      <a:lnTo>
                        <a:pt x="230" y="270"/>
                      </a:lnTo>
                      <a:lnTo>
                        <a:pt x="231" y="273"/>
                      </a:lnTo>
                      <a:lnTo>
                        <a:pt x="231" y="278"/>
                      </a:lnTo>
                      <a:lnTo>
                        <a:pt x="233" y="281"/>
                      </a:lnTo>
                      <a:lnTo>
                        <a:pt x="234" y="279"/>
                      </a:lnTo>
                      <a:lnTo>
                        <a:pt x="236" y="281"/>
                      </a:lnTo>
                      <a:lnTo>
                        <a:pt x="237" y="279"/>
                      </a:lnTo>
                      <a:lnTo>
                        <a:pt x="238" y="280"/>
                      </a:lnTo>
                      <a:lnTo>
                        <a:pt x="239" y="280"/>
                      </a:lnTo>
                      <a:lnTo>
                        <a:pt x="240" y="277"/>
                      </a:lnTo>
                      <a:lnTo>
                        <a:pt x="241" y="273"/>
                      </a:lnTo>
                      <a:lnTo>
                        <a:pt x="242" y="266"/>
                      </a:lnTo>
                      <a:lnTo>
                        <a:pt x="242" y="268"/>
                      </a:lnTo>
                      <a:lnTo>
                        <a:pt x="243" y="274"/>
                      </a:lnTo>
                      <a:lnTo>
                        <a:pt x="244" y="281"/>
                      </a:lnTo>
                      <a:lnTo>
                        <a:pt x="245" y="286"/>
                      </a:lnTo>
                      <a:lnTo>
                        <a:pt x="246" y="268"/>
                      </a:lnTo>
                      <a:lnTo>
                        <a:pt x="248" y="268"/>
                      </a:lnTo>
                      <a:lnTo>
                        <a:pt x="248" y="269"/>
                      </a:lnTo>
                      <a:lnTo>
                        <a:pt x="249" y="277"/>
                      </a:lnTo>
                      <a:lnTo>
                        <a:pt x="250" y="279"/>
                      </a:lnTo>
                      <a:lnTo>
                        <a:pt x="251" y="273"/>
                      </a:lnTo>
                      <a:lnTo>
                        <a:pt x="252" y="274"/>
                      </a:lnTo>
                      <a:lnTo>
                        <a:pt x="252" y="277"/>
                      </a:lnTo>
                      <a:lnTo>
                        <a:pt x="254" y="277"/>
                      </a:lnTo>
                      <a:lnTo>
                        <a:pt x="255" y="275"/>
                      </a:lnTo>
                      <a:lnTo>
                        <a:pt x="256" y="274"/>
                      </a:lnTo>
                      <a:lnTo>
                        <a:pt x="256" y="277"/>
                      </a:lnTo>
                      <a:lnTo>
                        <a:pt x="257" y="287"/>
                      </a:lnTo>
                      <a:lnTo>
                        <a:pt x="259" y="243"/>
                      </a:lnTo>
                      <a:lnTo>
                        <a:pt x="259" y="238"/>
                      </a:lnTo>
                      <a:lnTo>
                        <a:pt x="260" y="265"/>
                      </a:lnTo>
                      <a:lnTo>
                        <a:pt x="261" y="286"/>
                      </a:lnTo>
                      <a:lnTo>
                        <a:pt x="262" y="281"/>
                      </a:lnTo>
                      <a:lnTo>
                        <a:pt x="263" y="280"/>
                      </a:lnTo>
                      <a:lnTo>
                        <a:pt x="264" y="281"/>
                      </a:lnTo>
                      <a:lnTo>
                        <a:pt x="265" y="277"/>
                      </a:lnTo>
                      <a:lnTo>
                        <a:pt x="266" y="281"/>
                      </a:lnTo>
                      <a:lnTo>
                        <a:pt x="268" y="278"/>
                      </a:lnTo>
                      <a:lnTo>
                        <a:pt x="268" y="276"/>
                      </a:lnTo>
                      <a:lnTo>
                        <a:pt x="270" y="280"/>
                      </a:lnTo>
                      <a:lnTo>
                        <a:pt x="270" y="272"/>
                      </a:lnTo>
                      <a:lnTo>
                        <a:pt x="271" y="273"/>
                      </a:lnTo>
                      <a:lnTo>
                        <a:pt x="272" y="282"/>
                      </a:lnTo>
                      <a:lnTo>
                        <a:pt x="274" y="279"/>
                      </a:lnTo>
                      <a:lnTo>
                        <a:pt x="274" y="278"/>
                      </a:lnTo>
                      <a:lnTo>
                        <a:pt x="274" y="279"/>
                      </a:lnTo>
                      <a:lnTo>
                        <a:pt x="276" y="269"/>
                      </a:lnTo>
                      <a:lnTo>
                        <a:pt x="276" y="270"/>
                      </a:lnTo>
                      <a:lnTo>
                        <a:pt x="278" y="278"/>
                      </a:lnTo>
                      <a:lnTo>
                        <a:pt x="278" y="279"/>
                      </a:lnTo>
                      <a:lnTo>
                        <a:pt x="280" y="281"/>
                      </a:lnTo>
                      <a:lnTo>
                        <a:pt x="282" y="273"/>
                      </a:lnTo>
                      <a:lnTo>
                        <a:pt x="282" y="271"/>
                      </a:lnTo>
                      <a:lnTo>
                        <a:pt x="283" y="273"/>
                      </a:lnTo>
                      <a:lnTo>
                        <a:pt x="284" y="284"/>
                      </a:lnTo>
                      <a:lnTo>
                        <a:pt x="286" y="274"/>
                      </a:lnTo>
                      <a:lnTo>
                        <a:pt x="286" y="273"/>
                      </a:lnTo>
                      <a:lnTo>
                        <a:pt x="286" y="279"/>
                      </a:lnTo>
                      <a:lnTo>
                        <a:pt x="288" y="279"/>
                      </a:lnTo>
                      <a:lnTo>
                        <a:pt x="289" y="279"/>
                      </a:lnTo>
                      <a:lnTo>
                        <a:pt x="290" y="278"/>
                      </a:lnTo>
                      <a:lnTo>
                        <a:pt x="290" y="279"/>
                      </a:lnTo>
                      <a:lnTo>
                        <a:pt x="292" y="277"/>
                      </a:lnTo>
                      <a:lnTo>
                        <a:pt x="294" y="278"/>
                      </a:lnTo>
                      <a:lnTo>
                        <a:pt x="295" y="279"/>
                      </a:lnTo>
                      <a:lnTo>
                        <a:pt x="296" y="280"/>
                      </a:lnTo>
                      <a:lnTo>
                        <a:pt x="298" y="281"/>
                      </a:lnTo>
                      <a:lnTo>
                        <a:pt x="299" y="282"/>
                      </a:lnTo>
                      <a:lnTo>
                        <a:pt x="300" y="283"/>
                      </a:lnTo>
                      <a:lnTo>
                        <a:pt x="301" y="284"/>
                      </a:lnTo>
                      <a:lnTo>
                        <a:pt x="302" y="285"/>
                      </a:lnTo>
                      <a:lnTo>
                        <a:pt x="303" y="286"/>
                      </a:lnTo>
                      <a:lnTo>
                        <a:pt x="305" y="286"/>
                      </a:lnTo>
                      <a:lnTo>
                        <a:pt x="306" y="282"/>
                      </a:lnTo>
                      <a:lnTo>
                        <a:pt x="306" y="281"/>
                      </a:lnTo>
                      <a:lnTo>
                        <a:pt x="307" y="280"/>
                      </a:lnTo>
                      <a:lnTo>
                        <a:pt x="307" y="283"/>
                      </a:lnTo>
                      <a:lnTo>
                        <a:pt x="309" y="283"/>
                      </a:lnTo>
                      <a:lnTo>
                        <a:pt x="309" y="281"/>
                      </a:lnTo>
                      <a:lnTo>
                        <a:pt x="311" y="271"/>
                      </a:lnTo>
                      <a:lnTo>
                        <a:pt x="311" y="270"/>
                      </a:lnTo>
                      <a:lnTo>
                        <a:pt x="312" y="256"/>
                      </a:lnTo>
                      <a:lnTo>
                        <a:pt x="313" y="268"/>
                      </a:lnTo>
                      <a:lnTo>
                        <a:pt x="315" y="265"/>
                      </a:lnTo>
                      <a:lnTo>
                        <a:pt x="315" y="271"/>
                      </a:lnTo>
                      <a:lnTo>
                        <a:pt x="316" y="269"/>
                      </a:lnTo>
                      <a:lnTo>
                        <a:pt x="317" y="277"/>
                      </a:lnTo>
                      <a:lnTo>
                        <a:pt x="318" y="264"/>
                      </a:lnTo>
                      <a:lnTo>
                        <a:pt x="318" y="265"/>
                      </a:lnTo>
                      <a:lnTo>
                        <a:pt x="320" y="268"/>
                      </a:lnTo>
                      <a:lnTo>
                        <a:pt x="320" y="259"/>
                      </a:lnTo>
                      <a:lnTo>
                        <a:pt x="321" y="277"/>
                      </a:lnTo>
                      <a:lnTo>
                        <a:pt x="323" y="281"/>
                      </a:lnTo>
                      <a:lnTo>
                        <a:pt x="323" y="282"/>
                      </a:lnTo>
                      <a:lnTo>
                        <a:pt x="325" y="282"/>
                      </a:lnTo>
                      <a:lnTo>
                        <a:pt x="325" y="281"/>
                      </a:lnTo>
                      <a:lnTo>
                        <a:pt x="326" y="282"/>
                      </a:lnTo>
                      <a:lnTo>
                        <a:pt x="327" y="283"/>
                      </a:lnTo>
                      <a:lnTo>
                        <a:pt x="327" y="285"/>
                      </a:lnTo>
                      <a:lnTo>
                        <a:pt x="329" y="287"/>
                      </a:lnTo>
                      <a:lnTo>
                        <a:pt x="330" y="263"/>
                      </a:lnTo>
                      <a:lnTo>
                        <a:pt x="331" y="263"/>
                      </a:lnTo>
                      <a:lnTo>
                        <a:pt x="331" y="267"/>
                      </a:lnTo>
                      <a:lnTo>
                        <a:pt x="332" y="279"/>
                      </a:lnTo>
                      <a:lnTo>
                        <a:pt x="334" y="281"/>
                      </a:lnTo>
                      <a:lnTo>
                        <a:pt x="335" y="269"/>
                      </a:lnTo>
                      <a:lnTo>
                        <a:pt x="335" y="274"/>
                      </a:lnTo>
                      <a:lnTo>
                        <a:pt x="336" y="279"/>
                      </a:lnTo>
                      <a:lnTo>
                        <a:pt x="337" y="281"/>
                      </a:lnTo>
                      <a:lnTo>
                        <a:pt x="339" y="279"/>
                      </a:lnTo>
                      <a:lnTo>
                        <a:pt x="339" y="282"/>
                      </a:lnTo>
                      <a:lnTo>
                        <a:pt x="341" y="282"/>
                      </a:lnTo>
                      <a:lnTo>
                        <a:pt x="342" y="281"/>
                      </a:lnTo>
                      <a:lnTo>
                        <a:pt x="343" y="280"/>
                      </a:lnTo>
                      <a:lnTo>
                        <a:pt x="344" y="267"/>
                      </a:lnTo>
                      <a:lnTo>
                        <a:pt x="345" y="266"/>
                      </a:lnTo>
                      <a:lnTo>
                        <a:pt x="345" y="275"/>
                      </a:lnTo>
                      <a:lnTo>
                        <a:pt x="346" y="281"/>
                      </a:lnTo>
                      <a:lnTo>
                        <a:pt x="347" y="280"/>
                      </a:lnTo>
                      <a:lnTo>
                        <a:pt x="348" y="280"/>
                      </a:lnTo>
                      <a:lnTo>
                        <a:pt x="349" y="283"/>
                      </a:lnTo>
                      <a:lnTo>
                        <a:pt x="351" y="283"/>
                      </a:lnTo>
                      <a:lnTo>
                        <a:pt x="351" y="282"/>
                      </a:lnTo>
                      <a:lnTo>
                        <a:pt x="352" y="277"/>
                      </a:lnTo>
                      <a:lnTo>
                        <a:pt x="353" y="265"/>
                      </a:lnTo>
                      <a:lnTo>
                        <a:pt x="353" y="271"/>
                      </a:lnTo>
                      <a:lnTo>
                        <a:pt x="355" y="277"/>
                      </a:lnTo>
                      <a:lnTo>
                        <a:pt x="356" y="278"/>
                      </a:lnTo>
                      <a:lnTo>
                        <a:pt x="357" y="275"/>
                      </a:lnTo>
                      <a:lnTo>
                        <a:pt x="358" y="271"/>
                      </a:lnTo>
                      <a:lnTo>
                        <a:pt x="358" y="272"/>
                      </a:lnTo>
                      <a:lnTo>
                        <a:pt x="359" y="275"/>
                      </a:lnTo>
                      <a:lnTo>
                        <a:pt x="360" y="279"/>
                      </a:lnTo>
                      <a:lnTo>
                        <a:pt x="361" y="279"/>
                      </a:lnTo>
                      <a:lnTo>
                        <a:pt x="363" y="281"/>
                      </a:lnTo>
                      <a:lnTo>
                        <a:pt x="363" y="279"/>
                      </a:lnTo>
                      <a:lnTo>
                        <a:pt x="364" y="281"/>
                      </a:lnTo>
                      <a:lnTo>
                        <a:pt x="364" y="280"/>
                      </a:lnTo>
                      <a:lnTo>
                        <a:pt x="366" y="278"/>
                      </a:lnTo>
                      <a:lnTo>
                        <a:pt x="367" y="276"/>
                      </a:lnTo>
                      <a:lnTo>
                        <a:pt x="367" y="278"/>
                      </a:lnTo>
                      <a:lnTo>
                        <a:pt x="369" y="271"/>
                      </a:lnTo>
                      <a:lnTo>
                        <a:pt x="370" y="274"/>
                      </a:lnTo>
                      <a:lnTo>
                        <a:pt x="371" y="277"/>
                      </a:lnTo>
                      <a:lnTo>
                        <a:pt x="372" y="281"/>
                      </a:lnTo>
                      <a:lnTo>
                        <a:pt x="372" y="289"/>
                      </a:lnTo>
                      <a:lnTo>
                        <a:pt x="374" y="297"/>
                      </a:lnTo>
                      <a:lnTo>
                        <a:pt x="375" y="292"/>
                      </a:lnTo>
                      <a:lnTo>
                        <a:pt x="376" y="287"/>
                      </a:lnTo>
                      <a:lnTo>
                        <a:pt x="377" y="257"/>
                      </a:lnTo>
                      <a:lnTo>
                        <a:pt x="377" y="260"/>
                      </a:lnTo>
                      <a:lnTo>
                        <a:pt x="379" y="267"/>
                      </a:lnTo>
                      <a:lnTo>
                        <a:pt x="379" y="263"/>
                      </a:lnTo>
                      <a:lnTo>
                        <a:pt x="380" y="277"/>
                      </a:lnTo>
                      <a:lnTo>
                        <a:pt x="381" y="286"/>
                      </a:lnTo>
                      <a:lnTo>
                        <a:pt x="382" y="282"/>
                      </a:lnTo>
                      <a:lnTo>
                        <a:pt x="383" y="273"/>
                      </a:lnTo>
                      <a:lnTo>
                        <a:pt x="384" y="273"/>
                      </a:lnTo>
                      <a:lnTo>
                        <a:pt x="384" y="279"/>
                      </a:lnTo>
                      <a:lnTo>
                        <a:pt x="386" y="275"/>
                      </a:lnTo>
                      <a:lnTo>
                        <a:pt x="386" y="265"/>
                      </a:lnTo>
                      <a:lnTo>
                        <a:pt x="388" y="277"/>
                      </a:lnTo>
                      <a:lnTo>
                        <a:pt x="389" y="268"/>
                      </a:lnTo>
                      <a:lnTo>
                        <a:pt x="389" y="269"/>
                      </a:lnTo>
                      <a:lnTo>
                        <a:pt x="390" y="272"/>
                      </a:lnTo>
                      <a:lnTo>
                        <a:pt x="391" y="277"/>
                      </a:lnTo>
                      <a:lnTo>
                        <a:pt x="392" y="282"/>
                      </a:lnTo>
                      <a:lnTo>
                        <a:pt x="393" y="289"/>
                      </a:lnTo>
                      <a:lnTo>
                        <a:pt x="394" y="285"/>
                      </a:lnTo>
                      <a:lnTo>
                        <a:pt x="395" y="284"/>
                      </a:lnTo>
                      <a:lnTo>
                        <a:pt x="395" y="285"/>
                      </a:lnTo>
                      <a:lnTo>
                        <a:pt x="397" y="285"/>
                      </a:lnTo>
                      <a:lnTo>
                        <a:pt x="398" y="282"/>
                      </a:lnTo>
                      <a:lnTo>
                        <a:pt x="400" y="286"/>
                      </a:lnTo>
                      <a:lnTo>
                        <a:pt x="401" y="267"/>
                      </a:lnTo>
                      <a:lnTo>
                        <a:pt x="401" y="264"/>
                      </a:lnTo>
                      <a:lnTo>
                        <a:pt x="403" y="259"/>
                      </a:lnTo>
                      <a:lnTo>
                        <a:pt x="403" y="234"/>
                      </a:lnTo>
                      <a:lnTo>
                        <a:pt x="404" y="248"/>
                      </a:lnTo>
                      <a:lnTo>
                        <a:pt x="405" y="280"/>
                      </a:lnTo>
                      <a:lnTo>
                        <a:pt x="406" y="286"/>
                      </a:lnTo>
                      <a:lnTo>
                        <a:pt x="407" y="284"/>
                      </a:lnTo>
                      <a:lnTo>
                        <a:pt x="408" y="281"/>
                      </a:lnTo>
                      <a:lnTo>
                        <a:pt x="409" y="280"/>
                      </a:lnTo>
                      <a:lnTo>
                        <a:pt x="411" y="280"/>
                      </a:lnTo>
                      <a:lnTo>
                        <a:pt x="411" y="279"/>
                      </a:lnTo>
                      <a:lnTo>
                        <a:pt x="412" y="282"/>
                      </a:lnTo>
                      <a:lnTo>
                        <a:pt x="413" y="288"/>
                      </a:lnTo>
                      <a:lnTo>
                        <a:pt x="414" y="291"/>
                      </a:lnTo>
                      <a:lnTo>
                        <a:pt x="416" y="292"/>
                      </a:lnTo>
                      <a:lnTo>
                        <a:pt x="416" y="290"/>
                      </a:lnTo>
                      <a:lnTo>
                        <a:pt x="417" y="288"/>
                      </a:lnTo>
                      <a:lnTo>
                        <a:pt x="418" y="277"/>
                      </a:lnTo>
                      <a:lnTo>
                        <a:pt x="419" y="280"/>
                      </a:lnTo>
                      <a:lnTo>
                        <a:pt x="420" y="273"/>
                      </a:lnTo>
                      <a:lnTo>
                        <a:pt x="421" y="273"/>
                      </a:lnTo>
                      <a:lnTo>
                        <a:pt x="421" y="272"/>
                      </a:lnTo>
                      <a:lnTo>
                        <a:pt x="422" y="275"/>
                      </a:lnTo>
                      <a:lnTo>
                        <a:pt x="423" y="279"/>
                      </a:lnTo>
                      <a:lnTo>
                        <a:pt x="424" y="281"/>
                      </a:lnTo>
                      <a:lnTo>
                        <a:pt x="426" y="281"/>
                      </a:lnTo>
                      <a:lnTo>
                        <a:pt x="426" y="280"/>
                      </a:lnTo>
                      <a:lnTo>
                        <a:pt x="428" y="279"/>
                      </a:lnTo>
                      <a:lnTo>
                        <a:pt x="428" y="280"/>
                      </a:lnTo>
                      <a:lnTo>
                        <a:pt x="429" y="282"/>
                      </a:lnTo>
                      <a:lnTo>
                        <a:pt x="430" y="283"/>
                      </a:lnTo>
                      <a:lnTo>
                        <a:pt x="432" y="282"/>
                      </a:lnTo>
                      <a:lnTo>
                        <a:pt x="433" y="278"/>
                      </a:lnTo>
                      <a:lnTo>
                        <a:pt x="434" y="278"/>
                      </a:lnTo>
                      <a:lnTo>
                        <a:pt x="435" y="267"/>
                      </a:lnTo>
                      <a:lnTo>
                        <a:pt x="436" y="277"/>
                      </a:lnTo>
                      <a:lnTo>
                        <a:pt x="436" y="276"/>
                      </a:lnTo>
                      <a:lnTo>
                        <a:pt x="437" y="279"/>
                      </a:lnTo>
                      <a:lnTo>
                        <a:pt x="438" y="275"/>
                      </a:lnTo>
                      <a:lnTo>
                        <a:pt x="438" y="273"/>
                      </a:lnTo>
                      <a:lnTo>
                        <a:pt x="440" y="279"/>
                      </a:lnTo>
                      <a:lnTo>
                        <a:pt x="441" y="281"/>
                      </a:lnTo>
                      <a:lnTo>
                        <a:pt x="442" y="282"/>
                      </a:lnTo>
                      <a:lnTo>
                        <a:pt x="443" y="283"/>
                      </a:lnTo>
                      <a:lnTo>
                        <a:pt x="444" y="283"/>
                      </a:lnTo>
                      <a:lnTo>
                        <a:pt x="445" y="283"/>
                      </a:lnTo>
                      <a:lnTo>
                        <a:pt x="446" y="284"/>
                      </a:lnTo>
                      <a:lnTo>
                        <a:pt x="447" y="284"/>
                      </a:lnTo>
                      <a:lnTo>
                        <a:pt x="448" y="284"/>
                      </a:lnTo>
                      <a:lnTo>
                        <a:pt x="449" y="282"/>
                      </a:lnTo>
                      <a:lnTo>
                        <a:pt x="449" y="283"/>
                      </a:lnTo>
                      <a:lnTo>
                        <a:pt x="450" y="284"/>
                      </a:lnTo>
                      <a:lnTo>
                        <a:pt x="451" y="284"/>
                      </a:lnTo>
                      <a:lnTo>
                        <a:pt x="453" y="283"/>
                      </a:lnTo>
                      <a:lnTo>
                        <a:pt x="454" y="279"/>
                      </a:lnTo>
                      <a:lnTo>
                        <a:pt x="454" y="281"/>
                      </a:lnTo>
                      <a:lnTo>
                        <a:pt x="455" y="281"/>
                      </a:lnTo>
                      <a:lnTo>
                        <a:pt x="456" y="284"/>
                      </a:lnTo>
                      <a:lnTo>
                        <a:pt x="458" y="282"/>
                      </a:lnTo>
                      <a:lnTo>
                        <a:pt x="459" y="285"/>
                      </a:lnTo>
                      <a:lnTo>
                        <a:pt x="460" y="287"/>
                      </a:lnTo>
                      <a:lnTo>
                        <a:pt x="461" y="286"/>
                      </a:lnTo>
                      <a:lnTo>
                        <a:pt x="462" y="284"/>
                      </a:lnTo>
                      <a:lnTo>
                        <a:pt x="463" y="283"/>
                      </a:lnTo>
                      <a:lnTo>
                        <a:pt x="464" y="283"/>
                      </a:lnTo>
                      <a:lnTo>
                        <a:pt x="465" y="277"/>
                      </a:lnTo>
                      <a:lnTo>
                        <a:pt x="466" y="273"/>
                      </a:lnTo>
                      <a:lnTo>
                        <a:pt x="467" y="273"/>
                      </a:lnTo>
                      <a:lnTo>
                        <a:pt x="468" y="266"/>
                      </a:lnTo>
                      <a:lnTo>
                        <a:pt x="469" y="264"/>
                      </a:lnTo>
                      <a:lnTo>
                        <a:pt x="470" y="274"/>
                      </a:lnTo>
                      <a:lnTo>
                        <a:pt x="471" y="275"/>
                      </a:lnTo>
                      <a:lnTo>
                        <a:pt x="472" y="276"/>
                      </a:lnTo>
                      <a:lnTo>
                        <a:pt x="473" y="278"/>
                      </a:lnTo>
                      <a:lnTo>
                        <a:pt x="474" y="275"/>
                      </a:lnTo>
                      <a:lnTo>
                        <a:pt x="474" y="272"/>
                      </a:lnTo>
                      <a:lnTo>
                        <a:pt x="475" y="275"/>
                      </a:lnTo>
                      <a:lnTo>
                        <a:pt x="476" y="280"/>
                      </a:lnTo>
                      <a:lnTo>
                        <a:pt x="478" y="276"/>
                      </a:lnTo>
                      <a:lnTo>
                        <a:pt x="479" y="274"/>
                      </a:lnTo>
                      <a:lnTo>
                        <a:pt x="480" y="278"/>
                      </a:lnTo>
                      <a:lnTo>
                        <a:pt x="481" y="280"/>
                      </a:lnTo>
                      <a:lnTo>
                        <a:pt x="482" y="283"/>
                      </a:lnTo>
                      <a:lnTo>
                        <a:pt x="483" y="283"/>
                      </a:lnTo>
                      <a:lnTo>
                        <a:pt x="483" y="285"/>
                      </a:lnTo>
                      <a:lnTo>
                        <a:pt x="484" y="286"/>
                      </a:lnTo>
                      <a:lnTo>
                        <a:pt x="485" y="286"/>
                      </a:lnTo>
                      <a:lnTo>
                        <a:pt x="486" y="287"/>
                      </a:lnTo>
                      <a:lnTo>
                        <a:pt x="487" y="288"/>
                      </a:lnTo>
                      <a:lnTo>
                        <a:pt x="488" y="288"/>
                      </a:lnTo>
                      <a:lnTo>
                        <a:pt x="489" y="288"/>
                      </a:lnTo>
                      <a:lnTo>
                        <a:pt x="491" y="288"/>
                      </a:lnTo>
                      <a:lnTo>
                        <a:pt x="493" y="287"/>
                      </a:lnTo>
                      <a:lnTo>
                        <a:pt x="493" y="286"/>
                      </a:lnTo>
                      <a:lnTo>
                        <a:pt x="494" y="284"/>
                      </a:lnTo>
                      <a:lnTo>
                        <a:pt x="495" y="283"/>
                      </a:lnTo>
                      <a:lnTo>
                        <a:pt x="497" y="277"/>
                      </a:lnTo>
                      <a:lnTo>
                        <a:pt x="497" y="279"/>
                      </a:lnTo>
                      <a:lnTo>
                        <a:pt x="499" y="278"/>
                      </a:lnTo>
                      <a:lnTo>
                        <a:pt x="500" y="277"/>
                      </a:lnTo>
                      <a:lnTo>
                        <a:pt x="502" y="272"/>
                      </a:lnTo>
                      <a:lnTo>
                        <a:pt x="503" y="269"/>
                      </a:lnTo>
                      <a:lnTo>
                        <a:pt x="504" y="277"/>
                      </a:lnTo>
                      <a:lnTo>
                        <a:pt x="504" y="275"/>
                      </a:lnTo>
                      <a:lnTo>
                        <a:pt x="506" y="276"/>
                      </a:lnTo>
                      <a:lnTo>
                        <a:pt x="506" y="280"/>
                      </a:lnTo>
                      <a:lnTo>
                        <a:pt x="507" y="278"/>
                      </a:lnTo>
                      <a:lnTo>
                        <a:pt x="509" y="273"/>
                      </a:lnTo>
                      <a:lnTo>
                        <a:pt x="509" y="276"/>
                      </a:lnTo>
                      <a:lnTo>
                        <a:pt x="510" y="278"/>
                      </a:lnTo>
                      <a:lnTo>
                        <a:pt x="511" y="280"/>
                      </a:lnTo>
                      <a:lnTo>
                        <a:pt x="512" y="282"/>
                      </a:lnTo>
                      <a:lnTo>
                        <a:pt x="513" y="279"/>
                      </a:lnTo>
                      <a:lnTo>
                        <a:pt x="514" y="255"/>
                      </a:lnTo>
                      <a:lnTo>
                        <a:pt x="514" y="265"/>
                      </a:lnTo>
                      <a:lnTo>
                        <a:pt x="516" y="276"/>
                      </a:lnTo>
                      <a:lnTo>
                        <a:pt x="517" y="268"/>
                      </a:lnTo>
                      <a:lnTo>
                        <a:pt x="517" y="278"/>
                      </a:lnTo>
                      <a:lnTo>
                        <a:pt x="518" y="277"/>
                      </a:lnTo>
                      <a:lnTo>
                        <a:pt x="519" y="281"/>
                      </a:lnTo>
                      <a:lnTo>
                        <a:pt x="520" y="282"/>
                      </a:lnTo>
                      <a:lnTo>
                        <a:pt x="521" y="282"/>
                      </a:lnTo>
                      <a:lnTo>
                        <a:pt x="522" y="283"/>
                      </a:lnTo>
                      <a:lnTo>
                        <a:pt x="524" y="283"/>
                      </a:lnTo>
                      <a:lnTo>
                        <a:pt x="524" y="281"/>
                      </a:lnTo>
                      <a:lnTo>
                        <a:pt x="526" y="277"/>
                      </a:lnTo>
                      <a:lnTo>
                        <a:pt x="527" y="274"/>
                      </a:lnTo>
                      <a:lnTo>
                        <a:pt x="529" y="261"/>
                      </a:lnTo>
                      <a:lnTo>
                        <a:pt x="529" y="271"/>
                      </a:lnTo>
                      <a:lnTo>
                        <a:pt x="530" y="277"/>
                      </a:lnTo>
                      <a:lnTo>
                        <a:pt x="531" y="277"/>
                      </a:lnTo>
                      <a:lnTo>
                        <a:pt x="532" y="278"/>
                      </a:lnTo>
                      <a:lnTo>
                        <a:pt x="533" y="279"/>
                      </a:lnTo>
                      <a:lnTo>
                        <a:pt x="534" y="281"/>
                      </a:lnTo>
                      <a:lnTo>
                        <a:pt x="536" y="284"/>
                      </a:lnTo>
                      <a:lnTo>
                        <a:pt x="537" y="282"/>
                      </a:lnTo>
                      <a:lnTo>
                        <a:pt x="538" y="277"/>
                      </a:lnTo>
                      <a:lnTo>
                        <a:pt x="539" y="259"/>
                      </a:lnTo>
                      <a:lnTo>
                        <a:pt x="539" y="271"/>
                      </a:lnTo>
                      <a:lnTo>
                        <a:pt x="541" y="282"/>
                      </a:lnTo>
                      <a:lnTo>
                        <a:pt x="542" y="280"/>
                      </a:lnTo>
                      <a:lnTo>
                        <a:pt x="542" y="281"/>
                      </a:lnTo>
                      <a:lnTo>
                        <a:pt x="544" y="276"/>
                      </a:lnTo>
                      <a:lnTo>
                        <a:pt x="544" y="275"/>
                      </a:lnTo>
                      <a:lnTo>
                        <a:pt x="545" y="273"/>
                      </a:lnTo>
                      <a:lnTo>
                        <a:pt x="546" y="274"/>
                      </a:lnTo>
                      <a:lnTo>
                        <a:pt x="547" y="283"/>
                      </a:lnTo>
                      <a:lnTo>
                        <a:pt x="548" y="272"/>
                      </a:lnTo>
                      <a:lnTo>
                        <a:pt x="548" y="270"/>
                      </a:lnTo>
                      <a:lnTo>
                        <a:pt x="549" y="279"/>
                      </a:lnTo>
                      <a:lnTo>
                        <a:pt x="551" y="278"/>
                      </a:lnTo>
                      <a:lnTo>
                        <a:pt x="552" y="282"/>
                      </a:lnTo>
                      <a:lnTo>
                        <a:pt x="553" y="273"/>
                      </a:lnTo>
                      <a:lnTo>
                        <a:pt x="554" y="277"/>
                      </a:lnTo>
                      <a:lnTo>
                        <a:pt x="555" y="279"/>
                      </a:lnTo>
                      <a:lnTo>
                        <a:pt x="556" y="277"/>
                      </a:lnTo>
                      <a:lnTo>
                        <a:pt x="558" y="280"/>
                      </a:lnTo>
                      <a:lnTo>
                        <a:pt x="558" y="279"/>
                      </a:lnTo>
                      <a:lnTo>
                        <a:pt x="559" y="280"/>
                      </a:lnTo>
                      <a:lnTo>
                        <a:pt x="560" y="280"/>
                      </a:lnTo>
                      <a:lnTo>
                        <a:pt x="560" y="281"/>
                      </a:lnTo>
                      <a:lnTo>
                        <a:pt x="562" y="281"/>
                      </a:lnTo>
                      <a:lnTo>
                        <a:pt x="563" y="278"/>
                      </a:lnTo>
                      <a:lnTo>
                        <a:pt x="564" y="278"/>
                      </a:lnTo>
                      <a:lnTo>
                        <a:pt x="564" y="280"/>
                      </a:lnTo>
                      <a:lnTo>
                        <a:pt x="566" y="279"/>
                      </a:lnTo>
                      <a:lnTo>
                        <a:pt x="566" y="274"/>
                      </a:lnTo>
                      <a:lnTo>
                        <a:pt x="567" y="268"/>
                      </a:lnTo>
                      <a:lnTo>
                        <a:pt x="568" y="272"/>
                      </a:lnTo>
                      <a:lnTo>
                        <a:pt x="569" y="276"/>
                      </a:lnTo>
                      <a:lnTo>
                        <a:pt x="570" y="279"/>
                      </a:lnTo>
                      <a:lnTo>
                        <a:pt x="570" y="280"/>
                      </a:lnTo>
                      <a:lnTo>
                        <a:pt x="572" y="279"/>
                      </a:lnTo>
                      <a:lnTo>
                        <a:pt x="573" y="277"/>
                      </a:lnTo>
                      <a:lnTo>
                        <a:pt x="573" y="276"/>
                      </a:lnTo>
                      <a:lnTo>
                        <a:pt x="574" y="277"/>
                      </a:lnTo>
                      <a:lnTo>
                        <a:pt x="575" y="275"/>
                      </a:lnTo>
                      <a:lnTo>
                        <a:pt x="576" y="275"/>
                      </a:lnTo>
                      <a:lnTo>
                        <a:pt x="577" y="279"/>
                      </a:lnTo>
                      <a:lnTo>
                        <a:pt x="578" y="277"/>
                      </a:lnTo>
                      <a:lnTo>
                        <a:pt x="579" y="274"/>
                      </a:lnTo>
                      <a:lnTo>
                        <a:pt x="580" y="275"/>
                      </a:lnTo>
                      <a:lnTo>
                        <a:pt x="581" y="270"/>
                      </a:lnTo>
                      <a:lnTo>
                        <a:pt x="581" y="271"/>
                      </a:lnTo>
                      <a:lnTo>
                        <a:pt x="582" y="276"/>
                      </a:lnTo>
                      <a:lnTo>
                        <a:pt x="583" y="277"/>
                      </a:lnTo>
                      <a:lnTo>
                        <a:pt x="585" y="274"/>
                      </a:lnTo>
                      <a:lnTo>
                        <a:pt x="586" y="271"/>
                      </a:lnTo>
                      <a:lnTo>
                        <a:pt x="586" y="273"/>
                      </a:lnTo>
                      <a:lnTo>
                        <a:pt x="587" y="280"/>
                      </a:lnTo>
                      <a:lnTo>
                        <a:pt x="588" y="286"/>
                      </a:lnTo>
                      <a:lnTo>
                        <a:pt x="589" y="267"/>
                      </a:lnTo>
                      <a:lnTo>
                        <a:pt x="590" y="258"/>
                      </a:lnTo>
                      <a:lnTo>
                        <a:pt x="591" y="262"/>
                      </a:lnTo>
                      <a:lnTo>
                        <a:pt x="592" y="264"/>
                      </a:lnTo>
                      <a:lnTo>
                        <a:pt x="592" y="269"/>
                      </a:lnTo>
                      <a:lnTo>
                        <a:pt x="593" y="279"/>
                      </a:lnTo>
                      <a:lnTo>
                        <a:pt x="595" y="278"/>
                      </a:lnTo>
                      <a:lnTo>
                        <a:pt x="596" y="277"/>
                      </a:lnTo>
                      <a:lnTo>
                        <a:pt x="598" y="277"/>
                      </a:lnTo>
                      <a:lnTo>
                        <a:pt x="599" y="277"/>
                      </a:lnTo>
                      <a:lnTo>
                        <a:pt x="599" y="276"/>
                      </a:lnTo>
                      <a:lnTo>
                        <a:pt x="600" y="277"/>
                      </a:lnTo>
                      <a:lnTo>
                        <a:pt x="601" y="282"/>
                      </a:lnTo>
                      <a:lnTo>
                        <a:pt x="602" y="264"/>
                      </a:lnTo>
                      <a:lnTo>
                        <a:pt x="603" y="266"/>
                      </a:lnTo>
                      <a:lnTo>
                        <a:pt x="603" y="277"/>
                      </a:lnTo>
                      <a:lnTo>
                        <a:pt x="605" y="266"/>
                      </a:lnTo>
                      <a:lnTo>
                        <a:pt x="605" y="262"/>
                      </a:lnTo>
                      <a:lnTo>
                        <a:pt x="606" y="274"/>
                      </a:lnTo>
                      <a:lnTo>
                        <a:pt x="607" y="278"/>
                      </a:lnTo>
                      <a:lnTo>
                        <a:pt x="608" y="268"/>
                      </a:lnTo>
                      <a:lnTo>
                        <a:pt x="609" y="270"/>
                      </a:lnTo>
                      <a:lnTo>
                        <a:pt x="611" y="282"/>
                      </a:lnTo>
                      <a:lnTo>
                        <a:pt x="611" y="265"/>
                      </a:lnTo>
                      <a:lnTo>
                        <a:pt x="612" y="273"/>
                      </a:lnTo>
                      <a:lnTo>
                        <a:pt x="613" y="277"/>
                      </a:lnTo>
                      <a:lnTo>
                        <a:pt x="614" y="271"/>
                      </a:lnTo>
                      <a:lnTo>
                        <a:pt x="614" y="275"/>
                      </a:lnTo>
                      <a:lnTo>
                        <a:pt x="616" y="275"/>
                      </a:lnTo>
                      <a:lnTo>
                        <a:pt x="617" y="273"/>
                      </a:lnTo>
                      <a:lnTo>
                        <a:pt x="617" y="271"/>
                      </a:lnTo>
                      <a:lnTo>
                        <a:pt x="619" y="273"/>
                      </a:lnTo>
                      <a:lnTo>
                        <a:pt x="620" y="275"/>
                      </a:lnTo>
                      <a:lnTo>
                        <a:pt x="621" y="275"/>
                      </a:lnTo>
                      <a:lnTo>
                        <a:pt x="622" y="276"/>
                      </a:lnTo>
                      <a:lnTo>
                        <a:pt x="622" y="275"/>
                      </a:lnTo>
                      <a:lnTo>
                        <a:pt x="623" y="275"/>
                      </a:lnTo>
                      <a:lnTo>
                        <a:pt x="624" y="275"/>
                      </a:lnTo>
                      <a:lnTo>
                        <a:pt x="625" y="276"/>
                      </a:lnTo>
                      <a:lnTo>
                        <a:pt x="626" y="271"/>
                      </a:lnTo>
                      <a:lnTo>
                        <a:pt x="627" y="275"/>
                      </a:lnTo>
                      <a:lnTo>
                        <a:pt x="627" y="276"/>
                      </a:lnTo>
                      <a:lnTo>
                        <a:pt x="629" y="267"/>
                      </a:lnTo>
                      <a:lnTo>
                        <a:pt x="629" y="272"/>
                      </a:lnTo>
                      <a:lnTo>
                        <a:pt x="630" y="275"/>
                      </a:lnTo>
                      <a:lnTo>
                        <a:pt x="632" y="274"/>
                      </a:lnTo>
                      <a:lnTo>
                        <a:pt x="632" y="273"/>
                      </a:lnTo>
                      <a:lnTo>
                        <a:pt x="633" y="273"/>
                      </a:lnTo>
                      <a:lnTo>
                        <a:pt x="634" y="273"/>
                      </a:lnTo>
                      <a:lnTo>
                        <a:pt x="635" y="274"/>
                      </a:lnTo>
                      <a:lnTo>
                        <a:pt x="637" y="265"/>
                      </a:lnTo>
                      <a:lnTo>
                        <a:pt x="637" y="271"/>
                      </a:lnTo>
                      <a:lnTo>
                        <a:pt x="638" y="275"/>
                      </a:lnTo>
                      <a:lnTo>
                        <a:pt x="640" y="274"/>
                      </a:lnTo>
                      <a:lnTo>
                        <a:pt x="640" y="272"/>
                      </a:lnTo>
                      <a:lnTo>
                        <a:pt x="641" y="274"/>
                      </a:lnTo>
                      <a:lnTo>
                        <a:pt x="642" y="272"/>
                      </a:lnTo>
                      <a:lnTo>
                        <a:pt x="643" y="273"/>
                      </a:lnTo>
                      <a:lnTo>
                        <a:pt x="644" y="278"/>
                      </a:lnTo>
                      <a:lnTo>
                        <a:pt x="645" y="279"/>
                      </a:lnTo>
                      <a:lnTo>
                        <a:pt x="646" y="277"/>
                      </a:lnTo>
                      <a:lnTo>
                        <a:pt x="647" y="277"/>
                      </a:lnTo>
                      <a:lnTo>
                        <a:pt x="647" y="278"/>
                      </a:lnTo>
                      <a:lnTo>
                        <a:pt x="648" y="279"/>
                      </a:lnTo>
                      <a:lnTo>
                        <a:pt x="650" y="280"/>
                      </a:lnTo>
                      <a:lnTo>
                        <a:pt x="651" y="277"/>
                      </a:lnTo>
                      <a:lnTo>
                        <a:pt x="652" y="274"/>
                      </a:lnTo>
                      <a:lnTo>
                        <a:pt x="652" y="268"/>
                      </a:lnTo>
                      <a:lnTo>
                        <a:pt x="654" y="270"/>
                      </a:lnTo>
                      <a:lnTo>
                        <a:pt x="654" y="273"/>
                      </a:lnTo>
                      <a:lnTo>
                        <a:pt x="656" y="270"/>
                      </a:lnTo>
                      <a:lnTo>
                        <a:pt x="656" y="256"/>
                      </a:lnTo>
                      <a:lnTo>
                        <a:pt x="657" y="257"/>
                      </a:lnTo>
                      <a:lnTo>
                        <a:pt x="658" y="265"/>
                      </a:lnTo>
                      <a:lnTo>
                        <a:pt x="659" y="261"/>
                      </a:lnTo>
                      <a:lnTo>
                        <a:pt x="659" y="265"/>
                      </a:lnTo>
                      <a:lnTo>
                        <a:pt x="660" y="266"/>
                      </a:lnTo>
                      <a:lnTo>
                        <a:pt x="662" y="263"/>
                      </a:lnTo>
                      <a:lnTo>
                        <a:pt x="663" y="269"/>
                      </a:lnTo>
                      <a:lnTo>
                        <a:pt x="665" y="277"/>
                      </a:lnTo>
                      <a:lnTo>
                        <a:pt x="665" y="274"/>
                      </a:lnTo>
                      <a:lnTo>
                        <a:pt x="666" y="273"/>
                      </a:lnTo>
                      <a:lnTo>
                        <a:pt x="667" y="271"/>
                      </a:lnTo>
                      <a:lnTo>
                        <a:pt x="668" y="271"/>
                      </a:lnTo>
                      <a:lnTo>
                        <a:pt x="669" y="261"/>
                      </a:lnTo>
                      <a:lnTo>
                        <a:pt x="670" y="261"/>
                      </a:lnTo>
                      <a:lnTo>
                        <a:pt x="671" y="271"/>
                      </a:lnTo>
                      <a:lnTo>
                        <a:pt x="672" y="206"/>
                      </a:lnTo>
                      <a:lnTo>
                        <a:pt x="672" y="211"/>
                      </a:lnTo>
                      <a:lnTo>
                        <a:pt x="673" y="268"/>
                      </a:lnTo>
                      <a:lnTo>
                        <a:pt x="675" y="223"/>
                      </a:lnTo>
                      <a:lnTo>
                        <a:pt x="675" y="228"/>
                      </a:lnTo>
                      <a:lnTo>
                        <a:pt x="677" y="261"/>
                      </a:lnTo>
                      <a:lnTo>
                        <a:pt x="677" y="257"/>
                      </a:lnTo>
                      <a:lnTo>
                        <a:pt x="678" y="261"/>
                      </a:lnTo>
                      <a:lnTo>
                        <a:pt x="678" y="268"/>
                      </a:lnTo>
                      <a:lnTo>
                        <a:pt x="680" y="264"/>
                      </a:lnTo>
                      <a:lnTo>
                        <a:pt x="681" y="251"/>
                      </a:lnTo>
                      <a:lnTo>
                        <a:pt x="681" y="262"/>
                      </a:lnTo>
                      <a:lnTo>
                        <a:pt x="682" y="270"/>
                      </a:lnTo>
                      <a:lnTo>
                        <a:pt x="684" y="275"/>
                      </a:lnTo>
                      <a:lnTo>
                        <a:pt x="685" y="273"/>
                      </a:lnTo>
                      <a:lnTo>
                        <a:pt x="687" y="271"/>
                      </a:lnTo>
                      <a:lnTo>
                        <a:pt x="688" y="253"/>
                      </a:lnTo>
                      <a:lnTo>
                        <a:pt x="688" y="249"/>
                      </a:lnTo>
                      <a:lnTo>
                        <a:pt x="689" y="236"/>
                      </a:lnTo>
                      <a:lnTo>
                        <a:pt x="690" y="241"/>
                      </a:lnTo>
                      <a:lnTo>
                        <a:pt x="690" y="258"/>
                      </a:lnTo>
                      <a:lnTo>
                        <a:pt x="692" y="245"/>
                      </a:lnTo>
                      <a:lnTo>
                        <a:pt x="693" y="223"/>
                      </a:lnTo>
                      <a:lnTo>
                        <a:pt x="693" y="230"/>
                      </a:lnTo>
                      <a:lnTo>
                        <a:pt x="694" y="263"/>
                      </a:lnTo>
                      <a:lnTo>
                        <a:pt x="696" y="251"/>
                      </a:lnTo>
                      <a:lnTo>
                        <a:pt x="697" y="221"/>
                      </a:lnTo>
                      <a:lnTo>
                        <a:pt x="697" y="226"/>
                      </a:lnTo>
                      <a:lnTo>
                        <a:pt x="699" y="278"/>
                      </a:lnTo>
                      <a:lnTo>
                        <a:pt x="699" y="254"/>
                      </a:lnTo>
                      <a:lnTo>
                        <a:pt x="699" y="256"/>
                      </a:lnTo>
                      <a:lnTo>
                        <a:pt x="700" y="266"/>
                      </a:lnTo>
                      <a:lnTo>
                        <a:pt x="701" y="263"/>
                      </a:lnTo>
                      <a:lnTo>
                        <a:pt x="703" y="268"/>
                      </a:lnTo>
                      <a:lnTo>
                        <a:pt x="703" y="270"/>
                      </a:lnTo>
                      <a:lnTo>
                        <a:pt x="704" y="272"/>
                      </a:lnTo>
                      <a:lnTo>
                        <a:pt x="705" y="284"/>
                      </a:lnTo>
                      <a:lnTo>
                        <a:pt x="707" y="287"/>
                      </a:lnTo>
                      <a:lnTo>
                        <a:pt x="707" y="286"/>
                      </a:lnTo>
                      <a:lnTo>
                        <a:pt x="708" y="290"/>
                      </a:lnTo>
                      <a:lnTo>
                        <a:pt x="709" y="291"/>
                      </a:lnTo>
                      <a:lnTo>
                        <a:pt x="710" y="268"/>
                      </a:lnTo>
                      <a:lnTo>
                        <a:pt x="711" y="272"/>
                      </a:lnTo>
                      <a:lnTo>
                        <a:pt x="712" y="245"/>
                      </a:lnTo>
                      <a:lnTo>
                        <a:pt x="713" y="226"/>
                      </a:lnTo>
                      <a:lnTo>
                        <a:pt x="713" y="232"/>
                      </a:lnTo>
                      <a:lnTo>
                        <a:pt x="715" y="200"/>
                      </a:lnTo>
                      <a:lnTo>
                        <a:pt x="715" y="196"/>
                      </a:lnTo>
                      <a:lnTo>
                        <a:pt x="716" y="204"/>
                      </a:lnTo>
                      <a:lnTo>
                        <a:pt x="717" y="220"/>
                      </a:lnTo>
                      <a:lnTo>
                        <a:pt x="718" y="234"/>
                      </a:lnTo>
                      <a:lnTo>
                        <a:pt x="719" y="260"/>
                      </a:lnTo>
                      <a:lnTo>
                        <a:pt x="720" y="293"/>
                      </a:lnTo>
                      <a:lnTo>
                        <a:pt x="721" y="314"/>
                      </a:lnTo>
                      <a:lnTo>
                        <a:pt x="722" y="297"/>
                      </a:lnTo>
                      <a:lnTo>
                        <a:pt x="723" y="259"/>
                      </a:lnTo>
                      <a:lnTo>
                        <a:pt x="724" y="122"/>
                      </a:lnTo>
                      <a:lnTo>
                        <a:pt x="725" y="3"/>
                      </a:lnTo>
                      <a:lnTo>
                        <a:pt x="725" y="94"/>
                      </a:lnTo>
                      <a:lnTo>
                        <a:pt x="726" y="283"/>
                      </a:lnTo>
                      <a:lnTo>
                        <a:pt x="728" y="263"/>
                      </a:lnTo>
                      <a:lnTo>
                        <a:pt x="728" y="261"/>
                      </a:lnTo>
                      <a:lnTo>
                        <a:pt x="729" y="281"/>
                      </a:lnTo>
                      <a:lnTo>
                        <a:pt x="731" y="300"/>
                      </a:lnTo>
                      <a:lnTo>
                        <a:pt x="731" y="287"/>
                      </a:lnTo>
                      <a:lnTo>
                        <a:pt x="733" y="279"/>
                      </a:lnTo>
                      <a:lnTo>
                        <a:pt x="733" y="273"/>
                      </a:lnTo>
                      <a:lnTo>
                        <a:pt x="734" y="271"/>
                      </a:lnTo>
                      <a:lnTo>
                        <a:pt x="735" y="269"/>
                      </a:lnTo>
                      <a:lnTo>
                        <a:pt x="735" y="263"/>
                      </a:lnTo>
                      <a:lnTo>
                        <a:pt x="737" y="254"/>
                      </a:lnTo>
                      <a:lnTo>
                        <a:pt x="738" y="266"/>
                      </a:lnTo>
                      <a:lnTo>
                        <a:pt x="739" y="269"/>
                      </a:lnTo>
                      <a:lnTo>
                        <a:pt x="740" y="270"/>
                      </a:lnTo>
                      <a:lnTo>
                        <a:pt x="740" y="271"/>
                      </a:lnTo>
                      <a:lnTo>
                        <a:pt x="741" y="279"/>
                      </a:lnTo>
                      <a:lnTo>
                        <a:pt x="742" y="284"/>
                      </a:lnTo>
                      <a:lnTo>
                        <a:pt x="743" y="284"/>
                      </a:lnTo>
                      <a:lnTo>
                        <a:pt x="744" y="276"/>
                      </a:lnTo>
                      <a:lnTo>
                        <a:pt x="745" y="265"/>
                      </a:lnTo>
                      <a:lnTo>
                        <a:pt x="746" y="253"/>
                      </a:lnTo>
                      <a:lnTo>
                        <a:pt x="747" y="242"/>
                      </a:lnTo>
                      <a:lnTo>
                        <a:pt x="747" y="251"/>
                      </a:lnTo>
                      <a:lnTo>
                        <a:pt x="749" y="281"/>
                      </a:lnTo>
                      <a:lnTo>
                        <a:pt x="750" y="277"/>
                      </a:lnTo>
                      <a:lnTo>
                        <a:pt x="750" y="281"/>
                      </a:lnTo>
                      <a:lnTo>
                        <a:pt x="752" y="271"/>
                      </a:lnTo>
                      <a:lnTo>
                        <a:pt x="752" y="269"/>
                      </a:lnTo>
                      <a:lnTo>
                        <a:pt x="753" y="250"/>
                      </a:lnTo>
                      <a:lnTo>
                        <a:pt x="754" y="238"/>
                      </a:lnTo>
                      <a:lnTo>
                        <a:pt x="755" y="241"/>
                      </a:lnTo>
                      <a:lnTo>
                        <a:pt x="755" y="262"/>
                      </a:lnTo>
                      <a:lnTo>
                        <a:pt x="757" y="270"/>
                      </a:lnTo>
                      <a:lnTo>
                        <a:pt x="758" y="276"/>
                      </a:lnTo>
                      <a:lnTo>
                        <a:pt x="760" y="268"/>
                      </a:lnTo>
                      <a:lnTo>
                        <a:pt x="760" y="271"/>
                      </a:lnTo>
                      <a:lnTo>
                        <a:pt x="761" y="282"/>
                      </a:lnTo>
                      <a:lnTo>
                        <a:pt x="763" y="282"/>
                      </a:lnTo>
                      <a:lnTo>
                        <a:pt x="764" y="283"/>
                      </a:lnTo>
                      <a:lnTo>
                        <a:pt x="765" y="283"/>
                      </a:lnTo>
                      <a:lnTo>
                        <a:pt x="766" y="282"/>
                      </a:lnTo>
                      <a:lnTo>
                        <a:pt x="767" y="283"/>
                      </a:lnTo>
                      <a:lnTo>
                        <a:pt x="768" y="283"/>
                      </a:lnTo>
                      <a:lnTo>
                        <a:pt x="769" y="271"/>
                      </a:lnTo>
                      <a:lnTo>
                        <a:pt x="770" y="275"/>
                      </a:lnTo>
                      <a:lnTo>
                        <a:pt x="772" y="266"/>
                      </a:lnTo>
                      <a:lnTo>
                        <a:pt x="773" y="267"/>
                      </a:lnTo>
                      <a:lnTo>
                        <a:pt x="774" y="279"/>
                      </a:lnTo>
                      <a:lnTo>
                        <a:pt x="775" y="301"/>
                      </a:lnTo>
                      <a:lnTo>
                        <a:pt x="776" y="230"/>
                      </a:lnTo>
                      <a:lnTo>
                        <a:pt x="777" y="29"/>
                      </a:lnTo>
                      <a:lnTo>
                        <a:pt x="778" y="0"/>
                      </a:lnTo>
                      <a:lnTo>
                        <a:pt x="778" y="50"/>
                      </a:lnTo>
                      <a:lnTo>
                        <a:pt x="779" y="113"/>
                      </a:lnTo>
                      <a:lnTo>
                        <a:pt x="780" y="222"/>
                      </a:lnTo>
                      <a:lnTo>
                        <a:pt x="781" y="318"/>
                      </a:lnTo>
                      <a:lnTo>
                        <a:pt x="783" y="316"/>
                      </a:lnTo>
                      <a:lnTo>
                        <a:pt x="784" y="311"/>
                      </a:lnTo>
                      <a:lnTo>
                        <a:pt x="784" y="312"/>
                      </a:lnTo>
                      <a:lnTo>
                        <a:pt x="786" y="308"/>
                      </a:lnTo>
                      <a:lnTo>
                        <a:pt x="786" y="269"/>
                      </a:lnTo>
                      <a:lnTo>
                        <a:pt x="787" y="268"/>
                      </a:lnTo>
                      <a:lnTo>
                        <a:pt x="788" y="278"/>
                      </a:lnTo>
                      <a:lnTo>
                        <a:pt x="789" y="278"/>
                      </a:lnTo>
                      <a:lnTo>
                        <a:pt x="790" y="272"/>
                      </a:lnTo>
                      <a:lnTo>
                        <a:pt x="791" y="259"/>
                      </a:lnTo>
                      <a:lnTo>
                        <a:pt x="792" y="247"/>
                      </a:lnTo>
                      <a:lnTo>
                        <a:pt x="792" y="239"/>
                      </a:lnTo>
                      <a:lnTo>
                        <a:pt x="794" y="242"/>
                      </a:lnTo>
                      <a:lnTo>
                        <a:pt x="794" y="237"/>
                      </a:lnTo>
                      <a:lnTo>
                        <a:pt x="795" y="242"/>
                      </a:lnTo>
                      <a:lnTo>
                        <a:pt x="796" y="265"/>
                      </a:lnTo>
                      <a:lnTo>
                        <a:pt x="797" y="283"/>
                      </a:lnTo>
                      <a:lnTo>
                        <a:pt x="798" y="289"/>
                      </a:lnTo>
                      <a:lnTo>
                        <a:pt x="798" y="294"/>
                      </a:lnTo>
                      <a:lnTo>
                        <a:pt x="800" y="295"/>
                      </a:lnTo>
                      <a:lnTo>
                        <a:pt x="801" y="291"/>
                      </a:lnTo>
                      <a:lnTo>
                        <a:pt x="802" y="267"/>
                      </a:lnTo>
                      <a:lnTo>
                        <a:pt x="802" y="236"/>
                      </a:lnTo>
                      <a:lnTo>
                        <a:pt x="803" y="241"/>
                      </a:lnTo>
                      <a:lnTo>
                        <a:pt x="804" y="275"/>
                      </a:lnTo>
                      <a:lnTo>
                        <a:pt x="806" y="278"/>
                      </a:lnTo>
                      <a:lnTo>
                        <a:pt x="806" y="276"/>
                      </a:lnTo>
                      <a:lnTo>
                        <a:pt x="808" y="275"/>
                      </a:lnTo>
                      <a:lnTo>
                        <a:pt x="808" y="267"/>
                      </a:lnTo>
                      <a:lnTo>
                        <a:pt x="809" y="267"/>
                      </a:lnTo>
                      <a:lnTo>
                        <a:pt x="810" y="266"/>
                      </a:lnTo>
                      <a:lnTo>
                        <a:pt x="811" y="265"/>
                      </a:lnTo>
                      <a:lnTo>
                        <a:pt x="812" y="265"/>
                      </a:lnTo>
                      <a:lnTo>
                        <a:pt x="812" y="270"/>
                      </a:lnTo>
                      <a:lnTo>
                        <a:pt x="814" y="274"/>
                      </a:lnTo>
                      <a:lnTo>
                        <a:pt x="814" y="275"/>
                      </a:lnTo>
                      <a:lnTo>
                        <a:pt x="815" y="279"/>
                      </a:lnTo>
                      <a:lnTo>
                        <a:pt x="817" y="259"/>
                      </a:lnTo>
                      <a:lnTo>
                        <a:pt x="817" y="248"/>
                      </a:lnTo>
                      <a:lnTo>
                        <a:pt x="818" y="253"/>
                      </a:lnTo>
                      <a:lnTo>
                        <a:pt x="820" y="281"/>
                      </a:lnTo>
                      <a:lnTo>
                        <a:pt x="820" y="275"/>
                      </a:lnTo>
                      <a:lnTo>
                        <a:pt x="821" y="275"/>
                      </a:lnTo>
                      <a:lnTo>
                        <a:pt x="822" y="276"/>
                      </a:lnTo>
                      <a:lnTo>
                        <a:pt x="823" y="276"/>
                      </a:lnTo>
                      <a:lnTo>
                        <a:pt x="824" y="278"/>
                      </a:lnTo>
                      <a:lnTo>
                        <a:pt x="825" y="280"/>
                      </a:lnTo>
                      <a:lnTo>
                        <a:pt x="827" y="280"/>
                      </a:lnTo>
                      <a:lnTo>
                        <a:pt x="828" y="276"/>
                      </a:lnTo>
                      <a:lnTo>
                        <a:pt x="829" y="271"/>
                      </a:lnTo>
                      <a:lnTo>
                        <a:pt x="829" y="260"/>
                      </a:lnTo>
                      <a:lnTo>
                        <a:pt x="831" y="252"/>
                      </a:lnTo>
                      <a:lnTo>
                        <a:pt x="831" y="251"/>
                      </a:lnTo>
                      <a:lnTo>
                        <a:pt x="831" y="271"/>
                      </a:lnTo>
                      <a:lnTo>
                        <a:pt x="833" y="262"/>
                      </a:lnTo>
                      <a:lnTo>
                        <a:pt x="833" y="267"/>
                      </a:lnTo>
                      <a:lnTo>
                        <a:pt x="835" y="234"/>
                      </a:lnTo>
                      <a:lnTo>
                        <a:pt x="836" y="215"/>
                      </a:lnTo>
                      <a:lnTo>
                        <a:pt x="836" y="218"/>
                      </a:lnTo>
                      <a:lnTo>
                        <a:pt x="837" y="264"/>
                      </a:lnTo>
                      <a:lnTo>
                        <a:pt x="839" y="272"/>
                      </a:lnTo>
                      <a:lnTo>
                        <a:pt x="839" y="256"/>
                      </a:lnTo>
                      <a:lnTo>
                        <a:pt x="840" y="263"/>
                      </a:lnTo>
                      <a:lnTo>
                        <a:pt x="841" y="265"/>
                      </a:lnTo>
                      <a:lnTo>
                        <a:pt x="841" y="277"/>
                      </a:lnTo>
                      <a:lnTo>
                        <a:pt x="843" y="282"/>
                      </a:lnTo>
                      <a:lnTo>
                        <a:pt x="843" y="286"/>
                      </a:lnTo>
                      <a:lnTo>
                        <a:pt x="844" y="287"/>
                      </a:lnTo>
                      <a:lnTo>
                        <a:pt x="846" y="287"/>
                      </a:lnTo>
                      <a:lnTo>
                        <a:pt x="847" y="281"/>
                      </a:lnTo>
                      <a:lnTo>
                        <a:pt x="847" y="275"/>
                      </a:lnTo>
                      <a:lnTo>
                        <a:pt x="848" y="270"/>
                      </a:lnTo>
                      <a:lnTo>
                        <a:pt x="849" y="271"/>
                      </a:lnTo>
                      <a:lnTo>
                        <a:pt x="850" y="281"/>
                      </a:lnTo>
                      <a:lnTo>
                        <a:pt x="851" y="283"/>
                      </a:lnTo>
                      <a:lnTo>
                        <a:pt x="852" y="284"/>
                      </a:lnTo>
                      <a:lnTo>
                        <a:pt x="853" y="283"/>
                      </a:lnTo>
                      <a:lnTo>
                        <a:pt x="854" y="279"/>
                      </a:lnTo>
                      <a:lnTo>
                        <a:pt x="855" y="277"/>
                      </a:lnTo>
                      <a:lnTo>
                        <a:pt x="855" y="273"/>
                      </a:lnTo>
                      <a:lnTo>
                        <a:pt x="857" y="242"/>
                      </a:lnTo>
                      <a:lnTo>
                        <a:pt x="857" y="247"/>
                      </a:lnTo>
                      <a:lnTo>
                        <a:pt x="859" y="253"/>
                      </a:lnTo>
                      <a:lnTo>
                        <a:pt x="860" y="263"/>
                      </a:lnTo>
                      <a:lnTo>
                        <a:pt x="860" y="262"/>
                      </a:lnTo>
                      <a:lnTo>
                        <a:pt x="861" y="275"/>
                      </a:lnTo>
                      <a:lnTo>
                        <a:pt x="862" y="282"/>
                      </a:lnTo>
                      <a:lnTo>
                        <a:pt x="863" y="248"/>
                      </a:lnTo>
                      <a:lnTo>
                        <a:pt x="863" y="252"/>
                      </a:lnTo>
                      <a:lnTo>
                        <a:pt x="865" y="259"/>
                      </a:lnTo>
                      <a:lnTo>
                        <a:pt x="865" y="275"/>
                      </a:lnTo>
                      <a:lnTo>
                        <a:pt x="867" y="277"/>
                      </a:lnTo>
                      <a:lnTo>
                        <a:pt x="867" y="280"/>
                      </a:lnTo>
                      <a:lnTo>
                        <a:pt x="868" y="288"/>
                      </a:lnTo>
                      <a:lnTo>
                        <a:pt x="870" y="253"/>
                      </a:lnTo>
                      <a:lnTo>
                        <a:pt x="870" y="239"/>
                      </a:lnTo>
                      <a:lnTo>
                        <a:pt x="871" y="255"/>
                      </a:lnTo>
                      <a:lnTo>
                        <a:pt x="873" y="253"/>
                      </a:lnTo>
                      <a:lnTo>
                        <a:pt x="874" y="265"/>
                      </a:lnTo>
                      <a:lnTo>
                        <a:pt x="875" y="263"/>
                      </a:lnTo>
                      <a:lnTo>
                        <a:pt x="875" y="271"/>
                      </a:lnTo>
                      <a:lnTo>
                        <a:pt x="877" y="279"/>
                      </a:lnTo>
                      <a:lnTo>
                        <a:pt x="878" y="279"/>
                      </a:lnTo>
                      <a:lnTo>
                        <a:pt x="879" y="275"/>
                      </a:lnTo>
                      <a:lnTo>
                        <a:pt x="880" y="264"/>
                      </a:lnTo>
                      <a:lnTo>
                        <a:pt x="882" y="260"/>
                      </a:lnTo>
                      <a:lnTo>
                        <a:pt x="882" y="243"/>
                      </a:lnTo>
                      <a:lnTo>
                        <a:pt x="883" y="258"/>
                      </a:lnTo>
                      <a:lnTo>
                        <a:pt x="884" y="269"/>
                      </a:lnTo>
                      <a:lnTo>
                        <a:pt x="885" y="268"/>
                      </a:lnTo>
                      <a:lnTo>
                        <a:pt x="886" y="268"/>
                      </a:lnTo>
                      <a:lnTo>
                        <a:pt x="887" y="277"/>
                      </a:lnTo>
                      <a:lnTo>
                        <a:pt x="888" y="280"/>
                      </a:lnTo>
                      <a:lnTo>
                        <a:pt x="888" y="281"/>
                      </a:lnTo>
                      <a:lnTo>
                        <a:pt x="889" y="282"/>
                      </a:lnTo>
                      <a:lnTo>
                        <a:pt x="890" y="282"/>
                      </a:lnTo>
                      <a:lnTo>
                        <a:pt x="892" y="281"/>
                      </a:lnTo>
                      <a:lnTo>
                        <a:pt x="892" y="280"/>
                      </a:lnTo>
                      <a:lnTo>
                        <a:pt x="893" y="276"/>
                      </a:lnTo>
                      <a:lnTo>
                        <a:pt x="894" y="276"/>
                      </a:lnTo>
                      <a:lnTo>
                        <a:pt x="896" y="277"/>
                      </a:lnTo>
                      <a:lnTo>
                        <a:pt x="896" y="276"/>
                      </a:lnTo>
                      <a:lnTo>
                        <a:pt x="897" y="276"/>
                      </a:lnTo>
                      <a:lnTo>
                        <a:pt x="897" y="277"/>
                      </a:lnTo>
                      <a:lnTo>
                        <a:pt x="898" y="279"/>
                      </a:lnTo>
                      <a:lnTo>
                        <a:pt x="900" y="278"/>
                      </a:lnTo>
                      <a:lnTo>
                        <a:pt x="901" y="273"/>
                      </a:lnTo>
                      <a:lnTo>
                        <a:pt x="902" y="268"/>
                      </a:lnTo>
                      <a:lnTo>
                        <a:pt x="902" y="265"/>
                      </a:lnTo>
                      <a:lnTo>
                        <a:pt x="904" y="271"/>
                      </a:lnTo>
                      <a:lnTo>
                        <a:pt x="904" y="275"/>
                      </a:lnTo>
                      <a:lnTo>
                        <a:pt x="905" y="275"/>
                      </a:lnTo>
                      <a:lnTo>
                        <a:pt x="906" y="274"/>
                      </a:lnTo>
                      <a:lnTo>
                        <a:pt x="907" y="273"/>
                      </a:lnTo>
                      <a:lnTo>
                        <a:pt x="908" y="271"/>
                      </a:lnTo>
                      <a:lnTo>
                        <a:pt x="909" y="260"/>
                      </a:lnTo>
                      <a:lnTo>
                        <a:pt x="910" y="262"/>
                      </a:lnTo>
                      <a:lnTo>
                        <a:pt x="910" y="266"/>
                      </a:lnTo>
                      <a:lnTo>
                        <a:pt x="911" y="283"/>
                      </a:lnTo>
                      <a:lnTo>
                        <a:pt x="913" y="274"/>
                      </a:lnTo>
                      <a:lnTo>
                        <a:pt x="914" y="261"/>
                      </a:lnTo>
                      <a:lnTo>
                        <a:pt x="914" y="264"/>
                      </a:lnTo>
                      <a:lnTo>
                        <a:pt x="915" y="279"/>
                      </a:lnTo>
                      <a:lnTo>
                        <a:pt x="917" y="284"/>
                      </a:lnTo>
                      <a:lnTo>
                        <a:pt x="918" y="280"/>
                      </a:lnTo>
                      <a:lnTo>
                        <a:pt x="918" y="278"/>
                      </a:lnTo>
                      <a:lnTo>
                        <a:pt x="920" y="281"/>
                      </a:lnTo>
                      <a:lnTo>
                        <a:pt x="921" y="277"/>
                      </a:lnTo>
                      <a:lnTo>
                        <a:pt x="922" y="281"/>
                      </a:lnTo>
                      <a:lnTo>
                        <a:pt x="924" y="254"/>
                      </a:lnTo>
                      <a:lnTo>
                        <a:pt x="925" y="216"/>
                      </a:lnTo>
                      <a:lnTo>
                        <a:pt x="925" y="218"/>
                      </a:lnTo>
                      <a:lnTo>
                        <a:pt x="926" y="265"/>
                      </a:lnTo>
                      <a:lnTo>
                        <a:pt x="928" y="292"/>
                      </a:lnTo>
                      <a:lnTo>
                        <a:pt x="928" y="274"/>
                      </a:lnTo>
                      <a:lnTo>
                        <a:pt x="929" y="266"/>
                      </a:lnTo>
                      <a:lnTo>
                        <a:pt x="930" y="267"/>
                      </a:lnTo>
                      <a:lnTo>
                        <a:pt x="930" y="281"/>
                      </a:lnTo>
                      <a:lnTo>
                        <a:pt x="932" y="274"/>
                      </a:lnTo>
                      <a:lnTo>
                        <a:pt x="933" y="266"/>
                      </a:lnTo>
                      <a:lnTo>
                        <a:pt x="933" y="269"/>
                      </a:lnTo>
                      <a:lnTo>
                        <a:pt x="934" y="276"/>
                      </a:lnTo>
                      <a:lnTo>
                        <a:pt x="936" y="274"/>
                      </a:lnTo>
                      <a:lnTo>
                        <a:pt x="937" y="279"/>
                      </a:lnTo>
                      <a:lnTo>
                        <a:pt x="938" y="269"/>
                      </a:lnTo>
                    </a:path>
                  </a:pathLst>
                </a:custGeom>
                <a:noFill/>
                <a:ln w="0">
                  <a:solidFill>
                    <a:srgbClr val="00008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38" name="Freeform 66">
                  <a:extLst>
                    <a:ext uri="{FF2B5EF4-FFF2-40B4-BE49-F238E27FC236}">
                      <a16:creationId xmlns:a16="http://schemas.microsoft.com/office/drawing/2014/main" id="{5CA2BD57-0AB9-4B9F-902E-BA2D68E206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74759" y="4534258"/>
                  <a:ext cx="1490604" cy="250856"/>
                </a:xfrm>
                <a:custGeom>
                  <a:avLst/>
                  <a:gdLst>
                    <a:gd name="T0" fmla="*/ 23813 w 939"/>
                    <a:gd name="T1" fmla="*/ 211138 h 158"/>
                    <a:gd name="T2" fmla="*/ 49213 w 939"/>
                    <a:gd name="T3" fmla="*/ 201613 h 158"/>
                    <a:gd name="T4" fmla="*/ 71438 w 939"/>
                    <a:gd name="T5" fmla="*/ 209550 h 158"/>
                    <a:gd name="T6" fmla="*/ 98425 w 939"/>
                    <a:gd name="T7" fmla="*/ 201613 h 158"/>
                    <a:gd name="T8" fmla="*/ 122238 w 939"/>
                    <a:gd name="T9" fmla="*/ 209550 h 158"/>
                    <a:gd name="T10" fmla="*/ 146050 w 939"/>
                    <a:gd name="T11" fmla="*/ 204788 h 158"/>
                    <a:gd name="T12" fmla="*/ 171450 w 939"/>
                    <a:gd name="T13" fmla="*/ 192088 h 158"/>
                    <a:gd name="T14" fmla="*/ 196850 w 939"/>
                    <a:gd name="T15" fmla="*/ 155575 h 158"/>
                    <a:gd name="T16" fmla="*/ 220663 w 939"/>
                    <a:gd name="T17" fmla="*/ 214313 h 158"/>
                    <a:gd name="T18" fmla="*/ 246063 w 939"/>
                    <a:gd name="T19" fmla="*/ 201613 h 158"/>
                    <a:gd name="T20" fmla="*/ 271463 w 939"/>
                    <a:gd name="T21" fmla="*/ 212725 h 158"/>
                    <a:gd name="T22" fmla="*/ 295275 w 939"/>
                    <a:gd name="T23" fmla="*/ 228600 h 158"/>
                    <a:gd name="T24" fmla="*/ 319088 w 939"/>
                    <a:gd name="T25" fmla="*/ 173038 h 158"/>
                    <a:gd name="T26" fmla="*/ 344488 w 939"/>
                    <a:gd name="T27" fmla="*/ 207963 h 158"/>
                    <a:gd name="T28" fmla="*/ 369888 w 939"/>
                    <a:gd name="T29" fmla="*/ 201613 h 158"/>
                    <a:gd name="T30" fmla="*/ 395288 w 939"/>
                    <a:gd name="T31" fmla="*/ 207963 h 158"/>
                    <a:gd name="T32" fmla="*/ 419100 w 939"/>
                    <a:gd name="T33" fmla="*/ 196850 h 158"/>
                    <a:gd name="T34" fmla="*/ 442913 w 939"/>
                    <a:gd name="T35" fmla="*/ 204788 h 158"/>
                    <a:gd name="T36" fmla="*/ 468313 w 939"/>
                    <a:gd name="T37" fmla="*/ 136525 h 158"/>
                    <a:gd name="T38" fmla="*/ 493713 w 939"/>
                    <a:gd name="T39" fmla="*/ 185738 h 158"/>
                    <a:gd name="T40" fmla="*/ 517525 w 939"/>
                    <a:gd name="T41" fmla="*/ 185738 h 158"/>
                    <a:gd name="T42" fmla="*/ 541338 w 939"/>
                    <a:gd name="T43" fmla="*/ 201613 h 158"/>
                    <a:gd name="T44" fmla="*/ 566738 w 939"/>
                    <a:gd name="T45" fmla="*/ 215900 h 158"/>
                    <a:gd name="T46" fmla="*/ 592138 w 939"/>
                    <a:gd name="T47" fmla="*/ 207963 h 158"/>
                    <a:gd name="T48" fmla="*/ 615950 w 939"/>
                    <a:gd name="T49" fmla="*/ 207963 h 158"/>
                    <a:gd name="T50" fmla="*/ 641350 w 939"/>
                    <a:gd name="T51" fmla="*/ 203200 h 158"/>
                    <a:gd name="T52" fmla="*/ 665163 w 939"/>
                    <a:gd name="T53" fmla="*/ 177800 h 158"/>
                    <a:gd name="T54" fmla="*/ 692150 w 939"/>
                    <a:gd name="T55" fmla="*/ 207963 h 158"/>
                    <a:gd name="T56" fmla="*/ 715963 w 939"/>
                    <a:gd name="T57" fmla="*/ 196850 h 158"/>
                    <a:gd name="T58" fmla="*/ 741363 w 939"/>
                    <a:gd name="T59" fmla="*/ 214313 h 158"/>
                    <a:gd name="T60" fmla="*/ 765175 w 939"/>
                    <a:gd name="T61" fmla="*/ 195263 h 158"/>
                    <a:gd name="T62" fmla="*/ 790575 w 939"/>
                    <a:gd name="T63" fmla="*/ 203200 h 158"/>
                    <a:gd name="T64" fmla="*/ 814388 w 939"/>
                    <a:gd name="T65" fmla="*/ 230188 h 158"/>
                    <a:gd name="T66" fmla="*/ 838200 w 939"/>
                    <a:gd name="T67" fmla="*/ 211138 h 158"/>
                    <a:gd name="T68" fmla="*/ 863600 w 939"/>
                    <a:gd name="T69" fmla="*/ 217488 h 158"/>
                    <a:gd name="T70" fmla="*/ 887413 w 939"/>
                    <a:gd name="T71" fmla="*/ 214313 h 158"/>
                    <a:gd name="T72" fmla="*/ 912813 w 939"/>
                    <a:gd name="T73" fmla="*/ 185738 h 158"/>
                    <a:gd name="T74" fmla="*/ 938213 w 939"/>
                    <a:gd name="T75" fmla="*/ 215900 h 158"/>
                    <a:gd name="T76" fmla="*/ 962025 w 939"/>
                    <a:gd name="T77" fmla="*/ 201613 h 158"/>
                    <a:gd name="T78" fmla="*/ 987425 w 939"/>
                    <a:gd name="T79" fmla="*/ 203200 h 158"/>
                    <a:gd name="T80" fmla="*/ 1012825 w 939"/>
                    <a:gd name="T81" fmla="*/ 204788 h 158"/>
                    <a:gd name="T82" fmla="*/ 1036638 w 939"/>
                    <a:gd name="T83" fmla="*/ 206375 h 158"/>
                    <a:gd name="T84" fmla="*/ 1062038 w 939"/>
                    <a:gd name="T85" fmla="*/ 190500 h 158"/>
                    <a:gd name="T86" fmla="*/ 1087438 w 939"/>
                    <a:gd name="T87" fmla="*/ 206375 h 158"/>
                    <a:gd name="T88" fmla="*/ 1112838 w 939"/>
                    <a:gd name="T89" fmla="*/ 204788 h 158"/>
                    <a:gd name="T90" fmla="*/ 1136650 w 939"/>
                    <a:gd name="T91" fmla="*/ 212725 h 158"/>
                    <a:gd name="T92" fmla="*/ 1160463 w 939"/>
                    <a:gd name="T93" fmla="*/ 206375 h 158"/>
                    <a:gd name="T94" fmla="*/ 1185863 w 939"/>
                    <a:gd name="T95" fmla="*/ 204788 h 158"/>
                    <a:gd name="T96" fmla="*/ 1211263 w 939"/>
                    <a:gd name="T97" fmla="*/ 211138 h 158"/>
                    <a:gd name="T98" fmla="*/ 1235075 w 939"/>
                    <a:gd name="T99" fmla="*/ 201613 h 158"/>
                    <a:gd name="T100" fmla="*/ 1258888 w 939"/>
                    <a:gd name="T101" fmla="*/ 204788 h 158"/>
                    <a:gd name="T102" fmla="*/ 1284288 w 939"/>
                    <a:gd name="T103" fmla="*/ 215900 h 158"/>
                    <a:gd name="T104" fmla="*/ 1308100 w 939"/>
                    <a:gd name="T105" fmla="*/ 209550 h 158"/>
                    <a:gd name="T106" fmla="*/ 1335088 w 939"/>
                    <a:gd name="T107" fmla="*/ 182563 h 158"/>
                    <a:gd name="T108" fmla="*/ 1358900 w 939"/>
                    <a:gd name="T109" fmla="*/ 214313 h 158"/>
                    <a:gd name="T110" fmla="*/ 1382713 w 939"/>
                    <a:gd name="T111" fmla="*/ 176213 h 158"/>
                    <a:gd name="T112" fmla="*/ 1408113 w 939"/>
                    <a:gd name="T113" fmla="*/ 225425 h 158"/>
                    <a:gd name="T114" fmla="*/ 1431925 w 939"/>
                    <a:gd name="T115" fmla="*/ 206375 h 158"/>
                    <a:gd name="T116" fmla="*/ 1457325 w 939"/>
                    <a:gd name="T117" fmla="*/ 160338 h 158"/>
                    <a:gd name="T118" fmla="*/ 1482725 w 939"/>
                    <a:gd name="T119" fmla="*/ 219075 h 158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939" h="158">
                      <a:moveTo>
                        <a:pt x="0" y="125"/>
                      </a:moveTo>
                      <a:lnTo>
                        <a:pt x="1" y="116"/>
                      </a:lnTo>
                      <a:lnTo>
                        <a:pt x="2" y="128"/>
                      </a:lnTo>
                      <a:lnTo>
                        <a:pt x="4" y="131"/>
                      </a:lnTo>
                      <a:lnTo>
                        <a:pt x="4" y="130"/>
                      </a:lnTo>
                      <a:lnTo>
                        <a:pt x="4" y="131"/>
                      </a:lnTo>
                      <a:lnTo>
                        <a:pt x="6" y="133"/>
                      </a:lnTo>
                      <a:lnTo>
                        <a:pt x="8" y="133"/>
                      </a:lnTo>
                      <a:lnTo>
                        <a:pt x="10" y="133"/>
                      </a:lnTo>
                      <a:lnTo>
                        <a:pt x="11" y="132"/>
                      </a:lnTo>
                      <a:lnTo>
                        <a:pt x="12" y="132"/>
                      </a:lnTo>
                      <a:lnTo>
                        <a:pt x="12" y="131"/>
                      </a:lnTo>
                      <a:lnTo>
                        <a:pt x="13" y="132"/>
                      </a:lnTo>
                      <a:lnTo>
                        <a:pt x="14" y="132"/>
                      </a:lnTo>
                      <a:lnTo>
                        <a:pt x="15" y="133"/>
                      </a:lnTo>
                      <a:lnTo>
                        <a:pt x="16" y="132"/>
                      </a:lnTo>
                      <a:lnTo>
                        <a:pt x="17" y="130"/>
                      </a:lnTo>
                      <a:lnTo>
                        <a:pt x="18" y="127"/>
                      </a:lnTo>
                      <a:lnTo>
                        <a:pt x="19" y="131"/>
                      </a:lnTo>
                      <a:lnTo>
                        <a:pt x="20" y="135"/>
                      </a:lnTo>
                      <a:lnTo>
                        <a:pt x="22" y="121"/>
                      </a:lnTo>
                      <a:lnTo>
                        <a:pt x="22" y="110"/>
                      </a:lnTo>
                      <a:lnTo>
                        <a:pt x="23" y="119"/>
                      </a:lnTo>
                      <a:lnTo>
                        <a:pt x="24" y="138"/>
                      </a:lnTo>
                      <a:lnTo>
                        <a:pt x="25" y="130"/>
                      </a:lnTo>
                      <a:lnTo>
                        <a:pt x="26" y="119"/>
                      </a:lnTo>
                      <a:lnTo>
                        <a:pt x="26" y="126"/>
                      </a:lnTo>
                      <a:lnTo>
                        <a:pt x="27" y="129"/>
                      </a:lnTo>
                      <a:lnTo>
                        <a:pt x="29" y="132"/>
                      </a:lnTo>
                      <a:lnTo>
                        <a:pt x="30" y="129"/>
                      </a:lnTo>
                      <a:lnTo>
                        <a:pt x="31" y="127"/>
                      </a:lnTo>
                      <a:lnTo>
                        <a:pt x="31" y="128"/>
                      </a:lnTo>
                      <a:lnTo>
                        <a:pt x="33" y="125"/>
                      </a:lnTo>
                      <a:lnTo>
                        <a:pt x="34" y="127"/>
                      </a:lnTo>
                      <a:lnTo>
                        <a:pt x="35" y="133"/>
                      </a:lnTo>
                      <a:lnTo>
                        <a:pt x="36" y="128"/>
                      </a:lnTo>
                      <a:lnTo>
                        <a:pt x="37" y="123"/>
                      </a:lnTo>
                      <a:lnTo>
                        <a:pt x="37" y="126"/>
                      </a:lnTo>
                      <a:lnTo>
                        <a:pt x="39" y="127"/>
                      </a:lnTo>
                      <a:lnTo>
                        <a:pt x="40" y="130"/>
                      </a:lnTo>
                      <a:lnTo>
                        <a:pt x="40" y="128"/>
                      </a:lnTo>
                      <a:lnTo>
                        <a:pt x="42" y="133"/>
                      </a:lnTo>
                      <a:lnTo>
                        <a:pt x="43" y="131"/>
                      </a:lnTo>
                      <a:lnTo>
                        <a:pt x="43" y="117"/>
                      </a:lnTo>
                      <a:lnTo>
                        <a:pt x="44" y="119"/>
                      </a:lnTo>
                      <a:lnTo>
                        <a:pt x="45" y="126"/>
                      </a:lnTo>
                      <a:lnTo>
                        <a:pt x="45" y="132"/>
                      </a:lnTo>
                      <a:lnTo>
                        <a:pt x="47" y="137"/>
                      </a:lnTo>
                      <a:lnTo>
                        <a:pt x="48" y="137"/>
                      </a:lnTo>
                      <a:lnTo>
                        <a:pt x="49" y="133"/>
                      </a:lnTo>
                      <a:lnTo>
                        <a:pt x="50" y="126"/>
                      </a:lnTo>
                      <a:lnTo>
                        <a:pt x="50" y="123"/>
                      </a:lnTo>
                      <a:lnTo>
                        <a:pt x="52" y="101"/>
                      </a:lnTo>
                      <a:lnTo>
                        <a:pt x="52" y="109"/>
                      </a:lnTo>
                      <a:lnTo>
                        <a:pt x="53" y="113"/>
                      </a:lnTo>
                      <a:lnTo>
                        <a:pt x="54" y="123"/>
                      </a:lnTo>
                      <a:lnTo>
                        <a:pt x="55" y="103"/>
                      </a:lnTo>
                      <a:lnTo>
                        <a:pt x="56" y="113"/>
                      </a:lnTo>
                      <a:lnTo>
                        <a:pt x="57" y="119"/>
                      </a:lnTo>
                      <a:lnTo>
                        <a:pt x="58" y="130"/>
                      </a:lnTo>
                      <a:lnTo>
                        <a:pt x="59" y="126"/>
                      </a:lnTo>
                      <a:lnTo>
                        <a:pt x="60" y="124"/>
                      </a:lnTo>
                      <a:lnTo>
                        <a:pt x="60" y="125"/>
                      </a:lnTo>
                      <a:lnTo>
                        <a:pt x="62" y="127"/>
                      </a:lnTo>
                      <a:lnTo>
                        <a:pt x="62" y="128"/>
                      </a:lnTo>
                      <a:lnTo>
                        <a:pt x="63" y="130"/>
                      </a:lnTo>
                      <a:lnTo>
                        <a:pt x="64" y="130"/>
                      </a:lnTo>
                      <a:lnTo>
                        <a:pt x="65" y="130"/>
                      </a:lnTo>
                      <a:lnTo>
                        <a:pt x="67" y="129"/>
                      </a:lnTo>
                      <a:lnTo>
                        <a:pt x="67" y="131"/>
                      </a:lnTo>
                      <a:lnTo>
                        <a:pt x="68" y="131"/>
                      </a:lnTo>
                      <a:lnTo>
                        <a:pt x="69" y="132"/>
                      </a:lnTo>
                      <a:lnTo>
                        <a:pt x="70" y="132"/>
                      </a:lnTo>
                      <a:lnTo>
                        <a:pt x="71" y="132"/>
                      </a:lnTo>
                      <a:lnTo>
                        <a:pt x="71" y="131"/>
                      </a:lnTo>
                      <a:lnTo>
                        <a:pt x="73" y="128"/>
                      </a:lnTo>
                      <a:lnTo>
                        <a:pt x="74" y="132"/>
                      </a:lnTo>
                      <a:lnTo>
                        <a:pt x="74" y="130"/>
                      </a:lnTo>
                      <a:lnTo>
                        <a:pt x="76" y="133"/>
                      </a:lnTo>
                      <a:lnTo>
                        <a:pt x="76" y="131"/>
                      </a:lnTo>
                      <a:lnTo>
                        <a:pt x="77" y="132"/>
                      </a:lnTo>
                      <a:lnTo>
                        <a:pt x="78" y="132"/>
                      </a:lnTo>
                      <a:lnTo>
                        <a:pt x="79" y="133"/>
                      </a:lnTo>
                      <a:lnTo>
                        <a:pt x="81" y="124"/>
                      </a:lnTo>
                      <a:lnTo>
                        <a:pt x="81" y="123"/>
                      </a:lnTo>
                      <a:lnTo>
                        <a:pt x="82" y="128"/>
                      </a:lnTo>
                      <a:lnTo>
                        <a:pt x="83" y="131"/>
                      </a:lnTo>
                      <a:lnTo>
                        <a:pt x="84" y="131"/>
                      </a:lnTo>
                      <a:lnTo>
                        <a:pt x="86" y="132"/>
                      </a:lnTo>
                      <a:lnTo>
                        <a:pt x="86" y="129"/>
                      </a:lnTo>
                      <a:lnTo>
                        <a:pt x="87" y="126"/>
                      </a:lnTo>
                      <a:lnTo>
                        <a:pt x="88" y="127"/>
                      </a:lnTo>
                      <a:lnTo>
                        <a:pt x="89" y="127"/>
                      </a:lnTo>
                      <a:lnTo>
                        <a:pt x="90" y="129"/>
                      </a:lnTo>
                      <a:lnTo>
                        <a:pt x="91" y="116"/>
                      </a:lnTo>
                      <a:lnTo>
                        <a:pt x="91" y="123"/>
                      </a:lnTo>
                      <a:lnTo>
                        <a:pt x="92" y="129"/>
                      </a:lnTo>
                      <a:lnTo>
                        <a:pt x="94" y="131"/>
                      </a:lnTo>
                      <a:lnTo>
                        <a:pt x="94" y="134"/>
                      </a:lnTo>
                      <a:lnTo>
                        <a:pt x="95" y="136"/>
                      </a:lnTo>
                      <a:lnTo>
                        <a:pt x="97" y="137"/>
                      </a:lnTo>
                      <a:lnTo>
                        <a:pt x="98" y="134"/>
                      </a:lnTo>
                      <a:lnTo>
                        <a:pt x="98" y="132"/>
                      </a:lnTo>
                      <a:lnTo>
                        <a:pt x="100" y="128"/>
                      </a:lnTo>
                      <a:lnTo>
                        <a:pt x="100" y="127"/>
                      </a:lnTo>
                      <a:lnTo>
                        <a:pt x="101" y="115"/>
                      </a:lnTo>
                      <a:lnTo>
                        <a:pt x="102" y="121"/>
                      </a:lnTo>
                      <a:lnTo>
                        <a:pt x="102" y="122"/>
                      </a:lnTo>
                      <a:lnTo>
                        <a:pt x="104" y="94"/>
                      </a:lnTo>
                      <a:lnTo>
                        <a:pt x="105" y="78"/>
                      </a:lnTo>
                      <a:lnTo>
                        <a:pt x="105" y="83"/>
                      </a:lnTo>
                      <a:lnTo>
                        <a:pt x="106" y="126"/>
                      </a:lnTo>
                      <a:lnTo>
                        <a:pt x="108" y="117"/>
                      </a:lnTo>
                      <a:lnTo>
                        <a:pt x="108" y="121"/>
                      </a:lnTo>
                      <a:lnTo>
                        <a:pt x="110" y="115"/>
                      </a:lnTo>
                      <a:lnTo>
                        <a:pt x="110" y="120"/>
                      </a:lnTo>
                      <a:lnTo>
                        <a:pt x="111" y="129"/>
                      </a:lnTo>
                      <a:lnTo>
                        <a:pt x="112" y="135"/>
                      </a:lnTo>
                      <a:lnTo>
                        <a:pt x="113" y="107"/>
                      </a:lnTo>
                      <a:lnTo>
                        <a:pt x="114" y="97"/>
                      </a:lnTo>
                      <a:lnTo>
                        <a:pt x="114" y="110"/>
                      </a:lnTo>
                      <a:lnTo>
                        <a:pt x="116" y="78"/>
                      </a:lnTo>
                      <a:lnTo>
                        <a:pt x="116" y="86"/>
                      </a:lnTo>
                      <a:lnTo>
                        <a:pt x="118" y="107"/>
                      </a:lnTo>
                      <a:lnTo>
                        <a:pt x="118" y="110"/>
                      </a:lnTo>
                      <a:lnTo>
                        <a:pt x="119" y="112"/>
                      </a:lnTo>
                      <a:lnTo>
                        <a:pt x="121" y="127"/>
                      </a:lnTo>
                      <a:lnTo>
                        <a:pt x="122" y="76"/>
                      </a:lnTo>
                      <a:lnTo>
                        <a:pt x="122" y="77"/>
                      </a:lnTo>
                      <a:lnTo>
                        <a:pt x="123" y="90"/>
                      </a:lnTo>
                      <a:lnTo>
                        <a:pt x="124" y="98"/>
                      </a:lnTo>
                      <a:lnTo>
                        <a:pt x="124" y="104"/>
                      </a:lnTo>
                      <a:lnTo>
                        <a:pt x="125" y="128"/>
                      </a:lnTo>
                      <a:lnTo>
                        <a:pt x="127" y="111"/>
                      </a:lnTo>
                      <a:lnTo>
                        <a:pt x="128" y="68"/>
                      </a:lnTo>
                      <a:lnTo>
                        <a:pt x="128" y="64"/>
                      </a:lnTo>
                      <a:lnTo>
                        <a:pt x="130" y="72"/>
                      </a:lnTo>
                      <a:lnTo>
                        <a:pt x="130" y="0"/>
                      </a:lnTo>
                      <a:lnTo>
                        <a:pt x="131" y="6"/>
                      </a:lnTo>
                      <a:lnTo>
                        <a:pt x="132" y="105"/>
                      </a:lnTo>
                      <a:lnTo>
                        <a:pt x="134" y="122"/>
                      </a:lnTo>
                      <a:lnTo>
                        <a:pt x="134" y="119"/>
                      </a:lnTo>
                      <a:lnTo>
                        <a:pt x="134" y="125"/>
                      </a:lnTo>
                      <a:lnTo>
                        <a:pt x="136" y="138"/>
                      </a:lnTo>
                      <a:lnTo>
                        <a:pt x="136" y="139"/>
                      </a:lnTo>
                      <a:lnTo>
                        <a:pt x="138" y="138"/>
                      </a:lnTo>
                      <a:lnTo>
                        <a:pt x="139" y="135"/>
                      </a:lnTo>
                      <a:lnTo>
                        <a:pt x="140" y="137"/>
                      </a:lnTo>
                      <a:lnTo>
                        <a:pt x="142" y="140"/>
                      </a:lnTo>
                      <a:lnTo>
                        <a:pt x="142" y="137"/>
                      </a:lnTo>
                      <a:lnTo>
                        <a:pt x="143" y="137"/>
                      </a:lnTo>
                      <a:lnTo>
                        <a:pt x="144" y="144"/>
                      </a:lnTo>
                      <a:lnTo>
                        <a:pt x="145" y="137"/>
                      </a:lnTo>
                      <a:lnTo>
                        <a:pt x="146" y="94"/>
                      </a:lnTo>
                      <a:lnTo>
                        <a:pt x="147" y="90"/>
                      </a:lnTo>
                      <a:lnTo>
                        <a:pt x="147" y="112"/>
                      </a:lnTo>
                      <a:lnTo>
                        <a:pt x="149" y="137"/>
                      </a:lnTo>
                      <a:lnTo>
                        <a:pt x="150" y="125"/>
                      </a:lnTo>
                      <a:lnTo>
                        <a:pt x="151" y="123"/>
                      </a:lnTo>
                      <a:lnTo>
                        <a:pt x="151" y="125"/>
                      </a:lnTo>
                      <a:lnTo>
                        <a:pt x="152" y="130"/>
                      </a:lnTo>
                      <a:lnTo>
                        <a:pt x="153" y="130"/>
                      </a:lnTo>
                      <a:lnTo>
                        <a:pt x="154" y="130"/>
                      </a:lnTo>
                      <a:lnTo>
                        <a:pt x="155" y="127"/>
                      </a:lnTo>
                      <a:lnTo>
                        <a:pt x="155" y="128"/>
                      </a:lnTo>
                      <a:lnTo>
                        <a:pt x="157" y="122"/>
                      </a:lnTo>
                      <a:lnTo>
                        <a:pt x="157" y="123"/>
                      </a:lnTo>
                      <a:lnTo>
                        <a:pt x="158" y="130"/>
                      </a:lnTo>
                      <a:lnTo>
                        <a:pt x="159" y="135"/>
                      </a:lnTo>
                      <a:lnTo>
                        <a:pt x="160" y="137"/>
                      </a:lnTo>
                      <a:lnTo>
                        <a:pt x="161" y="126"/>
                      </a:lnTo>
                      <a:lnTo>
                        <a:pt x="162" y="128"/>
                      </a:lnTo>
                      <a:lnTo>
                        <a:pt x="163" y="125"/>
                      </a:lnTo>
                      <a:lnTo>
                        <a:pt x="164" y="113"/>
                      </a:lnTo>
                      <a:lnTo>
                        <a:pt x="165" y="117"/>
                      </a:lnTo>
                      <a:lnTo>
                        <a:pt x="166" y="109"/>
                      </a:lnTo>
                      <a:lnTo>
                        <a:pt x="167" y="113"/>
                      </a:lnTo>
                      <a:lnTo>
                        <a:pt x="168" y="113"/>
                      </a:lnTo>
                      <a:lnTo>
                        <a:pt x="169" y="117"/>
                      </a:lnTo>
                      <a:lnTo>
                        <a:pt x="169" y="127"/>
                      </a:lnTo>
                      <a:lnTo>
                        <a:pt x="171" y="134"/>
                      </a:lnTo>
                      <a:lnTo>
                        <a:pt x="172" y="70"/>
                      </a:lnTo>
                      <a:lnTo>
                        <a:pt x="172" y="69"/>
                      </a:lnTo>
                      <a:lnTo>
                        <a:pt x="173" y="101"/>
                      </a:lnTo>
                      <a:lnTo>
                        <a:pt x="174" y="126"/>
                      </a:lnTo>
                      <a:lnTo>
                        <a:pt x="175" y="79"/>
                      </a:lnTo>
                      <a:lnTo>
                        <a:pt x="176" y="63"/>
                      </a:lnTo>
                      <a:lnTo>
                        <a:pt x="177" y="70"/>
                      </a:lnTo>
                      <a:lnTo>
                        <a:pt x="177" y="78"/>
                      </a:lnTo>
                      <a:lnTo>
                        <a:pt x="179" y="113"/>
                      </a:lnTo>
                      <a:lnTo>
                        <a:pt x="180" y="106"/>
                      </a:lnTo>
                      <a:lnTo>
                        <a:pt x="180" y="112"/>
                      </a:lnTo>
                      <a:lnTo>
                        <a:pt x="181" y="120"/>
                      </a:lnTo>
                      <a:lnTo>
                        <a:pt x="183" y="123"/>
                      </a:lnTo>
                      <a:lnTo>
                        <a:pt x="183" y="134"/>
                      </a:lnTo>
                      <a:lnTo>
                        <a:pt x="184" y="137"/>
                      </a:lnTo>
                      <a:lnTo>
                        <a:pt x="185" y="141"/>
                      </a:lnTo>
                      <a:lnTo>
                        <a:pt x="186" y="144"/>
                      </a:lnTo>
                      <a:lnTo>
                        <a:pt x="187" y="144"/>
                      </a:lnTo>
                      <a:lnTo>
                        <a:pt x="189" y="132"/>
                      </a:lnTo>
                      <a:lnTo>
                        <a:pt x="189" y="123"/>
                      </a:lnTo>
                      <a:lnTo>
                        <a:pt x="190" y="122"/>
                      </a:lnTo>
                      <a:lnTo>
                        <a:pt x="191" y="118"/>
                      </a:lnTo>
                      <a:lnTo>
                        <a:pt x="192" y="98"/>
                      </a:lnTo>
                      <a:lnTo>
                        <a:pt x="192" y="99"/>
                      </a:lnTo>
                      <a:lnTo>
                        <a:pt x="193" y="115"/>
                      </a:lnTo>
                      <a:lnTo>
                        <a:pt x="194" y="124"/>
                      </a:lnTo>
                      <a:lnTo>
                        <a:pt x="196" y="133"/>
                      </a:lnTo>
                      <a:lnTo>
                        <a:pt x="197" y="122"/>
                      </a:lnTo>
                      <a:lnTo>
                        <a:pt x="197" y="125"/>
                      </a:lnTo>
                      <a:lnTo>
                        <a:pt x="199" y="141"/>
                      </a:lnTo>
                      <a:lnTo>
                        <a:pt x="199" y="138"/>
                      </a:lnTo>
                      <a:lnTo>
                        <a:pt x="201" y="135"/>
                      </a:lnTo>
                      <a:lnTo>
                        <a:pt x="201" y="113"/>
                      </a:lnTo>
                      <a:lnTo>
                        <a:pt x="201" y="109"/>
                      </a:lnTo>
                      <a:lnTo>
                        <a:pt x="202" y="114"/>
                      </a:lnTo>
                      <a:lnTo>
                        <a:pt x="203" y="127"/>
                      </a:lnTo>
                      <a:lnTo>
                        <a:pt x="204" y="133"/>
                      </a:lnTo>
                      <a:lnTo>
                        <a:pt x="206" y="129"/>
                      </a:lnTo>
                      <a:lnTo>
                        <a:pt x="207" y="120"/>
                      </a:lnTo>
                      <a:lnTo>
                        <a:pt x="207" y="114"/>
                      </a:lnTo>
                      <a:lnTo>
                        <a:pt x="208" y="114"/>
                      </a:lnTo>
                      <a:lnTo>
                        <a:pt x="209" y="119"/>
                      </a:lnTo>
                      <a:lnTo>
                        <a:pt x="211" y="117"/>
                      </a:lnTo>
                      <a:lnTo>
                        <a:pt x="211" y="121"/>
                      </a:lnTo>
                      <a:lnTo>
                        <a:pt x="212" y="124"/>
                      </a:lnTo>
                      <a:lnTo>
                        <a:pt x="213" y="128"/>
                      </a:lnTo>
                      <a:lnTo>
                        <a:pt x="214" y="126"/>
                      </a:lnTo>
                      <a:lnTo>
                        <a:pt x="215" y="130"/>
                      </a:lnTo>
                      <a:lnTo>
                        <a:pt x="215" y="129"/>
                      </a:lnTo>
                      <a:lnTo>
                        <a:pt x="216" y="130"/>
                      </a:lnTo>
                      <a:lnTo>
                        <a:pt x="217" y="131"/>
                      </a:lnTo>
                      <a:lnTo>
                        <a:pt x="218" y="131"/>
                      </a:lnTo>
                      <a:lnTo>
                        <a:pt x="219" y="131"/>
                      </a:lnTo>
                      <a:lnTo>
                        <a:pt x="220" y="129"/>
                      </a:lnTo>
                      <a:lnTo>
                        <a:pt x="221" y="131"/>
                      </a:lnTo>
                      <a:lnTo>
                        <a:pt x="222" y="130"/>
                      </a:lnTo>
                      <a:lnTo>
                        <a:pt x="222" y="129"/>
                      </a:lnTo>
                      <a:lnTo>
                        <a:pt x="224" y="131"/>
                      </a:lnTo>
                      <a:lnTo>
                        <a:pt x="225" y="132"/>
                      </a:lnTo>
                      <a:lnTo>
                        <a:pt x="227" y="132"/>
                      </a:lnTo>
                      <a:lnTo>
                        <a:pt x="228" y="131"/>
                      </a:lnTo>
                      <a:lnTo>
                        <a:pt x="229" y="132"/>
                      </a:lnTo>
                      <a:lnTo>
                        <a:pt x="230" y="133"/>
                      </a:lnTo>
                      <a:lnTo>
                        <a:pt x="231" y="133"/>
                      </a:lnTo>
                      <a:lnTo>
                        <a:pt x="232" y="134"/>
                      </a:lnTo>
                      <a:lnTo>
                        <a:pt x="233" y="127"/>
                      </a:lnTo>
                      <a:lnTo>
                        <a:pt x="234" y="128"/>
                      </a:lnTo>
                      <a:lnTo>
                        <a:pt x="234" y="131"/>
                      </a:lnTo>
                      <a:lnTo>
                        <a:pt x="236" y="133"/>
                      </a:lnTo>
                      <a:lnTo>
                        <a:pt x="237" y="133"/>
                      </a:lnTo>
                      <a:lnTo>
                        <a:pt x="238" y="132"/>
                      </a:lnTo>
                      <a:lnTo>
                        <a:pt x="239" y="127"/>
                      </a:lnTo>
                      <a:lnTo>
                        <a:pt x="239" y="132"/>
                      </a:lnTo>
                      <a:lnTo>
                        <a:pt x="240" y="131"/>
                      </a:lnTo>
                      <a:lnTo>
                        <a:pt x="241" y="132"/>
                      </a:lnTo>
                      <a:lnTo>
                        <a:pt x="242" y="132"/>
                      </a:lnTo>
                      <a:lnTo>
                        <a:pt x="243" y="131"/>
                      </a:lnTo>
                      <a:lnTo>
                        <a:pt x="244" y="131"/>
                      </a:lnTo>
                      <a:lnTo>
                        <a:pt x="245" y="131"/>
                      </a:lnTo>
                      <a:lnTo>
                        <a:pt x="245" y="132"/>
                      </a:lnTo>
                      <a:lnTo>
                        <a:pt x="246" y="132"/>
                      </a:lnTo>
                      <a:lnTo>
                        <a:pt x="248" y="132"/>
                      </a:lnTo>
                      <a:lnTo>
                        <a:pt x="249" y="131"/>
                      </a:lnTo>
                      <a:lnTo>
                        <a:pt x="250" y="130"/>
                      </a:lnTo>
                      <a:lnTo>
                        <a:pt x="251" y="127"/>
                      </a:lnTo>
                      <a:lnTo>
                        <a:pt x="252" y="125"/>
                      </a:lnTo>
                      <a:lnTo>
                        <a:pt x="253" y="127"/>
                      </a:lnTo>
                      <a:lnTo>
                        <a:pt x="254" y="136"/>
                      </a:lnTo>
                      <a:lnTo>
                        <a:pt x="255" y="120"/>
                      </a:lnTo>
                      <a:lnTo>
                        <a:pt x="255" y="121"/>
                      </a:lnTo>
                      <a:lnTo>
                        <a:pt x="256" y="129"/>
                      </a:lnTo>
                      <a:lnTo>
                        <a:pt x="258" y="124"/>
                      </a:lnTo>
                      <a:lnTo>
                        <a:pt x="258" y="123"/>
                      </a:lnTo>
                      <a:lnTo>
                        <a:pt x="259" y="124"/>
                      </a:lnTo>
                      <a:lnTo>
                        <a:pt x="260" y="131"/>
                      </a:lnTo>
                      <a:lnTo>
                        <a:pt x="261" y="136"/>
                      </a:lnTo>
                      <a:lnTo>
                        <a:pt x="262" y="118"/>
                      </a:lnTo>
                      <a:lnTo>
                        <a:pt x="263" y="114"/>
                      </a:lnTo>
                      <a:lnTo>
                        <a:pt x="264" y="124"/>
                      </a:lnTo>
                      <a:lnTo>
                        <a:pt x="265" y="122"/>
                      </a:lnTo>
                      <a:lnTo>
                        <a:pt x="266" y="115"/>
                      </a:lnTo>
                      <a:lnTo>
                        <a:pt x="266" y="119"/>
                      </a:lnTo>
                      <a:lnTo>
                        <a:pt x="267" y="123"/>
                      </a:lnTo>
                      <a:lnTo>
                        <a:pt x="268" y="133"/>
                      </a:lnTo>
                      <a:lnTo>
                        <a:pt x="270" y="130"/>
                      </a:lnTo>
                      <a:lnTo>
                        <a:pt x="270" y="120"/>
                      </a:lnTo>
                      <a:lnTo>
                        <a:pt x="271" y="125"/>
                      </a:lnTo>
                      <a:lnTo>
                        <a:pt x="273" y="121"/>
                      </a:lnTo>
                      <a:lnTo>
                        <a:pt x="274" y="118"/>
                      </a:lnTo>
                      <a:lnTo>
                        <a:pt x="274" y="127"/>
                      </a:lnTo>
                      <a:lnTo>
                        <a:pt x="275" y="129"/>
                      </a:lnTo>
                      <a:lnTo>
                        <a:pt x="276" y="130"/>
                      </a:lnTo>
                      <a:lnTo>
                        <a:pt x="277" y="133"/>
                      </a:lnTo>
                      <a:lnTo>
                        <a:pt x="278" y="125"/>
                      </a:lnTo>
                      <a:lnTo>
                        <a:pt x="278" y="128"/>
                      </a:lnTo>
                      <a:lnTo>
                        <a:pt x="279" y="129"/>
                      </a:lnTo>
                      <a:lnTo>
                        <a:pt x="281" y="122"/>
                      </a:lnTo>
                      <a:lnTo>
                        <a:pt x="281" y="121"/>
                      </a:lnTo>
                      <a:lnTo>
                        <a:pt x="282" y="126"/>
                      </a:lnTo>
                      <a:lnTo>
                        <a:pt x="284" y="110"/>
                      </a:lnTo>
                      <a:lnTo>
                        <a:pt x="284" y="89"/>
                      </a:lnTo>
                      <a:lnTo>
                        <a:pt x="285" y="86"/>
                      </a:lnTo>
                      <a:lnTo>
                        <a:pt x="286" y="107"/>
                      </a:lnTo>
                      <a:lnTo>
                        <a:pt x="287" y="104"/>
                      </a:lnTo>
                      <a:lnTo>
                        <a:pt x="287" y="114"/>
                      </a:lnTo>
                      <a:lnTo>
                        <a:pt x="288" y="139"/>
                      </a:lnTo>
                      <a:lnTo>
                        <a:pt x="289" y="154"/>
                      </a:lnTo>
                      <a:lnTo>
                        <a:pt x="291" y="152"/>
                      </a:lnTo>
                      <a:lnTo>
                        <a:pt x="292" y="129"/>
                      </a:lnTo>
                      <a:lnTo>
                        <a:pt x="293" y="113"/>
                      </a:lnTo>
                      <a:lnTo>
                        <a:pt x="294" y="91"/>
                      </a:lnTo>
                      <a:lnTo>
                        <a:pt x="294" y="76"/>
                      </a:lnTo>
                      <a:lnTo>
                        <a:pt x="295" y="86"/>
                      </a:lnTo>
                      <a:lnTo>
                        <a:pt x="296" y="111"/>
                      </a:lnTo>
                      <a:lnTo>
                        <a:pt x="297" y="130"/>
                      </a:lnTo>
                      <a:lnTo>
                        <a:pt x="297" y="136"/>
                      </a:lnTo>
                      <a:lnTo>
                        <a:pt x="299" y="138"/>
                      </a:lnTo>
                      <a:lnTo>
                        <a:pt x="300" y="138"/>
                      </a:lnTo>
                      <a:lnTo>
                        <a:pt x="301" y="137"/>
                      </a:lnTo>
                      <a:lnTo>
                        <a:pt x="301" y="126"/>
                      </a:lnTo>
                      <a:lnTo>
                        <a:pt x="303" y="121"/>
                      </a:lnTo>
                      <a:lnTo>
                        <a:pt x="303" y="122"/>
                      </a:lnTo>
                      <a:lnTo>
                        <a:pt x="304" y="124"/>
                      </a:lnTo>
                      <a:lnTo>
                        <a:pt x="305" y="123"/>
                      </a:lnTo>
                      <a:lnTo>
                        <a:pt x="306" y="122"/>
                      </a:lnTo>
                      <a:lnTo>
                        <a:pt x="307" y="122"/>
                      </a:lnTo>
                      <a:lnTo>
                        <a:pt x="307" y="121"/>
                      </a:lnTo>
                      <a:lnTo>
                        <a:pt x="309" y="125"/>
                      </a:lnTo>
                      <a:lnTo>
                        <a:pt x="310" y="117"/>
                      </a:lnTo>
                      <a:lnTo>
                        <a:pt x="311" y="117"/>
                      </a:lnTo>
                      <a:lnTo>
                        <a:pt x="311" y="122"/>
                      </a:lnTo>
                      <a:lnTo>
                        <a:pt x="312" y="127"/>
                      </a:lnTo>
                      <a:lnTo>
                        <a:pt x="313" y="129"/>
                      </a:lnTo>
                      <a:lnTo>
                        <a:pt x="314" y="132"/>
                      </a:lnTo>
                      <a:lnTo>
                        <a:pt x="316" y="135"/>
                      </a:lnTo>
                      <a:lnTo>
                        <a:pt x="317" y="117"/>
                      </a:lnTo>
                      <a:lnTo>
                        <a:pt x="317" y="116"/>
                      </a:lnTo>
                      <a:lnTo>
                        <a:pt x="318" y="122"/>
                      </a:lnTo>
                      <a:lnTo>
                        <a:pt x="319" y="126"/>
                      </a:lnTo>
                      <a:lnTo>
                        <a:pt x="320" y="125"/>
                      </a:lnTo>
                      <a:lnTo>
                        <a:pt x="321" y="129"/>
                      </a:lnTo>
                      <a:lnTo>
                        <a:pt x="321" y="133"/>
                      </a:lnTo>
                      <a:lnTo>
                        <a:pt x="322" y="135"/>
                      </a:lnTo>
                      <a:lnTo>
                        <a:pt x="324" y="135"/>
                      </a:lnTo>
                      <a:lnTo>
                        <a:pt x="325" y="117"/>
                      </a:lnTo>
                      <a:lnTo>
                        <a:pt x="326" y="115"/>
                      </a:lnTo>
                      <a:lnTo>
                        <a:pt x="326" y="117"/>
                      </a:lnTo>
                      <a:lnTo>
                        <a:pt x="327" y="133"/>
                      </a:lnTo>
                      <a:lnTo>
                        <a:pt x="329" y="137"/>
                      </a:lnTo>
                      <a:lnTo>
                        <a:pt x="330" y="105"/>
                      </a:lnTo>
                      <a:lnTo>
                        <a:pt x="331" y="107"/>
                      </a:lnTo>
                      <a:lnTo>
                        <a:pt x="331" y="116"/>
                      </a:lnTo>
                      <a:lnTo>
                        <a:pt x="333" y="131"/>
                      </a:lnTo>
                      <a:lnTo>
                        <a:pt x="334" y="133"/>
                      </a:lnTo>
                      <a:lnTo>
                        <a:pt x="335" y="133"/>
                      </a:lnTo>
                      <a:lnTo>
                        <a:pt x="336" y="133"/>
                      </a:lnTo>
                      <a:lnTo>
                        <a:pt x="338" y="133"/>
                      </a:lnTo>
                      <a:lnTo>
                        <a:pt x="339" y="131"/>
                      </a:lnTo>
                      <a:lnTo>
                        <a:pt x="340" y="128"/>
                      </a:lnTo>
                      <a:lnTo>
                        <a:pt x="341" y="126"/>
                      </a:lnTo>
                      <a:lnTo>
                        <a:pt x="341" y="125"/>
                      </a:lnTo>
                      <a:lnTo>
                        <a:pt x="341" y="127"/>
                      </a:lnTo>
                      <a:lnTo>
                        <a:pt x="342" y="130"/>
                      </a:lnTo>
                      <a:lnTo>
                        <a:pt x="344" y="131"/>
                      </a:lnTo>
                      <a:lnTo>
                        <a:pt x="345" y="130"/>
                      </a:lnTo>
                      <a:lnTo>
                        <a:pt x="345" y="131"/>
                      </a:lnTo>
                      <a:lnTo>
                        <a:pt x="347" y="136"/>
                      </a:lnTo>
                      <a:lnTo>
                        <a:pt x="348" y="96"/>
                      </a:lnTo>
                      <a:lnTo>
                        <a:pt x="349" y="124"/>
                      </a:lnTo>
                      <a:lnTo>
                        <a:pt x="350" y="138"/>
                      </a:lnTo>
                      <a:lnTo>
                        <a:pt x="352" y="130"/>
                      </a:lnTo>
                      <a:lnTo>
                        <a:pt x="352" y="122"/>
                      </a:lnTo>
                      <a:lnTo>
                        <a:pt x="353" y="110"/>
                      </a:lnTo>
                      <a:lnTo>
                        <a:pt x="353" y="122"/>
                      </a:lnTo>
                      <a:lnTo>
                        <a:pt x="354" y="135"/>
                      </a:lnTo>
                      <a:lnTo>
                        <a:pt x="355" y="137"/>
                      </a:lnTo>
                      <a:lnTo>
                        <a:pt x="357" y="137"/>
                      </a:lnTo>
                      <a:lnTo>
                        <a:pt x="357" y="136"/>
                      </a:lnTo>
                      <a:lnTo>
                        <a:pt x="359" y="133"/>
                      </a:lnTo>
                      <a:lnTo>
                        <a:pt x="360" y="132"/>
                      </a:lnTo>
                      <a:lnTo>
                        <a:pt x="360" y="115"/>
                      </a:lnTo>
                      <a:lnTo>
                        <a:pt x="361" y="113"/>
                      </a:lnTo>
                      <a:lnTo>
                        <a:pt x="362" y="116"/>
                      </a:lnTo>
                      <a:lnTo>
                        <a:pt x="363" y="124"/>
                      </a:lnTo>
                      <a:lnTo>
                        <a:pt x="364" y="118"/>
                      </a:lnTo>
                      <a:lnTo>
                        <a:pt x="364" y="121"/>
                      </a:lnTo>
                      <a:lnTo>
                        <a:pt x="365" y="135"/>
                      </a:lnTo>
                      <a:lnTo>
                        <a:pt x="367" y="104"/>
                      </a:lnTo>
                      <a:lnTo>
                        <a:pt x="367" y="103"/>
                      </a:lnTo>
                      <a:lnTo>
                        <a:pt x="368" y="122"/>
                      </a:lnTo>
                      <a:lnTo>
                        <a:pt x="370" y="128"/>
                      </a:lnTo>
                      <a:lnTo>
                        <a:pt x="370" y="127"/>
                      </a:lnTo>
                      <a:lnTo>
                        <a:pt x="371" y="131"/>
                      </a:lnTo>
                      <a:lnTo>
                        <a:pt x="372" y="132"/>
                      </a:lnTo>
                      <a:lnTo>
                        <a:pt x="373" y="131"/>
                      </a:lnTo>
                      <a:lnTo>
                        <a:pt x="374" y="130"/>
                      </a:lnTo>
                      <a:lnTo>
                        <a:pt x="374" y="131"/>
                      </a:lnTo>
                      <a:lnTo>
                        <a:pt x="376" y="131"/>
                      </a:lnTo>
                      <a:lnTo>
                        <a:pt x="376" y="129"/>
                      </a:lnTo>
                      <a:lnTo>
                        <a:pt x="378" y="128"/>
                      </a:lnTo>
                      <a:lnTo>
                        <a:pt x="380" y="111"/>
                      </a:lnTo>
                      <a:lnTo>
                        <a:pt x="380" y="117"/>
                      </a:lnTo>
                      <a:lnTo>
                        <a:pt x="381" y="131"/>
                      </a:lnTo>
                      <a:lnTo>
                        <a:pt x="383" y="111"/>
                      </a:lnTo>
                      <a:lnTo>
                        <a:pt x="384" y="128"/>
                      </a:lnTo>
                      <a:lnTo>
                        <a:pt x="385" y="126"/>
                      </a:lnTo>
                      <a:lnTo>
                        <a:pt x="386" y="129"/>
                      </a:lnTo>
                      <a:lnTo>
                        <a:pt x="387" y="130"/>
                      </a:lnTo>
                      <a:lnTo>
                        <a:pt x="388" y="128"/>
                      </a:lnTo>
                      <a:lnTo>
                        <a:pt x="388" y="131"/>
                      </a:lnTo>
                      <a:lnTo>
                        <a:pt x="390" y="133"/>
                      </a:lnTo>
                      <a:lnTo>
                        <a:pt x="391" y="124"/>
                      </a:lnTo>
                      <a:lnTo>
                        <a:pt x="392" y="119"/>
                      </a:lnTo>
                      <a:lnTo>
                        <a:pt x="392" y="123"/>
                      </a:lnTo>
                      <a:lnTo>
                        <a:pt x="393" y="125"/>
                      </a:lnTo>
                      <a:lnTo>
                        <a:pt x="394" y="125"/>
                      </a:lnTo>
                      <a:lnTo>
                        <a:pt x="396" y="129"/>
                      </a:lnTo>
                      <a:lnTo>
                        <a:pt x="396" y="130"/>
                      </a:lnTo>
                      <a:lnTo>
                        <a:pt x="397" y="127"/>
                      </a:lnTo>
                      <a:lnTo>
                        <a:pt x="398" y="129"/>
                      </a:lnTo>
                      <a:lnTo>
                        <a:pt x="399" y="130"/>
                      </a:lnTo>
                      <a:lnTo>
                        <a:pt x="400" y="136"/>
                      </a:lnTo>
                      <a:lnTo>
                        <a:pt x="402" y="131"/>
                      </a:lnTo>
                      <a:lnTo>
                        <a:pt x="402" y="129"/>
                      </a:lnTo>
                      <a:lnTo>
                        <a:pt x="404" y="129"/>
                      </a:lnTo>
                      <a:lnTo>
                        <a:pt x="404" y="128"/>
                      </a:lnTo>
                      <a:lnTo>
                        <a:pt x="405" y="127"/>
                      </a:lnTo>
                      <a:lnTo>
                        <a:pt x="406" y="126"/>
                      </a:lnTo>
                      <a:lnTo>
                        <a:pt x="407" y="123"/>
                      </a:lnTo>
                      <a:lnTo>
                        <a:pt x="408" y="120"/>
                      </a:lnTo>
                      <a:lnTo>
                        <a:pt x="409" y="111"/>
                      </a:lnTo>
                      <a:lnTo>
                        <a:pt x="409" y="115"/>
                      </a:lnTo>
                      <a:lnTo>
                        <a:pt x="411" y="123"/>
                      </a:lnTo>
                      <a:lnTo>
                        <a:pt x="412" y="128"/>
                      </a:lnTo>
                      <a:lnTo>
                        <a:pt x="412" y="129"/>
                      </a:lnTo>
                      <a:lnTo>
                        <a:pt x="413" y="133"/>
                      </a:lnTo>
                      <a:lnTo>
                        <a:pt x="414" y="134"/>
                      </a:lnTo>
                      <a:lnTo>
                        <a:pt x="415" y="126"/>
                      </a:lnTo>
                      <a:lnTo>
                        <a:pt x="416" y="130"/>
                      </a:lnTo>
                      <a:lnTo>
                        <a:pt x="417" y="127"/>
                      </a:lnTo>
                      <a:lnTo>
                        <a:pt x="418" y="121"/>
                      </a:lnTo>
                      <a:lnTo>
                        <a:pt x="419" y="112"/>
                      </a:lnTo>
                      <a:lnTo>
                        <a:pt x="421" y="118"/>
                      </a:lnTo>
                      <a:lnTo>
                        <a:pt x="421" y="120"/>
                      </a:lnTo>
                      <a:lnTo>
                        <a:pt x="422" y="127"/>
                      </a:lnTo>
                      <a:lnTo>
                        <a:pt x="423" y="123"/>
                      </a:lnTo>
                      <a:lnTo>
                        <a:pt x="424" y="127"/>
                      </a:lnTo>
                      <a:lnTo>
                        <a:pt x="425" y="129"/>
                      </a:lnTo>
                      <a:lnTo>
                        <a:pt x="427" y="131"/>
                      </a:lnTo>
                      <a:lnTo>
                        <a:pt x="427" y="127"/>
                      </a:lnTo>
                      <a:lnTo>
                        <a:pt x="428" y="118"/>
                      </a:lnTo>
                      <a:lnTo>
                        <a:pt x="429" y="120"/>
                      </a:lnTo>
                      <a:lnTo>
                        <a:pt x="430" y="118"/>
                      </a:lnTo>
                      <a:lnTo>
                        <a:pt x="431" y="126"/>
                      </a:lnTo>
                      <a:lnTo>
                        <a:pt x="431" y="128"/>
                      </a:lnTo>
                      <a:lnTo>
                        <a:pt x="432" y="128"/>
                      </a:lnTo>
                      <a:lnTo>
                        <a:pt x="433" y="129"/>
                      </a:lnTo>
                      <a:lnTo>
                        <a:pt x="434" y="131"/>
                      </a:lnTo>
                      <a:lnTo>
                        <a:pt x="436" y="131"/>
                      </a:lnTo>
                      <a:lnTo>
                        <a:pt x="437" y="129"/>
                      </a:lnTo>
                      <a:lnTo>
                        <a:pt x="438" y="131"/>
                      </a:lnTo>
                      <a:lnTo>
                        <a:pt x="439" y="132"/>
                      </a:lnTo>
                      <a:lnTo>
                        <a:pt x="440" y="133"/>
                      </a:lnTo>
                      <a:lnTo>
                        <a:pt x="441" y="133"/>
                      </a:lnTo>
                      <a:lnTo>
                        <a:pt x="443" y="125"/>
                      </a:lnTo>
                      <a:lnTo>
                        <a:pt x="444" y="98"/>
                      </a:lnTo>
                      <a:lnTo>
                        <a:pt x="444" y="108"/>
                      </a:lnTo>
                      <a:lnTo>
                        <a:pt x="445" y="130"/>
                      </a:lnTo>
                      <a:lnTo>
                        <a:pt x="447" y="130"/>
                      </a:lnTo>
                      <a:lnTo>
                        <a:pt x="448" y="117"/>
                      </a:lnTo>
                      <a:lnTo>
                        <a:pt x="448" y="116"/>
                      </a:lnTo>
                      <a:lnTo>
                        <a:pt x="449" y="121"/>
                      </a:lnTo>
                      <a:lnTo>
                        <a:pt x="450" y="123"/>
                      </a:lnTo>
                      <a:lnTo>
                        <a:pt x="451" y="124"/>
                      </a:lnTo>
                      <a:lnTo>
                        <a:pt x="451" y="132"/>
                      </a:lnTo>
                      <a:lnTo>
                        <a:pt x="452" y="142"/>
                      </a:lnTo>
                      <a:lnTo>
                        <a:pt x="454" y="138"/>
                      </a:lnTo>
                      <a:lnTo>
                        <a:pt x="455" y="138"/>
                      </a:lnTo>
                      <a:lnTo>
                        <a:pt x="455" y="143"/>
                      </a:lnTo>
                      <a:lnTo>
                        <a:pt x="457" y="138"/>
                      </a:lnTo>
                      <a:lnTo>
                        <a:pt x="458" y="103"/>
                      </a:lnTo>
                      <a:lnTo>
                        <a:pt x="458" y="104"/>
                      </a:lnTo>
                      <a:lnTo>
                        <a:pt x="459" y="126"/>
                      </a:lnTo>
                      <a:lnTo>
                        <a:pt x="461" y="128"/>
                      </a:lnTo>
                      <a:lnTo>
                        <a:pt x="461" y="127"/>
                      </a:lnTo>
                      <a:lnTo>
                        <a:pt x="463" y="119"/>
                      </a:lnTo>
                      <a:lnTo>
                        <a:pt x="463" y="117"/>
                      </a:lnTo>
                      <a:lnTo>
                        <a:pt x="464" y="9"/>
                      </a:lnTo>
                      <a:lnTo>
                        <a:pt x="464" y="22"/>
                      </a:lnTo>
                      <a:lnTo>
                        <a:pt x="465" y="47"/>
                      </a:lnTo>
                      <a:lnTo>
                        <a:pt x="467" y="135"/>
                      </a:lnTo>
                      <a:lnTo>
                        <a:pt x="467" y="138"/>
                      </a:lnTo>
                      <a:lnTo>
                        <a:pt x="468" y="137"/>
                      </a:lnTo>
                      <a:lnTo>
                        <a:pt x="470" y="134"/>
                      </a:lnTo>
                      <a:lnTo>
                        <a:pt x="471" y="103"/>
                      </a:lnTo>
                      <a:lnTo>
                        <a:pt x="472" y="107"/>
                      </a:lnTo>
                      <a:lnTo>
                        <a:pt x="472" y="132"/>
                      </a:lnTo>
                      <a:lnTo>
                        <a:pt x="474" y="141"/>
                      </a:lnTo>
                      <a:lnTo>
                        <a:pt x="475" y="132"/>
                      </a:lnTo>
                      <a:lnTo>
                        <a:pt x="475" y="135"/>
                      </a:lnTo>
                      <a:lnTo>
                        <a:pt x="477" y="137"/>
                      </a:lnTo>
                      <a:lnTo>
                        <a:pt x="478" y="134"/>
                      </a:lnTo>
                      <a:lnTo>
                        <a:pt x="479" y="134"/>
                      </a:lnTo>
                      <a:lnTo>
                        <a:pt x="480" y="131"/>
                      </a:lnTo>
                      <a:lnTo>
                        <a:pt x="481" y="125"/>
                      </a:lnTo>
                      <a:lnTo>
                        <a:pt x="481" y="126"/>
                      </a:lnTo>
                      <a:lnTo>
                        <a:pt x="482" y="123"/>
                      </a:lnTo>
                      <a:lnTo>
                        <a:pt x="483" y="119"/>
                      </a:lnTo>
                      <a:lnTo>
                        <a:pt x="484" y="112"/>
                      </a:lnTo>
                      <a:lnTo>
                        <a:pt x="484" y="121"/>
                      </a:lnTo>
                      <a:lnTo>
                        <a:pt x="486" y="129"/>
                      </a:lnTo>
                      <a:lnTo>
                        <a:pt x="488" y="110"/>
                      </a:lnTo>
                      <a:lnTo>
                        <a:pt x="489" y="124"/>
                      </a:lnTo>
                      <a:lnTo>
                        <a:pt x="490" y="128"/>
                      </a:lnTo>
                      <a:lnTo>
                        <a:pt x="491" y="119"/>
                      </a:lnTo>
                      <a:lnTo>
                        <a:pt x="492" y="123"/>
                      </a:lnTo>
                      <a:lnTo>
                        <a:pt x="493" y="137"/>
                      </a:lnTo>
                      <a:lnTo>
                        <a:pt x="494" y="114"/>
                      </a:lnTo>
                      <a:lnTo>
                        <a:pt x="494" y="117"/>
                      </a:lnTo>
                      <a:lnTo>
                        <a:pt x="495" y="124"/>
                      </a:lnTo>
                      <a:lnTo>
                        <a:pt x="496" y="128"/>
                      </a:lnTo>
                      <a:lnTo>
                        <a:pt x="498" y="128"/>
                      </a:lnTo>
                      <a:lnTo>
                        <a:pt x="500" y="107"/>
                      </a:lnTo>
                      <a:lnTo>
                        <a:pt x="500" y="115"/>
                      </a:lnTo>
                      <a:lnTo>
                        <a:pt x="501" y="125"/>
                      </a:lnTo>
                      <a:lnTo>
                        <a:pt x="502" y="131"/>
                      </a:lnTo>
                      <a:lnTo>
                        <a:pt x="503" y="106"/>
                      </a:lnTo>
                      <a:lnTo>
                        <a:pt x="504" y="107"/>
                      </a:lnTo>
                      <a:lnTo>
                        <a:pt x="504" y="127"/>
                      </a:lnTo>
                      <a:lnTo>
                        <a:pt x="506" y="116"/>
                      </a:lnTo>
                      <a:lnTo>
                        <a:pt x="507" y="103"/>
                      </a:lnTo>
                      <a:lnTo>
                        <a:pt x="507" y="107"/>
                      </a:lnTo>
                      <a:lnTo>
                        <a:pt x="509" y="78"/>
                      </a:lnTo>
                      <a:lnTo>
                        <a:pt x="509" y="85"/>
                      </a:lnTo>
                      <a:lnTo>
                        <a:pt x="510" y="94"/>
                      </a:lnTo>
                      <a:lnTo>
                        <a:pt x="512" y="129"/>
                      </a:lnTo>
                      <a:lnTo>
                        <a:pt x="512" y="133"/>
                      </a:lnTo>
                      <a:lnTo>
                        <a:pt x="513" y="145"/>
                      </a:lnTo>
                      <a:lnTo>
                        <a:pt x="515" y="152"/>
                      </a:lnTo>
                      <a:lnTo>
                        <a:pt x="516" y="135"/>
                      </a:lnTo>
                      <a:lnTo>
                        <a:pt x="516" y="109"/>
                      </a:lnTo>
                      <a:lnTo>
                        <a:pt x="517" y="99"/>
                      </a:lnTo>
                      <a:lnTo>
                        <a:pt x="518" y="81"/>
                      </a:lnTo>
                      <a:lnTo>
                        <a:pt x="518" y="88"/>
                      </a:lnTo>
                      <a:lnTo>
                        <a:pt x="519" y="105"/>
                      </a:lnTo>
                      <a:lnTo>
                        <a:pt x="520" y="128"/>
                      </a:lnTo>
                      <a:lnTo>
                        <a:pt x="522" y="147"/>
                      </a:lnTo>
                      <a:lnTo>
                        <a:pt x="523" y="134"/>
                      </a:lnTo>
                      <a:lnTo>
                        <a:pt x="524" y="128"/>
                      </a:lnTo>
                      <a:lnTo>
                        <a:pt x="525" y="132"/>
                      </a:lnTo>
                      <a:lnTo>
                        <a:pt x="526" y="133"/>
                      </a:lnTo>
                      <a:lnTo>
                        <a:pt x="527" y="133"/>
                      </a:lnTo>
                      <a:lnTo>
                        <a:pt x="528" y="131"/>
                      </a:lnTo>
                      <a:lnTo>
                        <a:pt x="528" y="133"/>
                      </a:lnTo>
                      <a:lnTo>
                        <a:pt x="530" y="115"/>
                      </a:lnTo>
                      <a:lnTo>
                        <a:pt x="531" y="125"/>
                      </a:lnTo>
                      <a:lnTo>
                        <a:pt x="533" y="126"/>
                      </a:lnTo>
                      <a:lnTo>
                        <a:pt x="535" y="130"/>
                      </a:lnTo>
                      <a:lnTo>
                        <a:pt x="536" y="129"/>
                      </a:lnTo>
                      <a:lnTo>
                        <a:pt x="537" y="130"/>
                      </a:lnTo>
                      <a:lnTo>
                        <a:pt x="539" y="130"/>
                      </a:lnTo>
                      <a:lnTo>
                        <a:pt x="540" y="128"/>
                      </a:lnTo>
                      <a:lnTo>
                        <a:pt x="541" y="117"/>
                      </a:lnTo>
                      <a:lnTo>
                        <a:pt x="542" y="129"/>
                      </a:lnTo>
                      <a:lnTo>
                        <a:pt x="542" y="127"/>
                      </a:lnTo>
                      <a:lnTo>
                        <a:pt x="543" y="133"/>
                      </a:lnTo>
                      <a:lnTo>
                        <a:pt x="544" y="137"/>
                      </a:lnTo>
                      <a:lnTo>
                        <a:pt x="545" y="133"/>
                      </a:lnTo>
                      <a:lnTo>
                        <a:pt x="546" y="132"/>
                      </a:lnTo>
                      <a:lnTo>
                        <a:pt x="547" y="132"/>
                      </a:lnTo>
                      <a:lnTo>
                        <a:pt x="549" y="91"/>
                      </a:lnTo>
                      <a:lnTo>
                        <a:pt x="549" y="85"/>
                      </a:lnTo>
                      <a:lnTo>
                        <a:pt x="549" y="105"/>
                      </a:lnTo>
                      <a:lnTo>
                        <a:pt x="550" y="143"/>
                      </a:lnTo>
                      <a:lnTo>
                        <a:pt x="552" y="133"/>
                      </a:lnTo>
                      <a:lnTo>
                        <a:pt x="553" y="102"/>
                      </a:lnTo>
                      <a:lnTo>
                        <a:pt x="554" y="107"/>
                      </a:lnTo>
                      <a:lnTo>
                        <a:pt x="554" y="108"/>
                      </a:lnTo>
                      <a:lnTo>
                        <a:pt x="555" y="129"/>
                      </a:lnTo>
                      <a:lnTo>
                        <a:pt x="556" y="146"/>
                      </a:lnTo>
                      <a:lnTo>
                        <a:pt x="558" y="137"/>
                      </a:lnTo>
                      <a:lnTo>
                        <a:pt x="558" y="135"/>
                      </a:lnTo>
                      <a:lnTo>
                        <a:pt x="559" y="134"/>
                      </a:lnTo>
                      <a:lnTo>
                        <a:pt x="559" y="135"/>
                      </a:lnTo>
                      <a:lnTo>
                        <a:pt x="561" y="101"/>
                      </a:lnTo>
                      <a:lnTo>
                        <a:pt x="562" y="93"/>
                      </a:lnTo>
                      <a:lnTo>
                        <a:pt x="562" y="107"/>
                      </a:lnTo>
                      <a:lnTo>
                        <a:pt x="563" y="137"/>
                      </a:lnTo>
                      <a:lnTo>
                        <a:pt x="565" y="132"/>
                      </a:lnTo>
                      <a:lnTo>
                        <a:pt x="565" y="133"/>
                      </a:lnTo>
                      <a:lnTo>
                        <a:pt x="566" y="141"/>
                      </a:lnTo>
                      <a:lnTo>
                        <a:pt x="568" y="138"/>
                      </a:lnTo>
                      <a:lnTo>
                        <a:pt x="568" y="115"/>
                      </a:lnTo>
                      <a:lnTo>
                        <a:pt x="569" y="119"/>
                      </a:lnTo>
                      <a:lnTo>
                        <a:pt x="569" y="133"/>
                      </a:lnTo>
                      <a:lnTo>
                        <a:pt x="571" y="114"/>
                      </a:lnTo>
                      <a:lnTo>
                        <a:pt x="571" y="112"/>
                      </a:lnTo>
                      <a:lnTo>
                        <a:pt x="572" y="128"/>
                      </a:lnTo>
                      <a:lnTo>
                        <a:pt x="574" y="134"/>
                      </a:lnTo>
                      <a:lnTo>
                        <a:pt x="575" y="124"/>
                      </a:lnTo>
                      <a:lnTo>
                        <a:pt x="575" y="117"/>
                      </a:lnTo>
                      <a:lnTo>
                        <a:pt x="576" y="126"/>
                      </a:lnTo>
                      <a:lnTo>
                        <a:pt x="577" y="118"/>
                      </a:lnTo>
                      <a:lnTo>
                        <a:pt x="578" y="121"/>
                      </a:lnTo>
                      <a:lnTo>
                        <a:pt x="579" y="123"/>
                      </a:lnTo>
                      <a:lnTo>
                        <a:pt x="581" y="127"/>
                      </a:lnTo>
                      <a:lnTo>
                        <a:pt x="581" y="129"/>
                      </a:lnTo>
                      <a:lnTo>
                        <a:pt x="581" y="134"/>
                      </a:lnTo>
                      <a:lnTo>
                        <a:pt x="583" y="132"/>
                      </a:lnTo>
                      <a:lnTo>
                        <a:pt x="583" y="133"/>
                      </a:lnTo>
                      <a:lnTo>
                        <a:pt x="585" y="133"/>
                      </a:lnTo>
                      <a:lnTo>
                        <a:pt x="586" y="129"/>
                      </a:lnTo>
                      <a:lnTo>
                        <a:pt x="587" y="111"/>
                      </a:lnTo>
                      <a:lnTo>
                        <a:pt x="589" y="90"/>
                      </a:lnTo>
                      <a:lnTo>
                        <a:pt x="589" y="83"/>
                      </a:lnTo>
                      <a:lnTo>
                        <a:pt x="590" y="94"/>
                      </a:lnTo>
                      <a:lnTo>
                        <a:pt x="591" y="136"/>
                      </a:lnTo>
                      <a:lnTo>
                        <a:pt x="593" y="128"/>
                      </a:lnTo>
                      <a:lnTo>
                        <a:pt x="593" y="123"/>
                      </a:lnTo>
                      <a:lnTo>
                        <a:pt x="593" y="125"/>
                      </a:lnTo>
                      <a:lnTo>
                        <a:pt x="595" y="129"/>
                      </a:lnTo>
                      <a:lnTo>
                        <a:pt x="595" y="133"/>
                      </a:lnTo>
                      <a:lnTo>
                        <a:pt x="597" y="138"/>
                      </a:lnTo>
                      <a:lnTo>
                        <a:pt x="597" y="131"/>
                      </a:lnTo>
                      <a:lnTo>
                        <a:pt x="598" y="131"/>
                      </a:lnTo>
                      <a:lnTo>
                        <a:pt x="599" y="133"/>
                      </a:lnTo>
                      <a:lnTo>
                        <a:pt x="600" y="134"/>
                      </a:lnTo>
                      <a:lnTo>
                        <a:pt x="601" y="136"/>
                      </a:lnTo>
                      <a:lnTo>
                        <a:pt x="602" y="137"/>
                      </a:lnTo>
                      <a:lnTo>
                        <a:pt x="603" y="133"/>
                      </a:lnTo>
                      <a:lnTo>
                        <a:pt x="604" y="132"/>
                      </a:lnTo>
                      <a:lnTo>
                        <a:pt x="605" y="130"/>
                      </a:lnTo>
                      <a:lnTo>
                        <a:pt x="605" y="132"/>
                      </a:lnTo>
                      <a:lnTo>
                        <a:pt x="606" y="127"/>
                      </a:lnTo>
                      <a:lnTo>
                        <a:pt x="608" y="133"/>
                      </a:lnTo>
                      <a:lnTo>
                        <a:pt x="610" y="137"/>
                      </a:lnTo>
                      <a:lnTo>
                        <a:pt x="612" y="137"/>
                      </a:lnTo>
                      <a:lnTo>
                        <a:pt x="612" y="136"/>
                      </a:lnTo>
                      <a:lnTo>
                        <a:pt x="613" y="131"/>
                      </a:lnTo>
                      <a:lnTo>
                        <a:pt x="614" y="133"/>
                      </a:lnTo>
                      <a:lnTo>
                        <a:pt x="615" y="125"/>
                      </a:lnTo>
                      <a:lnTo>
                        <a:pt x="616" y="82"/>
                      </a:lnTo>
                      <a:lnTo>
                        <a:pt x="616" y="83"/>
                      </a:lnTo>
                      <a:lnTo>
                        <a:pt x="617" y="118"/>
                      </a:lnTo>
                      <a:lnTo>
                        <a:pt x="619" y="127"/>
                      </a:lnTo>
                      <a:lnTo>
                        <a:pt x="620" y="122"/>
                      </a:lnTo>
                      <a:lnTo>
                        <a:pt x="620" y="123"/>
                      </a:lnTo>
                      <a:lnTo>
                        <a:pt x="622" y="129"/>
                      </a:lnTo>
                      <a:lnTo>
                        <a:pt x="622" y="128"/>
                      </a:lnTo>
                      <a:lnTo>
                        <a:pt x="623" y="129"/>
                      </a:lnTo>
                      <a:lnTo>
                        <a:pt x="624" y="129"/>
                      </a:lnTo>
                      <a:lnTo>
                        <a:pt x="626" y="129"/>
                      </a:lnTo>
                      <a:lnTo>
                        <a:pt x="626" y="126"/>
                      </a:lnTo>
                      <a:lnTo>
                        <a:pt x="627" y="125"/>
                      </a:lnTo>
                      <a:lnTo>
                        <a:pt x="627" y="123"/>
                      </a:lnTo>
                      <a:lnTo>
                        <a:pt x="629" y="129"/>
                      </a:lnTo>
                      <a:lnTo>
                        <a:pt x="630" y="131"/>
                      </a:lnTo>
                      <a:lnTo>
                        <a:pt x="632" y="131"/>
                      </a:lnTo>
                      <a:lnTo>
                        <a:pt x="632" y="129"/>
                      </a:lnTo>
                      <a:lnTo>
                        <a:pt x="634" y="129"/>
                      </a:lnTo>
                      <a:lnTo>
                        <a:pt x="635" y="127"/>
                      </a:lnTo>
                      <a:lnTo>
                        <a:pt x="636" y="127"/>
                      </a:lnTo>
                      <a:lnTo>
                        <a:pt x="636" y="129"/>
                      </a:lnTo>
                      <a:lnTo>
                        <a:pt x="638" y="129"/>
                      </a:lnTo>
                      <a:lnTo>
                        <a:pt x="638" y="132"/>
                      </a:lnTo>
                      <a:lnTo>
                        <a:pt x="640" y="130"/>
                      </a:lnTo>
                      <a:lnTo>
                        <a:pt x="640" y="126"/>
                      </a:lnTo>
                      <a:lnTo>
                        <a:pt x="641" y="128"/>
                      </a:lnTo>
                      <a:lnTo>
                        <a:pt x="643" y="119"/>
                      </a:lnTo>
                      <a:lnTo>
                        <a:pt x="643" y="126"/>
                      </a:lnTo>
                      <a:lnTo>
                        <a:pt x="644" y="124"/>
                      </a:lnTo>
                      <a:lnTo>
                        <a:pt x="646" y="127"/>
                      </a:lnTo>
                      <a:lnTo>
                        <a:pt x="646" y="126"/>
                      </a:lnTo>
                      <a:lnTo>
                        <a:pt x="647" y="126"/>
                      </a:lnTo>
                      <a:lnTo>
                        <a:pt x="648" y="125"/>
                      </a:lnTo>
                      <a:lnTo>
                        <a:pt x="649" y="127"/>
                      </a:lnTo>
                      <a:lnTo>
                        <a:pt x="650" y="129"/>
                      </a:lnTo>
                      <a:lnTo>
                        <a:pt x="651" y="128"/>
                      </a:lnTo>
                      <a:lnTo>
                        <a:pt x="652" y="126"/>
                      </a:lnTo>
                      <a:lnTo>
                        <a:pt x="653" y="130"/>
                      </a:lnTo>
                      <a:lnTo>
                        <a:pt x="654" y="133"/>
                      </a:lnTo>
                      <a:lnTo>
                        <a:pt x="656" y="129"/>
                      </a:lnTo>
                      <a:lnTo>
                        <a:pt x="656" y="128"/>
                      </a:lnTo>
                      <a:lnTo>
                        <a:pt x="657" y="129"/>
                      </a:lnTo>
                      <a:lnTo>
                        <a:pt x="658" y="138"/>
                      </a:lnTo>
                      <a:lnTo>
                        <a:pt x="660" y="137"/>
                      </a:lnTo>
                      <a:lnTo>
                        <a:pt x="661" y="134"/>
                      </a:lnTo>
                      <a:lnTo>
                        <a:pt x="662" y="76"/>
                      </a:lnTo>
                      <a:lnTo>
                        <a:pt x="663" y="87"/>
                      </a:lnTo>
                      <a:lnTo>
                        <a:pt x="663" y="88"/>
                      </a:lnTo>
                      <a:lnTo>
                        <a:pt x="664" y="120"/>
                      </a:lnTo>
                      <a:lnTo>
                        <a:pt x="665" y="144"/>
                      </a:lnTo>
                      <a:lnTo>
                        <a:pt x="667" y="158"/>
                      </a:lnTo>
                      <a:lnTo>
                        <a:pt x="667" y="127"/>
                      </a:lnTo>
                      <a:lnTo>
                        <a:pt x="668" y="116"/>
                      </a:lnTo>
                      <a:lnTo>
                        <a:pt x="669" y="120"/>
                      </a:lnTo>
                      <a:lnTo>
                        <a:pt x="670" y="124"/>
                      </a:lnTo>
                      <a:lnTo>
                        <a:pt x="671" y="102"/>
                      </a:lnTo>
                      <a:lnTo>
                        <a:pt x="671" y="104"/>
                      </a:lnTo>
                      <a:lnTo>
                        <a:pt x="672" y="117"/>
                      </a:lnTo>
                      <a:lnTo>
                        <a:pt x="673" y="138"/>
                      </a:lnTo>
                      <a:lnTo>
                        <a:pt x="675" y="138"/>
                      </a:lnTo>
                      <a:lnTo>
                        <a:pt x="676" y="121"/>
                      </a:lnTo>
                      <a:lnTo>
                        <a:pt x="676" y="113"/>
                      </a:lnTo>
                      <a:lnTo>
                        <a:pt x="677" y="121"/>
                      </a:lnTo>
                      <a:lnTo>
                        <a:pt x="678" y="132"/>
                      </a:lnTo>
                      <a:lnTo>
                        <a:pt x="679" y="126"/>
                      </a:lnTo>
                      <a:lnTo>
                        <a:pt x="680" y="122"/>
                      </a:lnTo>
                      <a:lnTo>
                        <a:pt x="681" y="121"/>
                      </a:lnTo>
                      <a:lnTo>
                        <a:pt x="681" y="125"/>
                      </a:lnTo>
                      <a:lnTo>
                        <a:pt x="682" y="128"/>
                      </a:lnTo>
                      <a:lnTo>
                        <a:pt x="683" y="130"/>
                      </a:lnTo>
                      <a:lnTo>
                        <a:pt x="685" y="130"/>
                      </a:lnTo>
                      <a:lnTo>
                        <a:pt x="685" y="131"/>
                      </a:lnTo>
                      <a:lnTo>
                        <a:pt x="686" y="130"/>
                      </a:lnTo>
                      <a:lnTo>
                        <a:pt x="688" y="131"/>
                      </a:lnTo>
                      <a:lnTo>
                        <a:pt x="689" y="125"/>
                      </a:lnTo>
                      <a:lnTo>
                        <a:pt x="689" y="106"/>
                      </a:lnTo>
                      <a:lnTo>
                        <a:pt x="689" y="100"/>
                      </a:lnTo>
                      <a:lnTo>
                        <a:pt x="691" y="127"/>
                      </a:lnTo>
                      <a:lnTo>
                        <a:pt x="692" y="133"/>
                      </a:lnTo>
                      <a:lnTo>
                        <a:pt x="693" y="131"/>
                      </a:lnTo>
                      <a:lnTo>
                        <a:pt x="694" y="132"/>
                      </a:lnTo>
                      <a:lnTo>
                        <a:pt x="695" y="131"/>
                      </a:lnTo>
                      <a:lnTo>
                        <a:pt x="696" y="130"/>
                      </a:lnTo>
                      <a:lnTo>
                        <a:pt x="697" y="125"/>
                      </a:lnTo>
                      <a:lnTo>
                        <a:pt x="698" y="129"/>
                      </a:lnTo>
                      <a:lnTo>
                        <a:pt x="699" y="131"/>
                      </a:lnTo>
                      <a:lnTo>
                        <a:pt x="701" y="129"/>
                      </a:lnTo>
                      <a:lnTo>
                        <a:pt x="701" y="130"/>
                      </a:lnTo>
                      <a:lnTo>
                        <a:pt x="703" y="131"/>
                      </a:lnTo>
                      <a:lnTo>
                        <a:pt x="704" y="131"/>
                      </a:lnTo>
                      <a:lnTo>
                        <a:pt x="705" y="132"/>
                      </a:lnTo>
                      <a:lnTo>
                        <a:pt x="707" y="132"/>
                      </a:lnTo>
                      <a:lnTo>
                        <a:pt x="708" y="131"/>
                      </a:lnTo>
                      <a:lnTo>
                        <a:pt x="709" y="130"/>
                      </a:lnTo>
                      <a:lnTo>
                        <a:pt x="710" y="131"/>
                      </a:lnTo>
                      <a:lnTo>
                        <a:pt x="711" y="119"/>
                      </a:lnTo>
                      <a:lnTo>
                        <a:pt x="712" y="124"/>
                      </a:lnTo>
                      <a:lnTo>
                        <a:pt x="713" y="122"/>
                      </a:lnTo>
                      <a:lnTo>
                        <a:pt x="714" y="131"/>
                      </a:lnTo>
                      <a:lnTo>
                        <a:pt x="715" y="129"/>
                      </a:lnTo>
                      <a:lnTo>
                        <a:pt x="716" y="134"/>
                      </a:lnTo>
                      <a:lnTo>
                        <a:pt x="717" y="125"/>
                      </a:lnTo>
                      <a:lnTo>
                        <a:pt x="718" y="110"/>
                      </a:lnTo>
                      <a:lnTo>
                        <a:pt x="718" y="113"/>
                      </a:lnTo>
                      <a:lnTo>
                        <a:pt x="719" y="123"/>
                      </a:lnTo>
                      <a:lnTo>
                        <a:pt x="720" y="131"/>
                      </a:lnTo>
                      <a:lnTo>
                        <a:pt x="722" y="130"/>
                      </a:lnTo>
                      <a:lnTo>
                        <a:pt x="723" y="123"/>
                      </a:lnTo>
                      <a:lnTo>
                        <a:pt x="724" y="128"/>
                      </a:lnTo>
                      <a:lnTo>
                        <a:pt x="725" y="130"/>
                      </a:lnTo>
                      <a:lnTo>
                        <a:pt x="725" y="134"/>
                      </a:lnTo>
                      <a:lnTo>
                        <a:pt x="727" y="135"/>
                      </a:lnTo>
                      <a:lnTo>
                        <a:pt x="729" y="138"/>
                      </a:lnTo>
                      <a:lnTo>
                        <a:pt x="730" y="137"/>
                      </a:lnTo>
                      <a:lnTo>
                        <a:pt x="730" y="133"/>
                      </a:lnTo>
                      <a:lnTo>
                        <a:pt x="731" y="130"/>
                      </a:lnTo>
                      <a:lnTo>
                        <a:pt x="732" y="117"/>
                      </a:lnTo>
                      <a:lnTo>
                        <a:pt x="734" y="114"/>
                      </a:lnTo>
                      <a:lnTo>
                        <a:pt x="734" y="103"/>
                      </a:lnTo>
                      <a:lnTo>
                        <a:pt x="734" y="109"/>
                      </a:lnTo>
                      <a:lnTo>
                        <a:pt x="735" y="129"/>
                      </a:lnTo>
                      <a:lnTo>
                        <a:pt x="737" y="135"/>
                      </a:lnTo>
                      <a:lnTo>
                        <a:pt x="738" y="132"/>
                      </a:lnTo>
                      <a:lnTo>
                        <a:pt x="738" y="134"/>
                      </a:lnTo>
                      <a:lnTo>
                        <a:pt x="740" y="132"/>
                      </a:lnTo>
                      <a:lnTo>
                        <a:pt x="741" y="130"/>
                      </a:lnTo>
                      <a:lnTo>
                        <a:pt x="742" y="129"/>
                      </a:lnTo>
                      <a:lnTo>
                        <a:pt x="743" y="128"/>
                      </a:lnTo>
                      <a:lnTo>
                        <a:pt x="744" y="127"/>
                      </a:lnTo>
                      <a:lnTo>
                        <a:pt x="744" y="128"/>
                      </a:lnTo>
                      <a:lnTo>
                        <a:pt x="746" y="130"/>
                      </a:lnTo>
                      <a:lnTo>
                        <a:pt x="747" y="129"/>
                      </a:lnTo>
                      <a:lnTo>
                        <a:pt x="747" y="132"/>
                      </a:lnTo>
                      <a:lnTo>
                        <a:pt x="749" y="131"/>
                      </a:lnTo>
                      <a:lnTo>
                        <a:pt x="750" y="116"/>
                      </a:lnTo>
                      <a:lnTo>
                        <a:pt x="750" y="110"/>
                      </a:lnTo>
                      <a:lnTo>
                        <a:pt x="752" y="126"/>
                      </a:lnTo>
                      <a:lnTo>
                        <a:pt x="753" y="131"/>
                      </a:lnTo>
                      <a:lnTo>
                        <a:pt x="754" y="130"/>
                      </a:lnTo>
                      <a:lnTo>
                        <a:pt x="754" y="125"/>
                      </a:lnTo>
                      <a:lnTo>
                        <a:pt x="755" y="126"/>
                      </a:lnTo>
                      <a:lnTo>
                        <a:pt x="756" y="130"/>
                      </a:lnTo>
                      <a:lnTo>
                        <a:pt x="757" y="122"/>
                      </a:lnTo>
                      <a:lnTo>
                        <a:pt x="758" y="121"/>
                      </a:lnTo>
                      <a:lnTo>
                        <a:pt x="758" y="130"/>
                      </a:lnTo>
                      <a:lnTo>
                        <a:pt x="759" y="125"/>
                      </a:lnTo>
                      <a:lnTo>
                        <a:pt x="761" y="131"/>
                      </a:lnTo>
                      <a:lnTo>
                        <a:pt x="761" y="133"/>
                      </a:lnTo>
                      <a:lnTo>
                        <a:pt x="763" y="133"/>
                      </a:lnTo>
                      <a:lnTo>
                        <a:pt x="764" y="126"/>
                      </a:lnTo>
                      <a:lnTo>
                        <a:pt x="764" y="129"/>
                      </a:lnTo>
                      <a:lnTo>
                        <a:pt x="765" y="133"/>
                      </a:lnTo>
                      <a:lnTo>
                        <a:pt x="766" y="132"/>
                      </a:lnTo>
                      <a:lnTo>
                        <a:pt x="767" y="127"/>
                      </a:lnTo>
                      <a:lnTo>
                        <a:pt x="768" y="127"/>
                      </a:lnTo>
                      <a:lnTo>
                        <a:pt x="770" y="127"/>
                      </a:lnTo>
                      <a:lnTo>
                        <a:pt x="771" y="123"/>
                      </a:lnTo>
                      <a:lnTo>
                        <a:pt x="772" y="125"/>
                      </a:lnTo>
                      <a:lnTo>
                        <a:pt x="772" y="126"/>
                      </a:lnTo>
                      <a:lnTo>
                        <a:pt x="773" y="131"/>
                      </a:lnTo>
                      <a:lnTo>
                        <a:pt x="774" y="135"/>
                      </a:lnTo>
                      <a:lnTo>
                        <a:pt x="775" y="137"/>
                      </a:lnTo>
                      <a:lnTo>
                        <a:pt x="776" y="140"/>
                      </a:lnTo>
                      <a:lnTo>
                        <a:pt x="777" y="138"/>
                      </a:lnTo>
                      <a:lnTo>
                        <a:pt x="778" y="127"/>
                      </a:lnTo>
                      <a:lnTo>
                        <a:pt x="779" y="124"/>
                      </a:lnTo>
                      <a:lnTo>
                        <a:pt x="780" y="121"/>
                      </a:lnTo>
                      <a:lnTo>
                        <a:pt x="780" y="127"/>
                      </a:lnTo>
                      <a:lnTo>
                        <a:pt x="781" y="137"/>
                      </a:lnTo>
                      <a:lnTo>
                        <a:pt x="783" y="142"/>
                      </a:lnTo>
                      <a:lnTo>
                        <a:pt x="784" y="110"/>
                      </a:lnTo>
                      <a:lnTo>
                        <a:pt x="785" y="119"/>
                      </a:lnTo>
                      <a:lnTo>
                        <a:pt x="787" y="117"/>
                      </a:lnTo>
                      <a:lnTo>
                        <a:pt x="787" y="116"/>
                      </a:lnTo>
                      <a:lnTo>
                        <a:pt x="788" y="122"/>
                      </a:lnTo>
                      <a:lnTo>
                        <a:pt x="790" y="125"/>
                      </a:lnTo>
                      <a:lnTo>
                        <a:pt x="790" y="123"/>
                      </a:lnTo>
                      <a:lnTo>
                        <a:pt x="790" y="124"/>
                      </a:lnTo>
                      <a:lnTo>
                        <a:pt x="792" y="121"/>
                      </a:lnTo>
                      <a:lnTo>
                        <a:pt x="792" y="127"/>
                      </a:lnTo>
                      <a:lnTo>
                        <a:pt x="793" y="129"/>
                      </a:lnTo>
                      <a:lnTo>
                        <a:pt x="794" y="130"/>
                      </a:lnTo>
                      <a:lnTo>
                        <a:pt x="795" y="131"/>
                      </a:lnTo>
                      <a:lnTo>
                        <a:pt x="797" y="129"/>
                      </a:lnTo>
                      <a:lnTo>
                        <a:pt x="798" y="131"/>
                      </a:lnTo>
                      <a:lnTo>
                        <a:pt x="799" y="136"/>
                      </a:lnTo>
                      <a:lnTo>
                        <a:pt x="800" y="111"/>
                      </a:lnTo>
                      <a:lnTo>
                        <a:pt x="801" y="105"/>
                      </a:lnTo>
                      <a:lnTo>
                        <a:pt x="801" y="110"/>
                      </a:lnTo>
                      <a:lnTo>
                        <a:pt x="802" y="125"/>
                      </a:lnTo>
                      <a:lnTo>
                        <a:pt x="804" y="106"/>
                      </a:lnTo>
                      <a:lnTo>
                        <a:pt x="804" y="105"/>
                      </a:lnTo>
                      <a:lnTo>
                        <a:pt x="805" y="113"/>
                      </a:lnTo>
                      <a:lnTo>
                        <a:pt x="807" y="102"/>
                      </a:lnTo>
                      <a:lnTo>
                        <a:pt x="808" y="124"/>
                      </a:lnTo>
                      <a:lnTo>
                        <a:pt x="809" y="136"/>
                      </a:lnTo>
                      <a:lnTo>
                        <a:pt x="810" y="136"/>
                      </a:lnTo>
                      <a:lnTo>
                        <a:pt x="811" y="136"/>
                      </a:lnTo>
                      <a:lnTo>
                        <a:pt x="812" y="101"/>
                      </a:lnTo>
                      <a:lnTo>
                        <a:pt x="812" y="110"/>
                      </a:lnTo>
                      <a:lnTo>
                        <a:pt x="813" y="115"/>
                      </a:lnTo>
                      <a:lnTo>
                        <a:pt x="814" y="135"/>
                      </a:lnTo>
                      <a:lnTo>
                        <a:pt x="816" y="130"/>
                      </a:lnTo>
                      <a:lnTo>
                        <a:pt x="817" y="128"/>
                      </a:lnTo>
                      <a:lnTo>
                        <a:pt x="818" y="123"/>
                      </a:lnTo>
                      <a:lnTo>
                        <a:pt x="818" y="125"/>
                      </a:lnTo>
                      <a:lnTo>
                        <a:pt x="819" y="128"/>
                      </a:lnTo>
                      <a:lnTo>
                        <a:pt x="820" y="132"/>
                      </a:lnTo>
                      <a:lnTo>
                        <a:pt x="821" y="132"/>
                      </a:lnTo>
                      <a:lnTo>
                        <a:pt x="822" y="132"/>
                      </a:lnTo>
                      <a:lnTo>
                        <a:pt x="823" y="131"/>
                      </a:lnTo>
                      <a:lnTo>
                        <a:pt x="824" y="132"/>
                      </a:lnTo>
                      <a:lnTo>
                        <a:pt x="826" y="133"/>
                      </a:lnTo>
                      <a:lnTo>
                        <a:pt x="827" y="132"/>
                      </a:lnTo>
                      <a:lnTo>
                        <a:pt x="828" y="131"/>
                      </a:lnTo>
                      <a:lnTo>
                        <a:pt x="829" y="132"/>
                      </a:lnTo>
                      <a:lnTo>
                        <a:pt x="830" y="132"/>
                      </a:lnTo>
                      <a:lnTo>
                        <a:pt x="831" y="132"/>
                      </a:lnTo>
                      <a:lnTo>
                        <a:pt x="833" y="132"/>
                      </a:lnTo>
                      <a:lnTo>
                        <a:pt x="833" y="131"/>
                      </a:lnTo>
                      <a:lnTo>
                        <a:pt x="834" y="129"/>
                      </a:lnTo>
                      <a:lnTo>
                        <a:pt x="835" y="129"/>
                      </a:lnTo>
                      <a:lnTo>
                        <a:pt x="836" y="127"/>
                      </a:lnTo>
                      <a:lnTo>
                        <a:pt x="836" y="128"/>
                      </a:lnTo>
                      <a:lnTo>
                        <a:pt x="837" y="124"/>
                      </a:lnTo>
                      <a:lnTo>
                        <a:pt x="838" y="125"/>
                      </a:lnTo>
                      <a:lnTo>
                        <a:pt x="839" y="125"/>
                      </a:lnTo>
                      <a:lnTo>
                        <a:pt x="841" y="115"/>
                      </a:lnTo>
                      <a:lnTo>
                        <a:pt x="841" y="116"/>
                      </a:lnTo>
                      <a:lnTo>
                        <a:pt x="842" y="124"/>
                      </a:lnTo>
                      <a:lnTo>
                        <a:pt x="843" y="126"/>
                      </a:lnTo>
                      <a:lnTo>
                        <a:pt x="844" y="125"/>
                      </a:lnTo>
                      <a:lnTo>
                        <a:pt x="845" y="125"/>
                      </a:lnTo>
                      <a:lnTo>
                        <a:pt x="846" y="119"/>
                      </a:lnTo>
                      <a:lnTo>
                        <a:pt x="847" y="121"/>
                      </a:lnTo>
                      <a:lnTo>
                        <a:pt x="847" y="122"/>
                      </a:lnTo>
                      <a:lnTo>
                        <a:pt x="848" y="125"/>
                      </a:lnTo>
                      <a:lnTo>
                        <a:pt x="849" y="133"/>
                      </a:lnTo>
                      <a:lnTo>
                        <a:pt x="851" y="135"/>
                      </a:lnTo>
                      <a:lnTo>
                        <a:pt x="852" y="133"/>
                      </a:lnTo>
                      <a:lnTo>
                        <a:pt x="853" y="133"/>
                      </a:lnTo>
                      <a:lnTo>
                        <a:pt x="854" y="134"/>
                      </a:lnTo>
                      <a:lnTo>
                        <a:pt x="855" y="134"/>
                      </a:lnTo>
                      <a:lnTo>
                        <a:pt x="856" y="135"/>
                      </a:lnTo>
                      <a:lnTo>
                        <a:pt x="857" y="134"/>
                      </a:lnTo>
                      <a:lnTo>
                        <a:pt x="857" y="135"/>
                      </a:lnTo>
                      <a:lnTo>
                        <a:pt x="859" y="131"/>
                      </a:lnTo>
                      <a:lnTo>
                        <a:pt x="860" y="131"/>
                      </a:lnTo>
                      <a:lnTo>
                        <a:pt x="861" y="133"/>
                      </a:lnTo>
                      <a:lnTo>
                        <a:pt x="863" y="135"/>
                      </a:lnTo>
                      <a:lnTo>
                        <a:pt x="864" y="132"/>
                      </a:lnTo>
                      <a:lnTo>
                        <a:pt x="865" y="132"/>
                      </a:lnTo>
                      <a:lnTo>
                        <a:pt x="866" y="121"/>
                      </a:lnTo>
                      <a:lnTo>
                        <a:pt x="866" y="111"/>
                      </a:lnTo>
                      <a:lnTo>
                        <a:pt x="867" y="119"/>
                      </a:lnTo>
                      <a:lnTo>
                        <a:pt x="869" y="135"/>
                      </a:lnTo>
                      <a:lnTo>
                        <a:pt x="870" y="111"/>
                      </a:lnTo>
                      <a:lnTo>
                        <a:pt x="870" y="116"/>
                      </a:lnTo>
                      <a:lnTo>
                        <a:pt x="871" y="111"/>
                      </a:lnTo>
                      <a:lnTo>
                        <a:pt x="873" y="85"/>
                      </a:lnTo>
                      <a:lnTo>
                        <a:pt x="874" y="103"/>
                      </a:lnTo>
                      <a:lnTo>
                        <a:pt x="875" y="131"/>
                      </a:lnTo>
                      <a:lnTo>
                        <a:pt x="876" y="137"/>
                      </a:lnTo>
                      <a:lnTo>
                        <a:pt x="877" y="135"/>
                      </a:lnTo>
                      <a:lnTo>
                        <a:pt x="878" y="135"/>
                      </a:lnTo>
                      <a:lnTo>
                        <a:pt x="878" y="137"/>
                      </a:lnTo>
                      <a:lnTo>
                        <a:pt x="879" y="139"/>
                      </a:lnTo>
                      <a:lnTo>
                        <a:pt x="880" y="141"/>
                      </a:lnTo>
                      <a:lnTo>
                        <a:pt x="882" y="141"/>
                      </a:lnTo>
                      <a:lnTo>
                        <a:pt x="883" y="137"/>
                      </a:lnTo>
                      <a:lnTo>
                        <a:pt x="884" y="135"/>
                      </a:lnTo>
                      <a:lnTo>
                        <a:pt x="885" y="136"/>
                      </a:lnTo>
                      <a:lnTo>
                        <a:pt x="886" y="138"/>
                      </a:lnTo>
                      <a:lnTo>
                        <a:pt x="887" y="142"/>
                      </a:lnTo>
                      <a:lnTo>
                        <a:pt x="888" y="137"/>
                      </a:lnTo>
                      <a:lnTo>
                        <a:pt x="889" y="78"/>
                      </a:lnTo>
                      <a:lnTo>
                        <a:pt x="890" y="82"/>
                      </a:lnTo>
                      <a:lnTo>
                        <a:pt x="890" y="99"/>
                      </a:lnTo>
                      <a:lnTo>
                        <a:pt x="892" y="113"/>
                      </a:lnTo>
                      <a:lnTo>
                        <a:pt x="892" y="115"/>
                      </a:lnTo>
                      <a:lnTo>
                        <a:pt x="893" y="121"/>
                      </a:lnTo>
                      <a:lnTo>
                        <a:pt x="895" y="129"/>
                      </a:lnTo>
                      <a:lnTo>
                        <a:pt x="895" y="131"/>
                      </a:lnTo>
                      <a:lnTo>
                        <a:pt x="896" y="137"/>
                      </a:lnTo>
                      <a:lnTo>
                        <a:pt x="898" y="138"/>
                      </a:lnTo>
                      <a:lnTo>
                        <a:pt x="898" y="134"/>
                      </a:lnTo>
                      <a:lnTo>
                        <a:pt x="899" y="132"/>
                      </a:lnTo>
                      <a:lnTo>
                        <a:pt x="900" y="128"/>
                      </a:lnTo>
                      <a:lnTo>
                        <a:pt x="900" y="127"/>
                      </a:lnTo>
                      <a:lnTo>
                        <a:pt x="902" y="128"/>
                      </a:lnTo>
                      <a:lnTo>
                        <a:pt x="902" y="130"/>
                      </a:lnTo>
                      <a:lnTo>
                        <a:pt x="903" y="133"/>
                      </a:lnTo>
                      <a:lnTo>
                        <a:pt x="905" y="134"/>
                      </a:lnTo>
                      <a:lnTo>
                        <a:pt x="906" y="132"/>
                      </a:lnTo>
                      <a:lnTo>
                        <a:pt x="907" y="131"/>
                      </a:lnTo>
                      <a:lnTo>
                        <a:pt x="908" y="116"/>
                      </a:lnTo>
                      <a:lnTo>
                        <a:pt x="910" y="113"/>
                      </a:lnTo>
                      <a:lnTo>
                        <a:pt x="910" y="115"/>
                      </a:lnTo>
                      <a:lnTo>
                        <a:pt x="912" y="129"/>
                      </a:lnTo>
                      <a:lnTo>
                        <a:pt x="912" y="134"/>
                      </a:lnTo>
                      <a:lnTo>
                        <a:pt x="914" y="135"/>
                      </a:lnTo>
                      <a:lnTo>
                        <a:pt x="915" y="130"/>
                      </a:lnTo>
                      <a:lnTo>
                        <a:pt x="916" y="129"/>
                      </a:lnTo>
                      <a:lnTo>
                        <a:pt x="918" y="128"/>
                      </a:lnTo>
                      <a:lnTo>
                        <a:pt x="918" y="101"/>
                      </a:lnTo>
                      <a:lnTo>
                        <a:pt x="919" y="111"/>
                      </a:lnTo>
                      <a:lnTo>
                        <a:pt x="920" y="119"/>
                      </a:lnTo>
                      <a:lnTo>
                        <a:pt x="921" y="119"/>
                      </a:lnTo>
                      <a:lnTo>
                        <a:pt x="922" y="118"/>
                      </a:lnTo>
                      <a:lnTo>
                        <a:pt x="922" y="120"/>
                      </a:lnTo>
                      <a:lnTo>
                        <a:pt x="924" y="123"/>
                      </a:lnTo>
                      <a:lnTo>
                        <a:pt x="925" y="126"/>
                      </a:lnTo>
                      <a:lnTo>
                        <a:pt x="926" y="128"/>
                      </a:lnTo>
                      <a:lnTo>
                        <a:pt x="927" y="130"/>
                      </a:lnTo>
                      <a:lnTo>
                        <a:pt x="929" y="132"/>
                      </a:lnTo>
                      <a:lnTo>
                        <a:pt x="930" y="132"/>
                      </a:lnTo>
                      <a:lnTo>
                        <a:pt x="931" y="134"/>
                      </a:lnTo>
                      <a:lnTo>
                        <a:pt x="932" y="135"/>
                      </a:lnTo>
                      <a:lnTo>
                        <a:pt x="932" y="137"/>
                      </a:lnTo>
                      <a:lnTo>
                        <a:pt x="934" y="138"/>
                      </a:lnTo>
                      <a:lnTo>
                        <a:pt x="935" y="103"/>
                      </a:lnTo>
                      <a:lnTo>
                        <a:pt x="935" y="97"/>
                      </a:lnTo>
                      <a:lnTo>
                        <a:pt x="936" y="101"/>
                      </a:lnTo>
                      <a:lnTo>
                        <a:pt x="937" y="123"/>
                      </a:lnTo>
                      <a:lnTo>
                        <a:pt x="939" y="126"/>
                      </a:lnTo>
                    </a:path>
                  </a:pathLst>
                </a:custGeom>
                <a:noFill/>
                <a:ln w="0">
                  <a:solidFill>
                    <a:srgbClr val="00008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39" name="Freeform 67">
                  <a:extLst>
                    <a:ext uri="{FF2B5EF4-FFF2-40B4-BE49-F238E27FC236}">
                      <a16:creationId xmlns:a16="http://schemas.microsoft.com/office/drawing/2014/main" id="{83C1709D-8A0A-4B72-9A1F-FCC6E790E6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565362" y="4126219"/>
                  <a:ext cx="1485841" cy="677948"/>
                </a:xfrm>
                <a:custGeom>
                  <a:avLst/>
                  <a:gdLst>
                    <a:gd name="T0" fmla="*/ 22225 w 936"/>
                    <a:gd name="T1" fmla="*/ 619125 h 427"/>
                    <a:gd name="T2" fmla="*/ 46038 w 936"/>
                    <a:gd name="T3" fmla="*/ 606425 h 427"/>
                    <a:gd name="T4" fmla="*/ 71438 w 936"/>
                    <a:gd name="T5" fmla="*/ 574675 h 427"/>
                    <a:gd name="T6" fmla="*/ 95250 w 936"/>
                    <a:gd name="T7" fmla="*/ 627063 h 427"/>
                    <a:gd name="T8" fmla="*/ 120650 w 936"/>
                    <a:gd name="T9" fmla="*/ 595313 h 427"/>
                    <a:gd name="T10" fmla="*/ 146050 w 936"/>
                    <a:gd name="T11" fmla="*/ 587375 h 427"/>
                    <a:gd name="T12" fmla="*/ 169863 w 936"/>
                    <a:gd name="T13" fmla="*/ 622300 h 427"/>
                    <a:gd name="T14" fmla="*/ 193675 w 936"/>
                    <a:gd name="T15" fmla="*/ 628650 h 427"/>
                    <a:gd name="T16" fmla="*/ 219075 w 936"/>
                    <a:gd name="T17" fmla="*/ 511175 h 427"/>
                    <a:gd name="T18" fmla="*/ 244475 w 936"/>
                    <a:gd name="T19" fmla="*/ 584200 h 427"/>
                    <a:gd name="T20" fmla="*/ 269875 w 936"/>
                    <a:gd name="T21" fmla="*/ 585788 h 427"/>
                    <a:gd name="T22" fmla="*/ 295275 w 936"/>
                    <a:gd name="T23" fmla="*/ 619125 h 427"/>
                    <a:gd name="T24" fmla="*/ 319088 w 936"/>
                    <a:gd name="T25" fmla="*/ 593725 h 427"/>
                    <a:gd name="T26" fmla="*/ 344488 w 936"/>
                    <a:gd name="T27" fmla="*/ 552450 h 427"/>
                    <a:gd name="T28" fmla="*/ 368300 w 936"/>
                    <a:gd name="T29" fmla="*/ 631825 h 427"/>
                    <a:gd name="T30" fmla="*/ 392113 w 936"/>
                    <a:gd name="T31" fmla="*/ 608013 h 427"/>
                    <a:gd name="T32" fmla="*/ 417513 w 936"/>
                    <a:gd name="T33" fmla="*/ 550863 h 427"/>
                    <a:gd name="T34" fmla="*/ 442913 w 936"/>
                    <a:gd name="T35" fmla="*/ 593725 h 427"/>
                    <a:gd name="T36" fmla="*/ 466725 w 936"/>
                    <a:gd name="T37" fmla="*/ 588963 h 427"/>
                    <a:gd name="T38" fmla="*/ 492125 w 936"/>
                    <a:gd name="T39" fmla="*/ 601663 h 427"/>
                    <a:gd name="T40" fmla="*/ 517525 w 936"/>
                    <a:gd name="T41" fmla="*/ 595313 h 427"/>
                    <a:gd name="T42" fmla="*/ 541338 w 936"/>
                    <a:gd name="T43" fmla="*/ 603250 h 427"/>
                    <a:gd name="T44" fmla="*/ 565150 w 936"/>
                    <a:gd name="T45" fmla="*/ 612775 h 427"/>
                    <a:gd name="T46" fmla="*/ 590550 w 936"/>
                    <a:gd name="T47" fmla="*/ 574675 h 427"/>
                    <a:gd name="T48" fmla="*/ 615950 w 936"/>
                    <a:gd name="T49" fmla="*/ 603250 h 427"/>
                    <a:gd name="T50" fmla="*/ 639763 w 936"/>
                    <a:gd name="T51" fmla="*/ 544513 h 427"/>
                    <a:gd name="T52" fmla="*/ 663575 w 936"/>
                    <a:gd name="T53" fmla="*/ 585788 h 427"/>
                    <a:gd name="T54" fmla="*/ 690563 w 936"/>
                    <a:gd name="T55" fmla="*/ 590550 h 427"/>
                    <a:gd name="T56" fmla="*/ 714375 w 936"/>
                    <a:gd name="T57" fmla="*/ 595313 h 427"/>
                    <a:gd name="T58" fmla="*/ 738188 w 936"/>
                    <a:gd name="T59" fmla="*/ 600075 h 427"/>
                    <a:gd name="T60" fmla="*/ 763588 w 936"/>
                    <a:gd name="T61" fmla="*/ 617538 h 427"/>
                    <a:gd name="T62" fmla="*/ 788988 w 936"/>
                    <a:gd name="T63" fmla="*/ 563563 h 427"/>
                    <a:gd name="T64" fmla="*/ 812800 w 936"/>
                    <a:gd name="T65" fmla="*/ 627063 h 427"/>
                    <a:gd name="T66" fmla="*/ 838200 w 936"/>
                    <a:gd name="T67" fmla="*/ 590550 h 427"/>
                    <a:gd name="T68" fmla="*/ 862013 w 936"/>
                    <a:gd name="T69" fmla="*/ 622300 h 427"/>
                    <a:gd name="T70" fmla="*/ 887413 w 936"/>
                    <a:gd name="T71" fmla="*/ 484188 h 427"/>
                    <a:gd name="T72" fmla="*/ 911225 w 936"/>
                    <a:gd name="T73" fmla="*/ 565150 h 427"/>
                    <a:gd name="T74" fmla="*/ 936625 w 936"/>
                    <a:gd name="T75" fmla="*/ 606425 h 427"/>
                    <a:gd name="T76" fmla="*/ 962025 w 936"/>
                    <a:gd name="T77" fmla="*/ 596900 h 427"/>
                    <a:gd name="T78" fmla="*/ 985838 w 936"/>
                    <a:gd name="T79" fmla="*/ 606425 h 427"/>
                    <a:gd name="T80" fmla="*/ 1011238 w 936"/>
                    <a:gd name="T81" fmla="*/ 619125 h 427"/>
                    <a:gd name="T82" fmla="*/ 1035050 w 936"/>
                    <a:gd name="T83" fmla="*/ 619125 h 427"/>
                    <a:gd name="T84" fmla="*/ 1060450 w 936"/>
                    <a:gd name="T85" fmla="*/ 623888 h 427"/>
                    <a:gd name="T86" fmla="*/ 1085850 w 936"/>
                    <a:gd name="T87" fmla="*/ 609600 h 427"/>
                    <a:gd name="T88" fmla="*/ 1109663 w 936"/>
                    <a:gd name="T89" fmla="*/ 596900 h 427"/>
                    <a:gd name="T90" fmla="*/ 1135063 w 936"/>
                    <a:gd name="T91" fmla="*/ 623888 h 427"/>
                    <a:gd name="T92" fmla="*/ 1158875 w 936"/>
                    <a:gd name="T93" fmla="*/ 601663 h 427"/>
                    <a:gd name="T94" fmla="*/ 1184275 w 936"/>
                    <a:gd name="T95" fmla="*/ 604838 h 427"/>
                    <a:gd name="T96" fmla="*/ 1208088 w 936"/>
                    <a:gd name="T97" fmla="*/ 608013 h 427"/>
                    <a:gd name="T98" fmla="*/ 1233488 w 936"/>
                    <a:gd name="T99" fmla="*/ 620713 h 427"/>
                    <a:gd name="T100" fmla="*/ 1258888 w 936"/>
                    <a:gd name="T101" fmla="*/ 604838 h 427"/>
                    <a:gd name="T102" fmla="*/ 1284288 w 936"/>
                    <a:gd name="T103" fmla="*/ 627063 h 427"/>
                    <a:gd name="T104" fmla="*/ 1308100 w 936"/>
                    <a:gd name="T105" fmla="*/ 622300 h 427"/>
                    <a:gd name="T106" fmla="*/ 1331913 w 936"/>
                    <a:gd name="T107" fmla="*/ 596900 h 427"/>
                    <a:gd name="T108" fmla="*/ 1357313 w 936"/>
                    <a:gd name="T109" fmla="*/ 619125 h 427"/>
                    <a:gd name="T110" fmla="*/ 1382713 w 936"/>
                    <a:gd name="T111" fmla="*/ 620713 h 427"/>
                    <a:gd name="T112" fmla="*/ 1406525 w 936"/>
                    <a:gd name="T113" fmla="*/ 615950 h 427"/>
                    <a:gd name="T114" fmla="*/ 1430338 w 936"/>
                    <a:gd name="T115" fmla="*/ 608013 h 427"/>
                    <a:gd name="T116" fmla="*/ 1457325 w 936"/>
                    <a:gd name="T117" fmla="*/ 631825 h 427"/>
                    <a:gd name="T118" fmla="*/ 1479550 w 936"/>
                    <a:gd name="T119" fmla="*/ 677863 h 427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936" h="427">
                      <a:moveTo>
                        <a:pt x="0" y="383"/>
                      </a:moveTo>
                      <a:lnTo>
                        <a:pt x="0" y="373"/>
                      </a:lnTo>
                      <a:lnTo>
                        <a:pt x="1" y="365"/>
                      </a:lnTo>
                      <a:lnTo>
                        <a:pt x="2" y="370"/>
                      </a:lnTo>
                      <a:lnTo>
                        <a:pt x="3" y="381"/>
                      </a:lnTo>
                      <a:lnTo>
                        <a:pt x="4" y="370"/>
                      </a:lnTo>
                      <a:lnTo>
                        <a:pt x="4" y="378"/>
                      </a:lnTo>
                      <a:lnTo>
                        <a:pt x="6" y="391"/>
                      </a:lnTo>
                      <a:lnTo>
                        <a:pt x="7" y="390"/>
                      </a:lnTo>
                      <a:lnTo>
                        <a:pt x="7" y="389"/>
                      </a:lnTo>
                      <a:lnTo>
                        <a:pt x="9" y="388"/>
                      </a:lnTo>
                      <a:lnTo>
                        <a:pt x="10" y="391"/>
                      </a:lnTo>
                      <a:lnTo>
                        <a:pt x="11" y="393"/>
                      </a:lnTo>
                      <a:lnTo>
                        <a:pt x="12" y="387"/>
                      </a:lnTo>
                      <a:lnTo>
                        <a:pt x="13" y="390"/>
                      </a:lnTo>
                      <a:lnTo>
                        <a:pt x="14" y="390"/>
                      </a:lnTo>
                      <a:lnTo>
                        <a:pt x="15" y="390"/>
                      </a:lnTo>
                      <a:lnTo>
                        <a:pt x="16" y="389"/>
                      </a:lnTo>
                      <a:lnTo>
                        <a:pt x="17" y="387"/>
                      </a:lnTo>
                      <a:lnTo>
                        <a:pt x="17" y="384"/>
                      </a:lnTo>
                      <a:lnTo>
                        <a:pt x="18" y="386"/>
                      </a:lnTo>
                      <a:lnTo>
                        <a:pt x="19" y="387"/>
                      </a:lnTo>
                      <a:lnTo>
                        <a:pt x="20" y="392"/>
                      </a:lnTo>
                      <a:lnTo>
                        <a:pt x="21" y="395"/>
                      </a:lnTo>
                      <a:lnTo>
                        <a:pt x="22" y="381"/>
                      </a:lnTo>
                      <a:lnTo>
                        <a:pt x="24" y="385"/>
                      </a:lnTo>
                      <a:lnTo>
                        <a:pt x="25" y="390"/>
                      </a:lnTo>
                      <a:lnTo>
                        <a:pt x="26" y="390"/>
                      </a:lnTo>
                      <a:lnTo>
                        <a:pt x="27" y="387"/>
                      </a:lnTo>
                      <a:lnTo>
                        <a:pt x="28" y="383"/>
                      </a:lnTo>
                      <a:lnTo>
                        <a:pt x="29" y="382"/>
                      </a:lnTo>
                      <a:lnTo>
                        <a:pt x="30" y="386"/>
                      </a:lnTo>
                      <a:lnTo>
                        <a:pt x="31" y="392"/>
                      </a:lnTo>
                      <a:lnTo>
                        <a:pt x="33" y="384"/>
                      </a:lnTo>
                      <a:lnTo>
                        <a:pt x="34" y="353"/>
                      </a:lnTo>
                      <a:lnTo>
                        <a:pt x="34" y="354"/>
                      </a:lnTo>
                      <a:lnTo>
                        <a:pt x="35" y="360"/>
                      </a:lnTo>
                      <a:lnTo>
                        <a:pt x="36" y="378"/>
                      </a:lnTo>
                      <a:lnTo>
                        <a:pt x="37" y="375"/>
                      </a:lnTo>
                      <a:lnTo>
                        <a:pt x="38" y="356"/>
                      </a:lnTo>
                      <a:lnTo>
                        <a:pt x="38" y="357"/>
                      </a:lnTo>
                      <a:lnTo>
                        <a:pt x="39" y="375"/>
                      </a:lnTo>
                      <a:lnTo>
                        <a:pt x="41" y="352"/>
                      </a:lnTo>
                      <a:lnTo>
                        <a:pt x="41" y="362"/>
                      </a:lnTo>
                      <a:lnTo>
                        <a:pt x="42" y="363"/>
                      </a:lnTo>
                      <a:lnTo>
                        <a:pt x="44" y="369"/>
                      </a:lnTo>
                      <a:lnTo>
                        <a:pt x="45" y="369"/>
                      </a:lnTo>
                      <a:lnTo>
                        <a:pt x="45" y="362"/>
                      </a:lnTo>
                      <a:lnTo>
                        <a:pt x="46" y="369"/>
                      </a:lnTo>
                      <a:lnTo>
                        <a:pt x="47" y="380"/>
                      </a:lnTo>
                      <a:lnTo>
                        <a:pt x="48" y="392"/>
                      </a:lnTo>
                      <a:lnTo>
                        <a:pt x="49" y="385"/>
                      </a:lnTo>
                      <a:lnTo>
                        <a:pt x="50" y="368"/>
                      </a:lnTo>
                      <a:lnTo>
                        <a:pt x="51" y="371"/>
                      </a:lnTo>
                      <a:lnTo>
                        <a:pt x="51" y="378"/>
                      </a:lnTo>
                      <a:lnTo>
                        <a:pt x="53" y="388"/>
                      </a:lnTo>
                      <a:lnTo>
                        <a:pt x="53" y="387"/>
                      </a:lnTo>
                      <a:lnTo>
                        <a:pt x="54" y="388"/>
                      </a:lnTo>
                      <a:lnTo>
                        <a:pt x="55" y="391"/>
                      </a:lnTo>
                      <a:lnTo>
                        <a:pt x="56" y="390"/>
                      </a:lnTo>
                      <a:lnTo>
                        <a:pt x="57" y="393"/>
                      </a:lnTo>
                      <a:lnTo>
                        <a:pt x="58" y="394"/>
                      </a:lnTo>
                      <a:lnTo>
                        <a:pt x="59" y="395"/>
                      </a:lnTo>
                      <a:lnTo>
                        <a:pt x="60" y="395"/>
                      </a:lnTo>
                      <a:lnTo>
                        <a:pt x="61" y="396"/>
                      </a:lnTo>
                      <a:lnTo>
                        <a:pt x="63" y="396"/>
                      </a:lnTo>
                      <a:lnTo>
                        <a:pt x="64" y="395"/>
                      </a:lnTo>
                      <a:lnTo>
                        <a:pt x="65" y="394"/>
                      </a:lnTo>
                      <a:lnTo>
                        <a:pt x="65" y="393"/>
                      </a:lnTo>
                      <a:lnTo>
                        <a:pt x="67" y="393"/>
                      </a:lnTo>
                      <a:lnTo>
                        <a:pt x="67" y="388"/>
                      </a:lnTo>
                      <a:lnTo>
                        <a:pt x="68" y="388"/>
                      </a:lnTo>
                      <a:lnTo>
                        <a:pt x="69" y="388"/>
                      </a:lnTo>
                      <a:lnTo>
                        <a:pt x="70" y="386"/>
                      </a:lnTo>
                      <a:lnTo>
                        <a:pt x="71" y="385"/>
                      </a:lnTo>
                      <a:lnTo>
                        <a:pt x="72" y="383"/>
                      </a:lnTo>
                      <a:lnTo>
                        <a:pt x="73" y="378"/>
                      </a:lnTo>
                      <a:lnTo>
                        <a:pt x="73" y="382"/>
                      </a:lnTo>
                      <a:lnTo>
                        <a:pt x="75" y="373"/>
                      </a:lnTo>
                      <a:lnTo>
                        <a:pt x="75" y="374"/>
                      </a:lnTo>
                      <a:lnTo>
                        <a:pt x="76" y="375"/>
                      </a:lnTo>
                      <a:lnTo>
                        <a:pt x="77" y="377"/>
                      </a:lnTo>
                      <a:lnTo>
                        <a:pt x="78" y="381"/>
                      </a:lnTo>
                      <a:lnTo>
                        <a:pt x="79" y="379"/>
                      </a:lnTo>
                      <a:lnTo>
                        <a:pt x="80" y="384"/>
                      </a:lnTo>
                      <a:lnTo>
                        <a:pt x="81" y="369"/>
                      </a:lnTo>
                      <a:lnTo>
                        <a:pt x="81" y="372"/>
                      </a:lnTo>
                      <a:lnTo>
                        <a:pt x="83" y="382"/>
                      </a:lnTo>
                      <a:lnTo>
                        <a:pt x="84" y="384"/>
                      </a:lnTo>
                      <a:lnTo>
                        <a:pt x="85" y="386"/>
                      </a:lnTo>
                      <a:lnTo>
                        <a:pt x="86" y="390"/>
                      </a:lnTo>
                      <a:lnTo>
                        <a:pt x="87" y="392"/>
                      </a:lnTo>
                      <a:lnTo>
                        <a:pt x="89" y="388"/>
                      </a:lnTo>
                      <a:lnTo>
                        <a:pt x="89" y="384"/>
                      </a:lnTo>
                      <a:lnTo>
                        <a:pt x="90" y="373"/>
                      </a:lnTo>
                      <a:lnTo>
                        <a:pt x="91" y="367"/>
                      </a:lnTo>
                      <a:lnTo>
                        <a:pt x="92" y="370"/>
                      </a:lnTo>
                      <a:lnTo>
                        <a:pt x="93" y="373"/>
                      </a:lnTo>
                      <a:lnTo>
                        <a:pt x="93" y="390"/>
                      </a:lnTo>
                      <a:lnTo>
                        <a:pt x="94" y="406"/>
                      </a:lnTo>
                      <a:lnTo>
                        <a:pt x="96" y="354"/>
                      </a:lnTo>
                      <a:lnTo>
                        <a:pt x="97" y="329"/>
                      </a:lnTo>
                      <a:lnTo>
                        <a:pt x="97" y="342"/>
                      </a:lnTo>
                      <a:lnTo>
                        <a:pt x="98" y="381"/>
                      </a:lnTo>
                      <a:lnTo>
                        <a:pt x="100" y="390"/>
                      </a:lnTo>
                      <a:lnTo>
                        <a:pt x="101" y="381"/>
                      </a:lnTo>
                      <a:lnTo>
                        <a:pt x="101" y="380"/>
                      </a:lnTo>
                      <a:lnTo>
                        <a:pt x="102" y="366"/>
                      </a:lnTo>
                      <a:lnTo>
                        <a:pt x="103" y="374"/>
                      </a:lnTo>
                      <a:lnTo>
                        <a:pt x="104" y="372"/>
                      </a:lnTo>
                      <a:lnTo>
                        <a:pt x="105" y="358"/>
                      </a:lnTo>
                      <a:lnTo>
                        <a:pt x="105" y="356"/>
                      </a:lnTo>
                      <a:lnTo>
                        <a:pt x="106" y="366"/>
                      </a:lnTo>
                      <a:lnTo>
                        <a:pt x="107" y="392"/>
                      </a:lnTo>
                      <a:lnTo>
                        <a:pt x="109" y="361"/>
                      </a:lnTo>
                      <a:lnTo>
                        <a:pt x="109" y="317"/>
                      </a:lnTo>
                      <a:lnTo>
                        <a:pt x="110" y="325"/>
                      </a:lnTo>
                      <a:lnTo>
                        <a:pt x="111" y="381"/>
                      </a:lnTo>
                      <a:lnTo>
                        <a:pt x="113" y="390"/>
                      </a:lnTo>
                      <a:lnTo>
                        <a:pt x="113" y="379"/>
                      </a:lnTo>
                      <a:lnTo>
                        <a:pt x="113" y="384"/>
                      </a:lnTo>
                      <a:lnTo>
                        <a:pt x="115" y="384"/>
                      </a:lnTo>
                      <a:lnTo>
                        <a:pt x="115" y="389"/>
                      </a:lnTo>
                      <a:lnTo>
                        <a:pt x="116" y="395"/>
                      </a:lnTo>
                      <a:lnTo>
                        <a:pt x="117" y="396"/>
                      </a:lnTo>
                      <a:lnTo>
                        <a:pt x="118" y="397"/>
                      </a:lnTo>
                      <a:lnTo>
                        <a:pt x="120" y="395"/>
                      </a:lnTo>
                      <a:lnTo>
                        <a:pt x="120" y="394"/>
                      </a:lnTo>
                      <a:lnTo>
                        <a:pt x="121" y="394"/>
                      </a:lnTo>
                      <a:lnTo>
                        <a:pt x="122" y="394"/>
                      </a:lnTo>
                      <a:lnTo>
                        <a:pt x="122" y="396"/>
                      </a:lnTo>
                      <a:lnTo>
                        <a:pt x="124" y="383"/>
                      </a:lnTo>
                      <a:lnTo>
                        <a:pt x="125" y="384"/>
                      </a:lnTo>
                      <a:lnTo>
                        <a:pt x="126" y="380"/>
                      </a:lnTo>
                      <a:lnTo>
                        <a:pt x="126" y="379"/>
                      </a:lnTo>
                      <a:lnTo>
                        <a:pt x="128" y="374"/>
                      </a:lnTo>
                      <a:lnTo>
                        <a:pt x="128" y="379"/>
                      </a:lnTo>
                      <a:lnTo>
                        <a:pt x="129" y="382"/>
                      </a:lnTo>
                      <a:lnTo>
                        <a:pt x="131" y="381"/>
                      </a:lnTo>
                      <a:lnTo>
                        <a:pt x="132" y="370"/>
                      </a:lnTo>
                      <a:lnTo>
                        <a:pt x="134" y="372"/>
                      </a:lnTo>
                      <a:lnTo>
                        <a:pt x="134" y="367"/>
                      </a:lnTo>
                      <a:lnTo>
                        <a:pt x="134" y="370"/>
                      </a:lnTo>
                      <a:lnTo>
                        <a:pt x="136" y="392"/>
                      </a:lnTo>
                      <a:lnTo>
                        <a:pt x="136" y="400"/>
                      </a:lnTo>
                      <a:lnTo>
                        <a:pt x="138" y="327"/>
                      </a:lnTo>
                      <a:lnTo>
                        <a:pt x="138" y="322"/>
                      </a:lnTo>
                      <a:lnTo>
                        <a:pt x="140" y="349"/>
                      </a:lnTo>
                      <a:lnTo>
                        <a:pt x="140" y="373"/>
                      </a:lnTo>
                      <a:lnTo>
                        <a:pt x="141" y="383"/>
                      </a:lnTo>
                      <a:lnTo>
                        <a:pt x="143" y="365"/>
                      </a:lnTo>
                      <a:lnTo>
                        <a:pt x="143" y="356"/>
                      </a:lnTo>
                      <a:lnTo>
                        <a:pt x="144" y="371"/>
                      </a:lnTo>
                      <a:lnTo>
                        <a:pt x="145" y="386"/>
                      </a:lnTo>
                      <a:lnTo>
                        <a:pt x="146" y="346"/>
                      </a:lnTo>
                      <a:lnTo>
                        <a:pt x="147" y="280"/>
                      </a:lnTo>
                      <a:lnTo>
                        <a:pt x="147" y="301"/>
                      </a:lnTo>
                      <a:lnTo>
                        <a:pt x="148" y="358"/>
                      </a:lnTo>
                      <a:lnTo>
                        <a:pt x="150" y="385"/>
                      </a:lnTo>
                      <a:lnTo>
                        <a:pt x="151" y="372"/>
                      </a:lnTo>
                      <a:lnTo>
                        <a:pt x="152" y="352"/>
                      </a:lnTo>
                      <a:lnTo>
                        <a:pt x="152" y="358"/>
                      </a:lnTo>
                      <a:lnTo>
                        <a:pt x="154" y="363"/>
                      </a:lnTo>
                      <a:lnTo>
                        <a:pt x="154" y="368"/>
                      </a:lnTo>
                      <a:lnTo>
                        <a:pt x="155" y="372"/>
                      </a:lnTo>
                      <a:lnTo>
                        <a:pt x="156" y="380"/>
                      </a:lnTo>
                      <a:lnTo>
                        <a:pt x="157" y="379"/>
                      </a:lnTo>
                      <a:lnTo>
                        <a:pt x="158" y="381"/>
                      </a:lnTo>
                      <a:lnTo>
                        <a:pt x="158" y="384"/>
                      </a:lnTo>
                      <a:lnTo>
                        <a:pt x="159" y="386"/>
                      </a:lnTo>
                      <a:lnTo>
                        <a:pt x="160" y="392"/>
                      </a:lnTo>
                      <a:lnTo>
                        <a:pt x="161" y="398"/>
                      </a:lnTo>
                      <a:lnTo>
                        <a:pt x="163" y="402"/>
                      </a:lnTo>
                      <a:lnTo>
                        <a:pt x="164" y="397"/>
                      </a:lnTo>
                      <a:lnTo>
                        <a:pt x="165" y="394"/>
                      </a:lnTo>
                      <a:lnTo>
                        <a:pt x="165" y="393"/>
                      </a:lnTo>
                      <a:lnTo>
                        <a:pt x="166" y="357"/>
                      </a:lnTo>
                      <a:lnTo>
                        <a:pt x="168" y="348"/>
                      </a:lnTo>
                      <a:lnTo>
                        <a:pt x="168" y="351"/>
                      </a:lnTo>
                      <a:lnTo>
                        <a:pt x="168" y="354"/>
                      </a:lnTo>
                      <a:lnTo>
                        <a:pt x="170" y="369"/>
                      </a:lnTo>
                      <a:lnTo>
                        <a:pt x="170" y="382"/>
                      </a:lnTo>
                      <a:lnTo>
                        <a:pt x="172" y="396"/>
                      </a:lnTo>
                      <a:lnTo>
                        <a:pt x="173" y="378"/>
                      </a:lnTo>
                      <a:lnTo>
                        <a:pt x="174" y="372"/>
                      </a:lnTo>
                      <a:lnTo>
                        <a:pt x="176" y="361"/>
                      </a:lnTo>
                      <a:lnTo>
                        <a:pt x="176" y="364"/>
                      </a:lnTo>
                      <a:lnTo>
                        <a:pt x="177" y="370"/>
                      </a:lnTo>
                      <a:lnTo>
                        <a:pt x="178" y="381"/>
                      </a:lnTo>
                      <a:lnTo>
                        <a:pt x="178" y="388"/>
                      </a:lnTo>
                      <a:lnTo>
                        <a:pt x="180" y="391"/>
                      </a:lnTo>
                      <a:lnTo>
                        <a:pt x="181" y="392"/>
                      </a:lnTo>
                      <a:lnTo>
                        <a:pt x="182" y="390"/>
                      </a:lnTo>
                      <a:lnTo>
                        <a:pt x="183" y="392"/>
                      </a:lnTo>
                      <a:lnTo>
                        <a:pt x="185" y="392"/>
                      </a:lnTo>
                      <a:lnTo>
                        <a:pt x="186" y="390"/>
                      </a:lnTo>
                      <a:lnTo>
                        <a:pt x="186" y="391"/>
                      </a:lnTo>
                      <a:lnTo>
                        <a:pt x="187" y="393"/>
                      </a:lnTo>
                      <a:lnTo>
                        <a:pt x="187" y="399"/>
                      </a:lnTo>
                      <a:lnTo>
                        <a:pt x="189" y="401"/>
                      </a:lnTo>
                      <a:lnTo>
                        <a:pt x="189" y="405"/>
                      </a:lnTo>
                      <a:lnTo>
                        <a:pt x="191" y="400"/>
                      </a:lnTo>
                      <a:lnTo>
                        <a:pt x="192" y="395"/>
                      </a:lnTo>
                      <a:lnTo>
                        <a:pt x="193" y="395"/>
                      </a:lnTo>
                      <a:lnTo>
                        <a:pt x="195" y="382"/>
                      </a:lnTo>
                      <a:lnTo>
                        <a:pt x="195" y="381"/>
                      </a:lnTo>
                      <a:lnTo>
                        <a:pt x="196" y="384"/>
                      </a:lnTo>
                      <a:lnTo>
                        <a:pt x="197" y="369"/>
                      </a:lnTo>
                      <a:lnTo>
                        <a:pt x="198" y="371"/>
                      </a:lnTo>
                      <a:lnTo>
                        <a:pt x="199" y="371"/>
                      </a:lnTo>
                      <a:lnTo>
                        <a:pt x="199" y="379"/>
                      </a:lnTo>
                      <a:lnTo>
                        <a:pt x="201" y="374"/>
                      </a:lnTo>
                      <a:lnTo>
                        <a:pt x="202" y="335"/>
                      </a:lnTo>
                      <a:lnTo>
                        <a:pt x="203" y="331"/>
                      </a:lnTo>
                      <a:lnTo>
                        <a:pt x="203" y="360"/>
                      </a:lnTo>
                      <a:lnTo>
                        <a:pt x="205" y="370"/>
                      </a:lnTo>
                      <a:lnTo>
                        <a:pt x="205" y="372"/>
                      </a:lnTo>
                      <a:lnTo>
                        <a:pt x="206" y="378"/>
                      </a:lnTo>
                      <a:lnTo>
                        <a:pt x="207" y="355"/>
                      </a:lnTo>
                      <a:lnTo>
                        <a:pt x="208" y="366"/>
                      </a:lnTo>
                      <a:lnTo>
                        <a:pt x="209" y="377"/>
                      </a:lnTo>
                      <a:lnTo>
                        <a:pt x="210" y="391"/>
                      </a:lnTo>
                      <a:lnTo>
                        <a:pt x="211" y="391"/>
                      </a:lnTo>
                      <a:lnTo>
                        <a:pt x="211" y="395"/>
                      </a:lnTo>
                      <a:lnTo>
                        <a:pt x="213" y="386"/>
                      </a:lnTo>
                      <a:lnTo>
                        <a:pt x="214" y="365"/>
                      </a:lnTo>
                      <a:lnTo>
                        <a:pt x="215" y="358"/>
                      </a:lnTo>
                      <a:lnTo>
                        <a:pt x="215" y="347"/>
                      </a:lnTo>
                      <a:lnTo>
                        <a:pt x="217" y="348"/>
                      </a:lnTo>
                      <a:lnTo>
                        <a:pt x="218" y="350"/>
                      </a:lnTo>
                      <a:lnTo>
                        <a:pt x="218" y="349"/>
                      </a:lnTo>
                      <a:lnTo>
                        <a:pt x="219" y="349"/>
                      </a:lnTo>
                      <a:lnTo>
                        <a:pt x="220" y="353"/>
                      </a:lnTo>
                      <a:lnTo>
                        <a:pt x="221" y="351"/>
                      </a:lnTo>
                      <a:lnTo>
                        <a:pt x="223" y="307"/>
                      </a:lnTo>
                      <a:lnTo>
                        <a:pt x="223" y="273"/>
                      </a:lnTo>
                      <a:lnTo>
                        <a:pt x="223" y="257"/>
                      </a:lnTo>
                      <a:lnTo>
                        <a:pt x="224" y="298"/>
                      </a:lnTo>
                      <a:lnTo>
                        <a:pt x="225" y="372"/>
                      </a:lnTo>
                      <a:lnTo>
                        <a:pt x="226" y="386"/>
                      </a:lnTo>
                      <a:lnTo>
                        <a:pt x="227" y="394"/>
                      </a:lnTo>
                      <a:lnTo>
                        <a:pt x="228" y="405"/>
                      </a:lnTo>
                      <a:lnTo>
                        <a:pt x="230" y="399"/>
                      </a:lnTo>
                      <a:lnTo>
                        <a:pt x="231" y="396"/>
                      </a:lnTo>
                      <a:lnTo>
                        <a:pt x="232" y="398"/>
                      </a:lnTo>
                      <a:lnTo>
                        <a:pt x="233" y="400"/>
                      </a:lnTo>
                      <a:lnTo>
                        <a:pt x="233" y="401"/>
                      </a:lnTo>
                      <a:lnTo>
                        <a:pt x="235" y="402"/>
                      </a:lnTo>
                      <a:lnTo>
                        <a:pt x="236" y="401"/>
                      </a:lnTo>
                      <a:lnTo>
                        <a:pt x="237" y="397"/>
                      </a:lnTo>
                      <a:lnTo>
                        <a:pt x="238" y="384"/>
                      </a:lnTo>
                      <a:lnTo>
                        <a:pt x="238" y="386"/>
                      </a:lnTo>
                      <a:lnTo>
                        <a:pt x="240" y="380"/>
                      </a:lnTo>
                      <a:lnTo>
                        <a:pt x="241" y="378"/>
                      </a:lnTo>
                      <a:lnTo>
                        <a:pt x="241" y="370"/>
                      </a:lnTo>
                      <a:lnTo>
                        <a:pt x="242" y="374"/>
                      </a:lnTo>
                      <a:lnTo>
                        <a:pt x="243" y="373"/>
                      </a:lnTo>
                      <a:lnTo>
                        <a:pt x="244" y="376"/>
                      </a:lnTo>
                      <a:lnTo>
                        <a:pt x="244" y="374"/>
                      </a:lnTo>
                      <a:lnTo>
                        <a:pt x="245" y="380"/>
                      </a:lnTo>
                      <a:lnTo>
                        <a:pt x="246" y="381"/>
                      </a:lnTo>
                      <a:lnTo>
                        <a:pt x="247" y="383"/>
                      </a:lnTo>
                      <a:lnTo>
                        <a:pt x="248" y="387"/>
                      </a:lnTo>
                      <a:lnTo>
                        <a:pt x="250" y="380"/>
                      </a:lnTo>
                      <a:lnTo>
                        <a:pt x="251" y="375"/>
                      </a:lnTo>
                      <a:lnTo>
                        <a:pt x="252" y="378"/>
                      </a:lnTo>
                      <a:lnTo>
                        <a:pt x="254" y="383"/>
                      </a:lnTo>
                      <a:lnTo>
                        <a:pt x="254" y="377"/>
                      </a:lnTo>
                      <a:lnTo>
                        <a:pt x="255" y="378"/>
                      </a:lnTo>
                      <a:lnTo>
                        <a:pt x="256" y="376"/>
                      </a:lnTo>
                      <a:lnTo>
                        <a:pt x="256" y="379"/>
                      </a:lnTo>
                      <a:lnTo>
                        <a:pt x="258" y="374"/>
                      </a:lnTo>
                      <a:lnTo>
                        <a:pt x="258" y="375"/>
                      </a:lnTo>
                      <a:lnTo>
                        <a:pt x="260" y="371"/>
                      </a:lnTo>
                      <a:lnTo>
                        <a:pt x="260" y="377"/>
                      </a:lnTo>
                      <a:lnTo>
                        <a:pt x="262" y="326"/>
                      </a:lnTo>
                      <a:lnTo>
                        <a:pt x="263" y="347"/>
                      </a:lnTo>
                      <a:lnTo>
                        <a:pt x="264" y="395"/>
                      </a:lnTo>
                      <a:lnTo>
                        <a:pt x="265" y="390"/>
                      </a:lnTo>
                      <a:lnTo>
                        <a:pt x="266" y="367"/>
                      </a:lnTo>
                      <a:lnTo>
                        <a:pt x="266" y="365"/>
                      </a:lnTo>
                      <a:lnTo>
                        <a:pt x="267" y="382"/>
                      </a:lnTo>
                      <a:lnTo>
                        <a:pt x="269" y="398"/>
                      </a:lnTo>
                      <a:lnTo>
                        <a:pt x="270" y="353"/>
                      </a:lnTo>
                      <a:lnTo>
                        <a:pt x="271" y="355"/>
                      </a:lnTo>
                      <a:lnTo>
                        <a:pt x="271" y="362"/>
                      </a:lnTo>
                      <a:lnTo>
                        <a:pt x="272" y="377"/>
                      </a:lnTo>
                      <a:lnTo>
                        <a:pt x="273" y="384"/>
                      </a:lnTo>
                      <a:lnTo>
                        <a:pt x="274" y="382"/>
                      </a:lnTo>
                      <a:lnTo>
                        <a:pt x="275" y="378"/>
                      </a:lnTo>
                      <a:lnTo>
                        <a:pt x="276" y="379"/>
                      </a:lnTo>
                      <a:lnTo>
                        <a:pt x="277" y="372"/>
                      </a:lnTo>
                      <a:lnTo>
                        <a:pt x="278" y="372"/>
                      </a:lnTo>
                      <a:lnTo>
                        <a:pt x="279" y="374"/>
                      </a:lnTo>
                      <a:lnTo>
                        <a:pt x="279" y="373"/>
                      </a:lnTo>
                      <a:lnTo>
                        <a:pt x="280" y="384"/>
                      </a:lnTo>
                      <a:lnTo>
                        <a:pt x="282" y="384"/>
                      </a:lnTo>
                      <a:lnTo>
                        <a:pt x="283" y="383"/>
                      </a:lnTo>
                      <a:lnTo>
                        <a:pt x="284" y="383"/>
                      </a:lnTo>
                      <a:lnTo>
                        <a:pt x="285" y="384"/>
                      </a:lnTo>
                      <a:lnTo>
                        <a:pt x="286" y="385"/>
                      </a:lnTo>
                      <a:lnTo>
                        <a:pt x="287" y="385"/>
                      </a:lnTo>
                      <a:lnTo>
                        <a:pt x="288" y="382"/>
                      </a:lnTo>
                      <a:lnTo>
                        <a:pt x="289" y="380"/>
                      </a:lnTo>
                      <a:lnTo>
                        <a:pt x="290" y="375"/>
                      </a:lnTo>
                      <a:lnTo>
                        <a:pt x="291" y="376"/>
                      </a:lnTo>
                      <a:lnTo>
                        <a:pt x="291" y="345"/>
                      </a:lnTo>
                      <a:lnTo>
                        <a:pt x="292" y="315"/>
                      </a:lnTo>
                      <a:lnTo>
                        <a:pt x="293" y="337"/>
                      </a:lnTo>
                      <a:lnTo>
                        <a:pt x="294" y="371"/>
                      </a:lnTo>
                      <a:lnTo>
                        <a:pt x="295" y="370"/>
                      </a:lnTo>
                      <a:lnTo>
                        <a:pt x="296" y="385"/>
                      </a:lnTo>
                      <a:lnTo>
                        <a:pt x="298" y="348"/>
                      </a:lnTo>
                      <a:lnTo>
                        <a:pt x="298" y="344"/>
                      </a:lnTo>
                      <a:lnTo>
                        <a:pt x="299" y="331"/>
                      </a:lnTo>
                      <a:lnTo>
                        <a:pt x="300" y="362"/>
                      </a:lnTo>
                      <a:lnTo>
                        <a:pt x="300" y="368"/>
                      </a:lnTo>
                      <a:lnTo>
                        <a:pt x="301" y="383"/>
                      </a:lnTo>
                      <a:lnTo>
                        <a:pt x="303" y="390"/>
                      </a:lnTo>
                      <a:lnTo>
                        <a:pt x="304" y="367"/>
                      </a:lnTo>
                      <a:lnTo>
                        <a:pt x="305" y="339"/>
                      </a:lnTo>
                      <a:lnTo>
                        <a:pt x="305" y="335"/>
                      </a:lnTo>
                      <a:lnTo>
                        <a:pt x="306" y="354"/>
                      </a:lnTo>
                      <a:lnTo>
                        <a:pt x="307" y="359"/>
                      </a:lnTo>
                      <a:lnTo>
                        <a:pt x="308" y="362"/>
                      </a:lnTo>
                      <a:lnTo>
                        <a:pt x="309" y="364"/>
                      </a:lnTo>
                      <a:lnTo>
                        <a:pt x="310" y="379"/>
                      </a:lnTo>
                      <a:lnTo>
                        <a:pt x="310" y="386"/>
                      </a:lnTo>
                      <a:lnTo>
                        <a:pt x="312" y="389"/>
                      </a:lnTo>
                      <a:lnTo>
                        <a:pt x="313" y="388"/>
                      </a:lnTo>
                      <a:lnTo>
                        <a:pt x="313" y="381"/>
                      </a:lnTo>
                      <a:lnTo>
                        <a:pt x="314" y="372"/>
                      </a:lnTo>
                      <a:lnTo>
                        <a:pt x="315" y="371"/>
                      </a:lnTo>
                      <a:lnTo>
                        <a:pt x="316" y="372"/>
                      </a:lnTo>
                      <a:lnTo>
                        <a:pt x="317" y="380"/>
                      </a:lnTo>
                      <a:lnTo>
                        <a:pt x="318" y="392"/>
                      </a:lnTo>
                      <a:lnTo>
                        <a:pt x="319" y="397"/>
                      </a:lnTo>
                      <a:lnTo>
                        <a:pt x="320" y="372"/>
                      </a:lnTo>
                      <a:lnTo>
                        <a:pt x="321" y="329"/>
                      </a:lnTo>
                      <a:lnTo>
                        <a:pt x="321" y="309"/>
                      </a:lnTo>
                      <a:lnTo>
                        <a:pt x="323" y="309"/>
                      </a:lnTo>
                      <a:lnTo>
                        <a:pt x="323" y="357"/>
                      </a:lnTo>
                      <a:lnTo>
                        <a:pt x="324" y="395"/>
                      </a:lnTo>
                      <a:lnTo>
                        <a:pt x="326" y="375"/>
                      </a:lnTo>
                      <a:lnTo>
                        <a:pt x="327" y="368"/>
                      </a:lnTo>
                      <a:lnTo>
                        <a:pt x="327" y="366"/>
                      </a:lnTo>
                      <a:lnTo>
                        <a:pt x="328" y="366"/>
                      </a:lnTo>
                      <a:lnTo>
                        <a:pt x="329" y="374"/>
                      </a:lnTo>
                      <a:lnTo>
                        <a:pt x="330" y="378"/>
                      </a:lnTo>
                      <a:lnTo>
                        <a:pt x="331" y="388"/>
                      </a:lnTo>
                      <a:lnTo>
                        <a:pt x="332" y="351"/>
                      </a:lnTo>
                      <a:lnTo>
                        <a:pt x="333" y="351"/>
                      </a:lnTo>
                      <a:lnTo>
                        <a:pt x="333" y="368"/>
                      </a:lnTo>
                      <a:lnTo>
                        <a:pt x="335" y="384"/>
                      </a:lnTo>
                      <a:lnTo>
                        <a:pt x="336" y="369"/>
                      </a:lnTo>
                      <a:lnTo>
                        <a:pt x="336" y="366"/>
                      </a:lnTo>
                      <a:lnTo>
                        <a:pt x="338" y="373"/>
                      </a:lnTo>
                      <a:lnTo>
                        <a:pt x="338" y="374"/>
                      </a:lnTo>
                      <a:lnTo>
                        <a:pt x="339" y="378"/>
                      </a:lnTo>
                      <a:lnTo>
                        <a:pt x="340" y="388"/>
                      </a:lnTo>
                      <a:lnTo>
                        <a:pt x="341" y="380"/>
                      </a:lnTo>
                      <a:lnTo>
                        <a:pt x="342" y="367"/>
                      </a:lnTo>
                      <a:lnTo>
                        <a:pt x="343" y="368"/>
                      </a:lnTo>
                      <a:lnTo>
                        <a:pt x="343" y="375"/>
                      </a:lnTo>
                      <a:lnTo>
                        <a:pt x="344" y="385"/>
                      </a:lnTo>
                      <a:lnTo>
                        <a:pt x="346" y="383"/>
                      </a:lnTo>
                      <a:lnTo>
                        <a:pt x="347" y="379"/>
                      </a:lnTo>
                      <a:lnTo>
                        <a:pt x="347" y="378"/>
                      </a:lnTo>
                      <a:lnTo>
                        <a:pt x="349" y="380"/>
                      </a:lnTo>
                      <a:lnTo>
                        <a:pt x="350" y="376"/>
                      </a:lnTo>
                      <a:lnTo>
                        <a:pt x="351" y="373"/>
                      </a:lnTo>
                      <a:lnTo>
                        <a:pt x="351" y="372"/>
                      </a:lnTo>
                      <a:lnTo>
                        <a:pt x="353" y="365"/>
                      </a:lnTo>
                      <a:lnTo>
                        <a:pt x="353" y="360"/>
                      </a:lnTo>
                      <a:lnTo>
                        <a:pt x="354" y="370"/>
                      </a:lnTo>
                      <a:lnTo>
                        <a:pt x="354" y="372"/>
                      </a:lnTo>
                      <a:lnTo>
                        <a:pt x="355" y="378"/>
                      </a:lnTo>
                      <a:lnTo>
                        <a:pt x="356" y="386"/>
                      </a:lnTo>
                      <a:lnTo>
                        <a:pt x="357" y="387"/>
                      </a:lnTo>
                      <a:lnTo>
                        <a:pt x="359" y="390"/>
                      </a:lnTo>
                      <a:lnTo>
                        <a:pt x="360" y="375"/>
                      </a:lnTo>
                      <a:lnTo>
                        <a:pt x="360" y="341"/>
                      </a:lnTo>
                      <a:lnTo>
                        <a:pt x="361" y="347"/>
                      </a:lnTo>
                      <a:lnTo>
                        <a:pt x="362" y="363"/>
                      </a:lnTo>
                      <a:lnTo>
                        <a:pt x="363" y="391"/>
                      </a:lnTo>
                      <a:lnTo>
                        <a:pt x="365" y="392"/>
                      </a:lnTo>
                      <a:lnTo>
                        <a:pt x="365" y="385"/>
                      </a:lnTo>
                      <a:lnTo>
                        <a:pt x="366" y="382"/>
                      </a:lnTo>
                      <a:lnTo>
                        <a:pt x="366" y="384"/>
                      </a:lnTo>
                      <a:lnTo>
                        <a:pt x="367" y="391"/>
                      </a:lnTo>
                      <a:lnTo>
                        <a:pt x="369" y="384"/>
                      </a:lnTo>
                      <a:lnTo>
                        <a:pt x="370" y="381"/>
                      </a:lnTo>
                      <a:lnTo>
                        <a:pt x="370" y="380"/>
                      </a:lnTo>
                      <a:lnTo>
                        <a:pt x="372" y="363"/>
                      </a:lnTo>
                      <a:lnTo>
                        <a:pt x="372" y="362"/>
                      </a:lnTo>
                      <a:lnTo>
                        <a:pt x="373" y="362"/>
                      </a:lnTo>
                      <a:lnTo>
                        <a:pt x="374" y="378"/>
                      </a:lnTo>
                      <a:lnTo>
                        <a:pt x="374" y="392"/>
                      </a:lnTo>
                      <a:lnTo>
                        <a:pt x="375" y="400"/>
                      </a:lnTo>
                      <a:lnTo>
                        <a:pt x="377" y="399"/>
                      </a:lnTo>
                      <a:lnTo>
                        <a:pt x="378" y="393"/>
                      </a:lnTo>
                      <a:lnTo>
                        <a:pt x="379" y="388"/>
                      </a:lnTo>
                      <a:lnTo>
                        <a:pt x="379" y="387"/>
                      </a:lnTo>
                      <a:lnTo>
                        <a:pt x="380" y="389"/>
                      </a:lnTo>
                      <a:lnTo>
                        <a:pt x="382" y="356"/>
                      </a:lnTo>
                      <a:lnTo>
                        <a:pt x="382" y="354"/>
                      </a:lnTo>
                      <a:lnTo>
                        <a:pt x="383" y="358"/>
                      </a:lnTo>
                      <a:lnTo>
                        <a:pt x="384" y="378"/>
                      </a:lnTo>
                      <a:lnTo>
                        <a:pt x="385" y="378"/>
                      </a:lnTo>
                      <a:lnTo>
                        <a:pt x="386" y="380"/>
                      </a:lnTo>
                      <a:lnTo>
                        <a:pt x="387" y="379"/>
                      </a:lnTo>
                      <a:lnTo>
                        <a:pt x="388" y="380"/>
                      </a:lnTo>
                      <a:lnTo>
                        <a:pt x="388" y="384"/>
                      </a:lnTo>
                      <a:lnTo>
                        <a:pt x="389" y="388"/>
                      </a:lnTo>
                      <a:lnTo>
                        <a:pt x="391" y="383"/>
                      </a:lnTo>
                      <a:lnTo>
                        <a:pt x="392" y="370"/>
                      </a:lnTo>
                      <a:lnTo>
                        <a:pt x="393" y="356"/>
                      </a:lnTo>
                      <a:lnTo>
                        <a:pt x="394" y="342"/>
                      </a:lnTo>
                      <a:lnTo>
                        <a:pt x="394" y="339"/>
                      </a:lnTo>
                      <a:lnTo>
                        <a:pt x="396" y="321"/>
                      </a:lnTo>
                      <a:lnTo>
                        <a:pt x="396" y="323"/>
                      </a:lnTo>
                      <a:lnTo>
                        <a:pt x="396" y="337"/>
                      </a:lnTo>
                      <a:lnTo>
                        <a:pt x="398" y="364"/>
                      </a:lnTo>
                      <a:lnTo>
                        <a:pt x="399" y="360"/>
                      </a:lnTo>
                      <a:lnTo>
                        <a:pt x="399" y="362"/>
                      </a:lnTo>
                      <a:lnTo>
                        <a:pt x="400" y="387"/>
                      </a:lnTo>
                      <a:lnTo>
                        <a:pt x="402" y="318"/>
                      </a:lnTo>
                      <a:lnTo>
                        <a:pt x="402" y="317"/>
                      </a:lnTo>
                      <a:lnTo>
                        <a:pt x="403" y="343"/>
                      </a:lnTo>
                      <a:lnTo>
                        <a:pt x="405" y="388"/>
                      </a:lnTo>
                      <a:lnTo>
                        <a:pt x="405" y="387"/>
                      </a:lnTo>
                      <a:lnTo>
                        <a:pt x="406" y="387"/>
                      </a:lnTo>
                      <a:lnTo>
                        <a:pt x="407" y="382"/>
                      </a:lnTo>
                      <a:lnTo>
                        <a:pt x="408" y="384"/>
                      </a:lnTo>
                      <a:lnTo>
                        <a:pt x="408" y="390"/>
                      </a:lnTo>
                      <a:lnTo>
                        <a:pt x="410" y="394"/>
                      </a:lnTo>
                      <a:lnTo>
                        <a:pt x="411" y="391"/>
                      </a:lnTo>
                      <a:lnTo>
                        <a:pt x="412" y="392"/>
                      </a:lnTo>
                      <a:lnTo>
                        <a:pt x="413" y="390"/>
                      </a:lnTo>
                      <a:lnTo>
                        <a:pt x="414" y="388"/>
                      </a:lnTo>
                      <a:lnTo>
                        <a:pt x="414" y="386"/>
                      </a:lnTo>
                      <a:lnTo>
                        <a:pt x="416" y="375"/>
                      </a:lnTo>
                      <a:lnTo>
                        <a:pt x="416" y="377"/>
                      </a:lnTo>
                      <a:lnTo>
                        <a:pt x="417" y="362"/>
                      </a:lnTo>
                      <a:lnTo>
                        <a:pt x="418" y="360"/>
                      </a:lnTo>
                      <a:lnTo>
                        <a:pt x="418" y="369"/>
                      </a:lnTo>
                      <a:lnTo>
                        <a:pt x="420" y="361"/>
                      </a:lnTo>
                      <a:lnTo>
                        <a:pt x="421" y="308"/>
                      </a:lnTo>
                      <a:lnTo>
                        <a:pt x="422" y="296"/>
                      </a:lnTo>
                      <a:lnTo>
                        <a:pt x="422" y="346"/>
                      </a:lnTo>
                      <a:lnTo>
                        <a:pt x="423" y="374"/>
                      </a:lnTo>
                      <a:lnTo>
                        <a:pt x="425" y="382"/>
                      </a:lnTo>
                      <a:lnTo>
                        <a:pt x="426" y="377"/>
                      </a:lnTo>
                      <a:lnTo>
                        <a:pt x="426" y="382"/>
                      </a:lnTo>
                      <a:lnTo>
                        <a:pt x="427" y="387"/>
                      </a:lnTo>
                      <a:lnTo>
                        <a:pt x="428" y="392"/>
                      </a:lnTo>
                      <a:lnTo>
                        <a:pt x="429" y="396"/>
                      </a:lnTo>
                      <a:lnTo>
                        <a:pt x="430" y="397"/>
                      </a:lnTo>
                      <a:lnTo>
                        <a:pt x="431" y="392"/>
                      </a:lnTo>
                      <a:lnTo>
                        <a:pt x="432" y="386"/>
                      </a:lnTo>
                      <a:lnTo>
                        <a:pt x="433" y="383"/>
                      </a:lnTo>
                      <a:lnTo>
                        <a:pt x="434" y="378"/>
                      </a:lnTo>
                      <a:lnTo>
                        <a:pt x="435" y="372"/>
                      </a:lnTo>
                      <a:lnTo>
                        <a:pt x="436" y="360"/>
                      </a:lnTo>
                      <a:lnTo>
                        <a:pt x="436" y="366"/>
                      </a:lnTo>
                      <a:lnTo>
                        <a:pt x="438" y="368"/>
                      </a:lnTo>
                      <a:lnTo>
                        <a:pt x="438" y="369"/>
                      </a:lnTo>
                      <a:lnTo>
                        <a:pt x="439" y="374"/>
                      </a:lnTo>
                      <a:lnTo>
                        <a:pt x="440" y="385"/>
                      </a:lnTo>
                      <a:lnTo>
                        <a:pt x="440" y="388"/>
                      </a:lnTo>
                      <a:lnTo>
                        <a:pt x="442" y="386"/>
                      </a:lnTo>
                      <a:lnTo>
                        <a:pt x="443" y="360"/>
                      </a:lnTo>
                      <a:lnTo>
                        <a:pt x="445" y="355"/>
                      </a:lnTo>
                      <a:lnTo>
                        <a:pt x="445" y="354"/>
                      </a:lnTo>
                      <a:lnTo>
                        <a:pt x="446" y="368"/>
                      </a:lnTo>
                      <a:lnTo>
                        <a:pt x="447" y="373"/>
                      </a:lnTo>
                      <a:lnTo>
                        <a:pt x="448" y="383"/>
                      </a:lnTo>
                      <a:lnTo>
                        <a:pt x="449" y="379"/>
                      </a:lnTo>
                      <a:lnTo>
                        <a:pt x="450" y="375"/>
                      </a:lnTo>
                      <a:lnTo>
                        <a:pt x="451" y="370"/>
                      </a:lnTo>
                      <a:lnTo>
                        <a:pt x="451" y="373"/>
                      </a:lnTo>
                      <a:lnTo>
                        <a:pt x="453" y="355"/>
                      </a:lnTo>
                      <a:lnTo>
                        <a:pt x="454" y="353"/>
                      </a:lnTo>
                      <a:lnTo>
                        <a:pt x="454" y="367"/>
                      </a:lnTo>
                      <a:lnTo>
                        <a:pt x="455" y="360"/>
                      </a:lnTo>
                      <a:lnTo>
                        <a:pt x="457" y="365"/>
                      </a:lnTo>
                      <a:lnTo>
                        <a:pt x="457" y="367"/>
                      </a:lnTo>
                      <a:lnTo>
                        <a:pt x="458" y="355"/>
                      </a:lnTo>
                      <a:lnTo>
                        <a:pt x="459" y="359"/>
                      </a:lnTo>
                      <a:lnTo>
                        <a:pt x="460" y="366"/>
                      </a:lnTo>
                      <a:lnTo>
                        <a:pt x="461" y="341"/>
                      </a:lnTo>
                      <a:lnTo>
                        <a:pt x="462" y="365"/>
                      </a:lnTo>
                      <a:lnTo>
                        <a:pt x="463" y="365"/>
                      </a:lnTo>
                      <a:lnTo>
                        <a:pt x="464" y="367"/>
                      </a:lnTo>
                      <a:lnTo>
                        <a:pt x="465" y="370"/>
                      </a:lnTo>
                      <a:lnTo>
                        <a:pt x="465" y="378"/>
                      </a:lnTo>
                      <a:lnTo>
                        <a:pt x="467" y="378"/>
                      </a:lnTo>
                      <a:lnTo>
                        <a:pt x="468" y="382"/>
                      </a:lnTo>
                      <a:lnTo>
                        <a:pt x="469" y="380"/>
                      </a:lnTo>
                      <a:lnTo>
                        <a:pt x="470" y="388"/>
                      </a:lnTo>
                      <a:lnTo>
                        <a:pt x="471" y="365"/>
                      </a:lnTo>
                      <a:lnTo>
                        <a:pt x="472" y="364"/>
                      </a:lnTo>
                      <a:lnTo>
                        <a:pt x="473" y="368"/>
                      </a:lnTo>
                      <a:lnTo>
                        <a:pt x="474" y="380"/>
                      </a:lnTo>
                      <a:lnTo>
                        <a:pt x="475" y="384"/>
                      </a:lnTo>
                      <a:lnTo>
                        <a:pt x="475" y="389"/>
                      </a:lnTo>
                      <a:lnTo>
                        <a:pt x="477" y="394"/>
                      </a:lnTo>
                      <a:lnTo>
                        <a:pt x="478" y="392"/>
                      </a:lnTo>
                      <a:lnTo>
                        <a:pt x="479" y="390"/>
                      </a:lnTo>
                      <a:lnTo>
                        <a:pt x="480" y="388"/>
                      </a:lnTo>
                      <a:lnTo>
                        <a:pt x="481" y="388"/>
                      </a:lnTo>
                      <a:lnTo>
                        <a:pt x="481" y="389"/>
                      </a:lnTo>
                      <a:lnTo>
                        <a:pt x="483" y="386"/>
                      </a:lnTo>
                      <a:lnTo>
                        <a:pt x="483" y="383"/>
                      </a:lnTo>
                      <a:lnTo>
                        <a:pt x="484" y="374"/>
                      </a:lnTo>
                      <a:lnTo>
                        <a:pt x="485" y="377"/>
                      </a:lnTo>
                      <a:lnTo>
                        <a:pt x="486" y="372"/>
                      </a:lnTo>
                      <a:lnTo>
                        <a:pt x="486" y="378"/>
                      </a:lnTo>
                      <a:lnTo>
                        <a:pt x="488" y="376"/>
                      </a:lnTo>
                      <a:lnTo>
                        <a:pt x="489" y="381"/>
                      </a:lnTo>
                      <a:lnTo>
                        <a:pt x="490" y="345"/>
                      </a:lnTo>
                      <a:lnTo>
                        <a:pt x="490" y="338"/>
                      </a:lnTo>
                      <a:lnTo>
                        <a:pt x="491" y="346"/>
                      </a:lnTo>
                      <a:lnTo>
                        <a:pt x="493" y="374"/>
                      </a:lnTo>
                      <a:lnTo>
                        <a:pt x="493" y="373"/>
                      </a:lnTo>
                      <a:lnTo>
                        <a:pt x="494" y="374"/>
                      </a:lnTo>
                      <a:lnTo>
                        <a:pt x="495" y="360"/>
                      </a:lnTo>
                      <a:lnTo>
                        <a:pt x="496" y="359"/>
                      </a:lnTo>
                      <a:lnTo>
                        <a:pt x="497" y="355"/>
                      </a:lnTo>
                      <a:lnTo>
                        <a:pt x="498" y="352"/>
                      </a:lnTo>
                      <a:lnTo>
                        <a:pt x="499" y="350"/>
                      </a:lnTo>
                      <a:lnTo>
                        <a:pt x="499" y="362"/>
                      </a:lnTo>
                      <a:lnTo>
                        <a:pt x="500" y="379"/>
                      </a:lnTo>
                      <a:lnTo>
                        <a:pt x="501" y="394"/>
                      </a:lnTo>
                      <a:lnTo>
                        <a:pt x="503" y="395"/>
                      </a:lnTo>
                      <a:lnTo>
                        <a:pt x="504" y="389"/>
                      </a:lnTo>
                      <a:lnTo>
                        <a:pt x="505" y="386"/>
                      </a:lnTo>
                      <a:lnTo>
                        <a:pt x="506" y="387"/>
                      </a:lnTo>
                      <a:lnTo>
                        <a:pt x="507" y="342"/>
                      </a:lnTo>
                      <a:lnTo>
                        <a:pt x="508" y="326"/>
                      </a:lnTo>
                      <a:lnTo>
                        <a:pt x="508" y="327"/>
                      </a:lnTo>
                      <a:lnTo>
                        <a:pt x="509" y="348"/>
                      </a:lnTo>
                      <a:lnTo>
                        <a:pt x="510" y="366"/>
                      </a:lnTo>
                      <a:lnTo>
                        <a:pt x="511" y="382"/>
                      </a:lnTo>
                      <a:lnTo>
                        <a:pt x="512" y="395"/>
                      </a:lnTo>
                      <a:lnTo>
                        <a:pt x="514" y="391"/>
                      </a:lnTo>
                      <a:lnTo>
                        <a:pt x="514" y="379"/>
                      </a:lnTo>
                      <a:lnTo>
                        <a:pt x="515" y="375"/>
                      </a:lnTo>
                      <a:lnTo>
                        <a:pt x="516" y="370"/>
                      </a:lnTo>
                      <a:lnTo>
                        <a:pt x="517" y="371"/>
                      </a:lnTo>
                      <a:lnTo>
                        <a:pt x="518" y="371"/>
                      </a:lnTo>
                      <a:lnTo>
                        <a:pt x="518" y="374"/>
                      </a:lnTo>
                      <a:lnTo>
                        <a:pt x="519" y="376"/>
                      </a:lnTo>
                      <a:lnTo>
                        <a:pt x="520" y="379"/>
                      </a:lnTo>
                      <a:lnTo>
                        <a:pt x="521" y="380"/>
                      </a:lnTo>
                      <a:lnTo>
                        <a:pt x="522" y="386"/>
                      </a:lnTo>
                      <a:lnTo>
                        <a:pt x="523" y="388"/>
                      </a:lnTo>
                      <a:lnTo>
                        <a:pt x="524" y="381"/>
                      </a:lnTo>
                      <a:lnTo>
                        <a:pt x="526" y="363"/>
                      </a:lnTo>
                      <a:lnTo>
                        <a:pt x="526" y="364"/>
                      </a:lnTo>
                      <a:lnTo>
                        <a:pt x="527" y="366"/>
                      </a:lnTo>
                      <a:lnTo>
                        <a:pt x="528" y="372"/>
                      </a:lnTo>
                      <a:lnTo>
                        <a:pt x="528" y="380"/>
                      </a:lnTo>
                      <a:lnTo>
                        <a:pt x="529" y="388"/>
                      </a:lnTo>
                      <a:lnTo>
                        <a:pt x="531" y="382"/>
                      </a:lnTo>
                      <a:lnTo>
                        <a:pt x="532" y="338"/>
                      </a:lnTo>
                      <a:lnTo>
                        <a:pt x="532" y="339"/>
                      </a:lnTo>
                      <a:lnTo>
                        <a:pt x="533" y="366"/>
                      </a:lnTo>
                      <a:lnTo>
                        <a:pt x="535" y="392"/>
                      </a:lnTo>
                      <a:lnTo>
                        <a:pt x="535" y="365"/>
                      </a:lnTo>
                      <a:lnTo>
                        <a:pt x="536" y="366"/>
                      </a:lnTo>
                      <a:lnTo>
                        <a:pt x="537" y="378"/>
                      </a:lnTo>
                      <a:lnTo>
                        <a:pt x="538" y="381"/>
                      </a:lnTo>
                      <a:lnTo>
                        <a:pt x="540" y="383"/>
                      </a:lnTo>
                      <a:lnTo>
                        <a:pt x="540" y="388"/>
                      </a:lnTo>
                      <a:lnTo>
                        <a:pt x="541" y="392"/>
                      </a:lnTo>
                      <a:lnTo>
                        <a:pt x="542" y="390"/>
                      </a:lnTo>
                      <a:lnTo>
                        <a:pt x="543" y="392"/>
                      </a:lnTo>
                      <a:lnTo>
                        <a:pt x="544" y="394"/>
                      </a:lnTo>
                      <a:lnTo>
                        <a:pt x="545" y="399"/>
                      </a:lnTo>
                      <a:lnTo>
                        <a:pt x="546" y="401"/>
                      </a:lnTo>
                      <a:lnTo>
                        <a:pt x="547" y="404"/>
                      </a:lnTo>
                      <a:lnTo>
                        <a:pt x="548" y="403"/>
                      </a:lnTo>
                      <a:lnTo>
                        <a:pt x="550" y="398"/>
                      </a:lnTo>
                      <a:lnTo>
                        <a:pt x="550" y="394"/>
                      </a:lnTo>
                      <a:lnTo>
                        <a:pt x="551" y="376"/>
                      </a:lnTo>
                      <a:lnTo>
                        <a:pt x="552" y="378"/>
                      </a:lnTo>
                      <a:lnTo>
                        <a:pt x="553" y="386"/>
                      </a:lnTo>
                      <a:lnTo>
                        <a:pt x="554" y="363"/>
                      </a:lnTo>
                      <a:lnTo>
                        <a:pt x="555" y="356"/>
                      </a:lnTo>
                      <a:lnTo>
                        <a:pt x="555" y="360"/>
                      </a:lnTo>
                      <a:lnTo>
                        <a:pt x="557" y="350"/>
                      </a:lnTo>
                      <a:lnTo>
                        <a:pt x="557" y="345"/>
                      </a:lnTo>
                      <a:lnTo>
                        <a:pt x="558" y="296"/>
                      </a:lnTo>
                      <a:lnTo>
                        <a:pt x="559" y="305"/>
                      </a:lnTo>
                      <a:lnTo>
                        <a:pt x="560" y="344"/>
                      </a:lnTo>
                      <a:lnTo>
                        <a:pt x="561" y="397"/>
                      </a:lnTo>
                      <a:lnTo>
                        <a:pt x="562" y="406"/>
                      </a:lnTo>
                      <a:lnTo>
                        <a:pt x="563" y="385"/>
                      </a:lnTo>
                      <a:lnTo>
                        <a:pt x="564" y="345"/>
                      </a:lnTo>
                      <a:lnTo>
                        <a:pt x="564" y="340"/>
                      </a:lnTo>
                      <a:lnTo>
                        <a:pt x="565" y="351"/>
                      </a:lnTo>
                      <a:lnTo>
                        <a:pt x="567" y="356"/>
                      </a:lnTo>
                      <a:lnTo>
                        <a:pt x="567" y="358"/>
                      </a:lnTo>
                      <a:lnTo>
                        <a:pt x="568" y="362"/>
                      </a:lnTo>
                      <a:lnTo>
                        <a:pt x="569" y="371"/>
                      </a:lnTo>
                      <a:lnTo>
                        <a:pt x="570" y="359"/>
                      </a:lnTo>
                      <a:lnTo>
                        <a:pt x="571" y="367"/>
                      </a:lnTo>
                      <a:lnTo>
                        <a:pt x="571" y="368"/>
                      </a:lnTo>
                      <a:lnTo>
                        <a:pt x="572" y="391"/>
                      </a:lnTo>
                      <a:lnTo>
                        <a:pt x="573" y="354"/>
                      </a:lnTo>
                      <a:lnTo>
                        <a:pt x="574" y="356"/>
                      </a:lnTo>
                      <a:lnTo>
                        <a:pt x="575" y="365"/>
                      </a:lnTo>
                      <a:lnTo>
                        <a:pt x="576" y="394"/>
                      </a:lnTo>
                      <a:lnTo>
                        <a:pt x="578" y="378"/>
                      </a:lnTo>
                      <a:lnTo>
                        <a:pt x="578" y="380"/>
                      </a:lnTo>
                      <a:lnTo>
                        <a:pt x="580" y="371"/>
                      </a:lnTo>
                      <a:lnTo>
                        <a:pt x="581" y="386"/>
                      </a:lnTo>
                      <a:lnTo>
                        <a:pt x="582" y="386"/>
                      </a:lnTo>
                      <a:lnTo>
                        <a:pt x="583" y="381"/>
                      </a:lnTo>
                      <a:lnTo>
                        <a:pt x="584" y="382"/>
                      </a:lnTo>
                      <a:lnTo>
                        <a:pt x="585" y="386"/>
                      </a:lnTo>
                      <a:lnTo>
                        <a:pt x="586" y="384"/>
                      </a:lnTo>
                      <a:lnTo>
                        <a:pt x="587" y="386"/>
                      </a:lnTo>
                      <a:lnTo>
                        <a:pt x="588" y="375"/>
                      </a:lnTo>
                      <a:lnTo>
                        <a:pt x="588" y="377"/>
                      </a:lnTo>
                      <a:lnTo>
                        <a:pt x="589" y="384"/>
                      </a:lnTo>
                      <a:lnTo>
                        <a:pt x="590" y="382"/>
                      </a:lnTo>
                      <a:lnTo>
                        <a:pt x="591" y="385"/>
                      </a:lnTo>
                      <a:lnTo>
                        <a:pt x="592" y="386"/>
                      </a:lnTo>
                      <a:lnTo>
                        <a:pt x="593" y="386"/>
                      </a:lnTo>
                      <a:lnTo>
                        <a:pt x="594" y="382"/>
                      </a:lnTo>
                      <a:lnTo>
                        <a:pt x="595" y="377"/>
                      </a:lnTo>
                      <a:lnTo>
                        <a:pt x="596" y="380"/>
                      </a:lnTo>
                      <a:lnTo>
                        <a:pt x="596" y="381"/>
                      </a:lnTo>
                      <a:lnTo>
                        <a:pt x="598" y="380"/>
                      </a:lnTo>
                      <a:lnTo>
                        <a:pt x="599" y="382"/>
                      </a:lnTo>
                      <a:lnTo>
                        <a:pt x="601" y="382"/>
                      </a:lnTo>
                      <a:lnTo>
                        <a:pt x="602" y="382"/>
                      </a:lnTo>
                      <a:lnTo>
                        <a:pt x="603" y="369"/>
                      </a:lnTo>
                      <a:lnTo>
                        <a:pt x="603" y="373"/>
                      </a:lnTo>
                      <a:lnTo>
                        <a:pt x="604" y="373"/>
                      </a:lnTo>
                      <a:lnTo>
                        <a:pt x="605" y="380"/>
                      </a:lnTo>
                      <a:lnTo>
                        <a:pt x="606" y="376"/>
                      </a:lnTo>
                      <a:lnTo>
                        <a:pt x="606" y="379"/>
                      </a:lnTo>
                      <a:lnTo>
                        <a:pt x="608" y="379"/>
                      </a:lnTo>
                      <a:lnTo>
                        <a:pt x="609" y="378"/>
                      </a:lnTo>
                      <a:lnTo>
                        <a:pt x="610" y="376"/>
                      </a:lnTo>
                      <a:lnTo>
                        <a:pt x="610" y="382"/>
                      </a:lnTo>
                      <a:lnTo>
                        <a:pt x="611" y="386"/>
                      </a:lnTo>
                      <a:lnTo>
                        <a:pt x="613" y="388"/>
                      </a:lnTo>
                      <a:lnTo>
                        <a:pt x="614" y="386"/>
                      </a:lnTo>
                      <a:lnTo>
                        <a:pt x="615" y="384"/>
                      </a:lnTo>
                      <a:lnTo>
                        <a:pt x="615" y="383"/>
                      </a:lnTo>
                      <a:lnTo>
                        <a:pt x="615" y="384"/>
                      </a:lnTo>
                      <a:lnTo>
                        <a:pt x="617" y="388"/>
                      </a:lnTo>
                      <a:lnTo>
                        <a:pt x="618" y="369"/>
                      </a:lnTo>
                      <a:lnTo>
                        <a:pt x="618" y="368"/>
                      </a:lnTo>
                      <a:lnTo>
                        <a:pt x="619" y="382"/>
                      </a:lnTo>
                      <a:lnTo>
                        <a:pt x="620" y="388"/>
                      </a:lnTo>
                      <a:lnTo>
                        <a:pt x="621" y="382"/>
                      </a:lnTo>
                      <a:lnTo>
                        <a:pt x="622" y="384"/>
                      </a:lnTo>
                      <a:lnTo>
                        <a:pt x="623" y="385"/>
                      </a:lnTo>
                      <a:lnTo>
                        <a:pt x="624" y="386"/>
                      </a:lnTo>
                      <a:lnTo>
                        <a:pt x="625" y="386"/>
                      </a:lnTo>
                      <a:lnTo>
                        <a:pt x="626" y="386"/>
                      </a:lnTo>
                      <a:lnTo>
                        <a:pt x="627" y="386"/>
                      </a:lnTo>
                      <a:lnTo>
                        <a:pt x="627" y="387"/>
                      </a:lnTo>
                      <a:lnTo>
                        <a:pt x="629" y="381"/>
                      </a:lnTo>
                      <a:lnTo>
                        <a:pt x="629" y="378"/>
                      </a:lnTo>
                      <a:lnTo>
                        <a:pt x="630" y="380"/>
                      </a:lnTo>
                      <a:lnTo>
                        <a:pt x="632" y="375"/>
                      </a:lnTo>
                      <a:lnTo>
                        <a:pt x="632" y="377"/>
                      </a:lnTo>
                      <a:lnTo>
                        <a:pt x="633" y="387"/>
                      </a:lnTo>
                      <a:lnTo>
                        <a:pt x="634" y="372"/>
                      </a:lnTo>
                      <a:lnTo>
                        <a:pt x="635" y="379"/>
                      </a:lnTo>
                      <a:lnTo>
                        <a:pt x="636" y="380"/>
                      </a:lnTo>
                      <a:lnTo>
                        <a:pt x="637" y="390"/>
                      </a:lnTo>
                      <a:lnTo>
                        <a:pt x="638" y="392"/>
                      </a:lnTo>
                      <a:lnTo>
                        <a:pt x="639" y="388"/>
                      </a:lnTo>
                      <a:lnTo>
                        <a:pt x="640" y="386"/>
                      </a:lnTo>
                      <a:lnTo>
                        <a:pt x="640" y="387"/>
                      </a:lnTo>
                      <a:lnTo>
                        <a:pt x="641" y="358"/>
                      </a:lnTo>
                      <a:lnTo>
                        <a:pt x="642" y="363"/>
                      </a:lnTo>
                      <a:lnTo>
                        <a:pt x="643" y="370"/>
                      </a:lnTo>
                      <a:lnTo>
                        <a:pt x="645" y="396"/>
                      </a:lnTo>
                      <a:lnTo>
                        <a:pt x="646" y="384"/>
                      </a:lnTo>
                      <a:lnTo>
                        <a:pt x="646" y="382"/>
                      </a:lnTo>
                      <a:lnTo>
                        <a:pt x="647" y="377"/>
                      </a:lnTo>
                      <a:lnTo>
                        <a:pt x="648" y="377"/>
                      </a:lnTo>
                      <a:lnTo>
                        <a:pt x="649" y="381"/>
                      </a:lnTo>
                      <a:lnTo>
                        <a:pt x="649" y="385"/>
                      </a:lnTo>
                      <a:lnTo>
                        <a:pt x="650" y="386"/>
                      </a:lnTo>
                      <a:lnTo>
                        <a:pt x="651" y="387"/>
                      </a:lnTo>
                      <a:lnTo>
                        <a:pt x="652" y="390"/>
                      </a:lnTo>
                      <a:lnTo>
                        <a:pt x="654" y="386"/>
                      </a:lnTo>
                      <a:lnTo>
                        <a:pt x="654" y="377"/>
                      </a:lnTo>
                      <a:lnTo>
                        <a:pt x="656" y="381"/>
                      </a:lnTo>
                      <a:lnTo>
                        <a:pt x="657" y="377"/>
                      </a:lnTo>
                      <a:lnTo>
                        <a:pt x="657" y="378"/>
                      </a:lnTo>
                      <a:lnTo>
                        <a:pt x="658" y="384"/>
                      </a:lnTo>
                      <a:lnTo>
                        <a:pt x="659" y="378"/>
                      </a:lnTo>
                      <a:lnTo>
                        <a:pt x="660" y="378"/>
                      </a:lnTo>
                      <a:lnTo>
                        <a:pt x="660" y="385"/>
                      </a:lnTo>
                      <a:lnTo>
                        <a:pt x="662" y="386"/>
                      </a:lnTo>
                      <a:lnTo>
                        <a:pt x="662" y="390"/>
                      </a:lnTo>
                      <a:lnTo>
                        <a:pt x="664" y="376"/>
                      </a:lnTo>
                      <a:lnTo>
                        <a:pt x="664" y="383"/>
                      </a:lnTo>
                      <a:lnTo>
                        <a:pt x="666" y="376"/>
                      </a:lnTo>
                      <a:lnTo>
                        <a:pt x="666" y="377"/>
                      </a:lnTo>
                      <a:lnTo>
                        <a:pt x="667" y="378"/>
                      </a:lnTo>
                      <a:lnTo>
                        <a:pt x="668" y="393"/>
                      </a:lnTo>
                      <a:lnTo>
                        <a:pt x="670" y="389"/>
                      </a:lnTo>
                      <a:lnTo>
                        <a:pt x="670" y="378"/>
                      </a:lnTo>
                      <a:lnTo>
                        <a:pt x="671" y="367"/>
                      </a:lnTo>
                      <a:lnTo>
                        <a:pt x="672" y="372"/>
                      </a:lnTo>
                      <a:lnTo>
                        <a:pt x="672" y="382"/>
                      </a:lnTo>
                      <a:lnTo>
                        <a:pt x="674" y="387"/>
                      </a:lnTo>
                      <a:lnTo>
                        <a:pt x="674" y="386"/>
                      </a:lnTo>
                      <a:lnTo>
                        <a:pt x="676" y="385"/>
                      </a:lnTo>
                      <a:lnTo>
                        <a:pt x="676" y="387"/>
                      </a:lnTo>
                      <a:lnTo>
                        <a:pt x="677" y="379"/>
                      </a:lnTo>
                      <a:lnTo>
                        <a:pt x="678" y="384"/>
                      </a:lnTo>
                      <a:lnTo>
                        <a:pt x="680" y="373"/>
                      </a:lnTo>
                      <a:lnTo>
                        <a:pt x="680" y="370"/>
                      </a:lnTo>
                      <a:lnTo>
                        <a:pt x="680" y="375"/>
                      </a:lnTo>
                      <a:lnTo>
                        <a:pt x="682" y="384"/>
                      </a:lnTo>
                      <a:lnTo>
                        <a:pt x="683" y="388"/>
                      </a:lnTo>
                      <a:lnTo>
                        <a:pt x="684" y="384"/>
                      </a:lnTo>
                      <a:lnTo>
                        <a:pt x="685" y="384"/>
                      </a:lnTo>
                      <a:lnTo>
                        <a:pt x="685" y="385"/>
                      </a:lnTo>
                      <a:lnTo>
                        <a:pt x="686" y="386"/>
                      </a:lnTo>
                      <a:lnTo>
                        <a:pt x="688" y="388"/>
                      </a:lnTo>
                      <a:lnTo>
                        <a:pt x="688" y="387"/>
                      </a:lnTo>
                      <a:lnTo>
                        <a:pt x="689" y="387"/>
                      </a:lnTo>
                      <a:lnTo>
                        <a:pt x="690" y="390"/>
                      </a:lnTo>
                      <a:lnTo>
                        <a:pt x="692" y="387"/>
                      </a:lnTo>
                      <a:lnTo>
                        <a:pt x="693" y="386"/>
                      </a:lnTo>
                      <a:lnTo>
                        <a:pt x="694" y="389"/>
                      </a:lnTo>
                      <a:lnTo>
                        <a:pt x="695" y="390"/>
                      </a:lnTo>
                      <a:lnTo>
                        <a:pt x="696" y="388"/>
                      </a:lnTo>
                      <a:lnTo>
                        <a:pt x="697" y="376"/>
                      </a:lnTo>
                      <a:lnTo>
                        <a:pt x="697" y="377"/>
                      </a:lnTo>
                      <a:lnTo>
                        <a:pt x="699" y="372"/>
                      </a:lnTo>
                      <a:lnTo>
                        <a:pt x="699" y="376"/>
                      </a:lnTo>
                      <a:lnTo>
                        <a:pt x="700" y="382"/>
                      </a:lnTo>
                      <a:lnTo>
                        <a:pt x="701" y="388"/>
                      </a:lnTo>
                      <a:lnTo>
                        <a:pt x="702" y="388"/>
                      </a:lnTo>
                      <a:lnTo>
                        <a:pt x="703" y="380"/>
                      </a:lnTo>
                      <a:lnTo>
                        <a:pt x="704" y="382"/>
                      </a:lnTo>
                      <a:lnTo>
                        <a:pt x="706" y="378"/>
                      </a:lnTo>
                      <a:lnTo>
                        <a:pt x="707" y="383"/>
                      </a:lnTo>
                      <a:lnTo>
                        <a:pt x="709" y="391"/>
                      </a:lnTo>
                      <a:lnTo>
                        <a:pt x="709" y="386"/>
                      </a:lnTo>
                      <a:lnTo>
                        <a:pt x="710" y="386"/>
                      </a:lnTo>
                      <a:lnTo>
                        <a:pt x="711" y="388"/>
                      </a:lnTo>
                      <a:lnTo>
                        <a:pt x="712" y="390"/>
                      </a:lnTo>
                      <a:lnTo>
                        <a:pt x="713" y="390"/>
                      </a:lnTo>
                      <a:lnTo>
                        <a:pt x="713" y="392"/>
                      </a:lnTo>
                      <a:lnTo>
                        <a:pt x="715" y="393"/>
                      </a:lnTo>
                      <a:lnTo>
                        <a:pt x="715" y="394"/>
                      </a:lnTo>
                      <a:lnTo>
                        <a:pt x="717" y="395"/>
                      </a:lnTo>
                      <a:lnTo>
                        <a:pt x="718" y="394"/>
                      </a:lnTo>
                      <a:lnTo>
                        <a:pt x="719" y="393"/>
                      </a:lnTo>
                      <a:lnTo>
                        <a:pt x="721" y="393"/>
                      </a:lnTo>
                      <a:lnTo>
                        <a:pt x="721" y="394"/>
                      </a:lnTo>
                      <a:lnTo>
                        <a:pt x="723" y="393"/>
                      </a:lnTo>
                      <a:lnTo>
                        <a:pt x="723" y="388"/>
                      </a:lnTo>
                      <a:lnTo>
                        <a:pt x="723" y="389"/>
                      </a:lnTo>
                      <a:lnTo>
                        <a:pt x="725" y="340"/>
                      </a:lnTo>
                      <a:lnTo>
                        <a:pt x="725" y="341"/>
                      </a:lnTo>
                      <a:lnTo>
                        <a:pt x="726" y="356"/>
                      </a:lnTo>
                      <a:lnTo>
                        <a:pt x="728" y="386"/>
                      </a:lnTo>
                      <a:lnTo>
                        <a:pt x="729" y="371"/>
                      </a:lnTo>
                      <a:lnTo>
                        <a:pt x="729" y="374"/>
                      </a:lnTo>
                      <a:lnTo>
                        <a:pt x="730" y="379"/>
                      </a:lnTo>
                      <a:lnTo>
                        <a:pt x="731" y="391"/>
                      </a:lnTo>
                      <a:lnTo>
                        <a:pt x="732" y="393"/>
                      </a:lnTo>
                      <a:lnTo>
                        <a:pt x="734" y="392"/>
                      </a:lnTo>
                      <a:lnTo>
                        <a:pt x="735" y="389"/>
                      </a:lnTo>
                      <a:lnTo>
                        <a:pt x="735" y="388"/>
                      </a:lnTo>
                      <a:lnTo>
                        <a:pt x="735" y="390"/>
                      </a:lnTo>
                      <a:lnTo>
                        <a:pt x="737" y="369"/>
                      </a:lnTo>
                      <a:lnTo>
                        <a:pt x="737" y="376"/>
                      </a:lnTo>
                      <a:lnTo>
                        <a:pt x="738" y="378"/>
                      </a:lnTo>
                      <a:lnTo>
                        <a:pt x="739" y="380"/>
                      </a:lnTo>
                      <a:lnTo>
                        <a:pt x="740" y="392"/>
                      </a:lnTo>
                      <a:lnTo>
                        <a:pt x="742" y="392"/>
                      </a:lnTo>
                      <a:lnTo>
                        <a:pt x="743" y="392"/>
                      </a:lnTo>
                      <a:lnTo>
                        <a:pt x="743" y="391"/>
                      </a:lnTo>
                      <a:lnTo>
                        <a:pt x="745" y="390"/>
                      </a:lnTo>
                      <a:lnTo>
                        <a:pt x="745" y="384"/>
                      </a:lnTo>
                      <a:lnTo>
                        <a:pt x="746" y="381"/>
                      </a:lnTo>
                      <a:lnTo>
                        <a:pt x="747" y="382"/>
                      </a:lnTo>
                      <a:lnTo>
                        <a:pt x="749" y="374"/>
                      </a:lnTo>
                      <a:lnTo>
                        <a:pt x="749" y="372"/>
                      </a:lnTo>
                      <a:lnTo>
                        <a:pt x="751" y="372"/>
                      </a:lnTo>
                      <a:lnTo>
                        <a:pt x="751" y="377"/>
                      </a:lnTo>
                      <a:lnTo>
                        <a:pt x="752" y="391"/>
                      </a:lnTo>
                      <a:lnTo>
                        <a:pt x="754" y="384"/>
                      </a:lnTo>
                      <a:lnTo>
                        <a:pt x="755" y="364"/>
                      </a:lnTo>
                      <a:lnTo>
                        <a:pt x="755" y="362"/>
                      </a:lnTo>
                      <a:lnTo>
                        <a:pt x="756" y="368"/>
                      </a:lnTo>
                      <a:lnTo>
                        <a:pt x="757" y="388"/>
                      </a:lnTo>
                      <a:lnTo>
                        <a:pt x="757" y="412"/>
                      </a:lnTo>
                      <a:lnTo>
                        <a:pt x="759" y="381"/>
                      </a:lnTo>
                      <a:lnTo>
                        <a:pt x="760" y="361"/>
                      </a:lnTo>
                      <a:lnTo>
                        <a:pt x="760" y="364"/>
                      </a:lnTo>
                      <a:lnTo>
                        <a:pt x="761" y="383"/>
                      </a:lnTo>
                      <a:lnTo>
                        <a:pt x="763" y="397"/>
                      </a:lnTo>
                      <a:lnTo>
                        <a:pt x="763" y="387"/>
                      </a:lnTo>
                      <a:lnTo>
                        <a:pt x="764" y="390"/>
                      </a:lnTo>
                      <a:lnTo>
                        <a:pt x="765" y="392"/>
                      </a:lnTo>
                      <a:lnTo>
                        <a:pt x="766" y="392"/>
                      </a:lnTo>
                      <a:lnTo>
                        <a:pt x="767" y="391"/>
                      </a:lnTo>
                      <a:lnTo>
                        <a:pt x="768" y="391"/>
                      </a:lnTo>
                      <a:lnTo>
                        <a:pt x="769" y="390"/>
                      </a:lnTo>
                      <a:lnTo>
                        <a:pt x="769" y="391"/>
                      </a:lnTo>
                      <a:lnTo>
                        <a:pt x="770" y="393"/>
                      </a:lnTo>
                      <a:lnTo>
                        <a:pt x="771" y="399"/>
                      </a:lnTo>
                      <a:lnTo>
                        <a:pt x="773" y="396"/>
                      </a:lnTo>
                      <a:lnTo>
                        <a:pt x="774" y="382"/>
                      </a:lnTo>
                      <a:lnTo>
                        <a:pt x="775" y="373"/>
                      </a:lnTo>
                      <a:lnTo>
                        <a:pt x="775" y="372"/>
                      </a:lnTo>
                      <a:lnTo>
                        <a:pt x="776" y="380"/>
                      </a:lnTo>
                      <a:lnTo>
                        <a:pt x="777" y="391"/>
                      </a:lnTo>
                      <a:lnTo>
                        <a:pt x="778" y="397"/>
                      </a:lnTo>
                      <a:lnTo>
                        <a:pt x="779" y="398"/>
                      </a:lnTo>
                      <a:lnTo>
                        <a:pt x="780" y="394"/>
                      </a:lnTo>
                      <a:lnTo>
                        <a:pt x="781" y="387"/>
                      </a:lnTo>
                      <a:lnTo>
                        <a:pt x="781" y="388"/>
                      </a:lnTo>
                      <a:lnTo>
                        <a:pt x="782" y="392"/>
                      </a:lnTo>
                      <a:lnTo>
                        <a:pt x="784" y="389"/>
                      </a:lnTo>
                      <a:lnTo>
                        <a:pt x="784" y="386"/>
                      </a:lnTo>
                      <a:lnTo>
                        <a:pt x="786" y="386"/>
                      </a:lnTo>
                      <a:lnTo>
                        <a:pt x="786" y="388"/>
                      </a:lnTo>
                      <a:lnTo>
                        <a:pt x="788" y="391"/>
                      </a:lnTo>
                      <a:lnTo>
                        <a:pt x="788" y="392"/>
                      </a:lnTo>
                      <a:lnTo>
                        <a:pt x="789" y="394"/>
                      </a:lnTo>
                      <a:lnTo>
                        <a:pt x="790" y="393"/>
                      </a:lnTo>
                      <a:lnTo>
                        <a:pt x="791" y="391"/>
                      </a:lnTo>
                      <a:lnTo>
                        <a:pt x="791" y="392"/>
                      </a:lnTo>
                      <a:lnTo>
                        <a:pt x="793" y="381"/>
                      </a:lnTo>
                      <a:lnTo>
                        <a:pt x="793" y="383"/>
                      </a:lnTo>
                      <a:lnTo>
                        <a:pt x="795" y="389"/>
                      </a:lnTo>
                      <a:lnTo>
                        <a:pt x="795" y="392"/>
                      </a:lnTo>
                      <a:lnTo>
                        <a:pt x="796" y="394"/>
                      </a:lnTo>
                      <a:lnTo>
                        <a:pt x="798" y="397"/>
                      </a:lnTo>
                      <a:lnTo>
                        <a:pt x="799" y="391"/>
                      </a:lnTo>
                      <a:lnTo>
                        <a:pt x="799" y="376"/>
                      </a:lnTo>
                      <a:lnTo>
                        <a:pt x="800" y="380"/>
                      </a:lnTo>
                      <a:lnTo>
                        <a:pt x="801" y="380"/>
                      </a:lnTo>
                      <a:lnTo>
                        <a:pt x="802" y="393"/>
                      </a:lnTo>
                      <a:lnTo>
                        <a:pt x="802" y="399"/>
                      </a:lnTo>
                      <a:lnTo>
                        <a:pt x="804" y="391"/>
                      </a:lnTo>
                      <a:lnTo>
                        <a:pt x="805" y="374"/>
                      </a:lnTo>
                      <a:lnTo>
                        <a:pt x="805" y="380"/>
                      </a:lnTo>
                      <a:lnTo>
                        <a:pt x="807" y="383"/>
                      </a:lnTo>
                      <a:lnTo>
                        <a:pt x="807" y="388"/>
                      </a:lnTo>
                      <a:lnTo>
                        <a:pt x="809" y="395"/>
                      </a:lnTo>
                      <a:lnTo>
                        <a:pt x="810" y="390"/>
                      </a:lnTo>
                      <a:lnTo>
                        <a:pt x="810" y="388"/>
                      </a:lnTo>
                      <a:lnTo>
                        <a:pt x="811" y="388"/>
                      </a:lnTo>
                      <a:lnTo>
                        <a:pt x="812" y="390"/>
                      </a:lnTo>
                      <a:lnTo>
                        <a:pt x="812" y="391"/>
                      </a:lnTo>
                      <a:lnTo>
                        <a:pt x="814" y="392"/>
                      </a:lnTo>
                      <a:lnTo>
                        <a:pt x="815" y="390"/>
                      </a:lnTo>
                      <a:lnTo>
                        <a:pt x="816" y="389"/>
                      </a:lnTo>
                      <a:lnTo>
                        <a:pt x="816" y="391"/>
                      </a:lnTo>
                      <a:lnTo>
                        <a:pt x="818" y="381"/>
                      </a:lnTo>
                      <a:lnTo>
                        <a:pt x="818" y="387"/>
                      </a:lnTo>
                      <a:lnTo>
                        <a:pt x="819" y="390"/>
                      </a:lnTo>
                      <a:lnTo>
                        <a:pt x="820" y="391"/>
                      </a:lnTo>
                      <a:lnTo>
                        <a:pt x="822" y="390"/>
                      </a:lnTo>
                      <a:lnTo>
                        <a:pt x="822" y="391"/>
                      </a:lnTo>
                      <a:lnTo>
                        <a:pt x="824" y="392"/>
                      </a:lnTo>
                      <a:lnTo>
                        <a:pt x="825" y="391"/>
                      </a:lnTo>
                      <a:lnTo>
                        <a:pt x="825" y="392"/>
                      </a:lnTo>
                      <a:lnTo>
                        <a:pt x="827" y="392"/>
                      </a:lnTo>
                      <a:lnTo>
                        <a:pt x="828" y="392"/>
                      </a:lnTo>
                      <a:lnTo>
                        <a:pt x="829" y="392"/>
                      </a:lnTo>
                      <a:lnTo>
                        <a:pt x="830" y="390"/>
                      </a:lnTo>
                      <a:lnTo>
                        <a:pt x="831" y="387"/>
                      </a:lnTo>
                      <a:lnTo>
                        <a:pt x="831" y="391"/>
                      </a:lnTo>
                      <a:lnTo>
                        <a:pt x="833" y="394"/>
                      </a:lnTo>
                      <a:lnTo>
                        <a:pt x="834" y="381"/>
                      </a:lnTo>
                      <a:lnTo>
                        <a:pt x="835" y="377"/>
                      </a:lnTo>
                      <a:lnTo>
                        <a:pt x="835" y="379"/>
                      </a:lnTo>
                      <a:lnTo>
                        <a:pt x="836" y="398"/>
                      </a:lnTo>
                      <a:lnTo>
                        <a:pt x="838" y="387"/>
                      </a:lnTo>
                      <a:lnTo>
                        <a:pt x="838" y="371"/>
                      </a:lnTo>
                      <a:lnTo>
                        <a:pt x="839" y="376"/>
                      </a:lnTo>
                      <a:lnTo>
                        <a:pt x="840" y="384"/>
                      </a:lnTo>
                      <a:lnTo>
                        <a:pt x="841" y="388"/>
                      </a:lnTo>
                      <a:lnTo>
                        <a:pt x="842" y="392"/>
                      </a:lnTo>
                      <a:lnTo>
                        <a:pt x="843" y="394"/>
                      </a:lnTo>
                      <a:lnTo>
                        <a:pt x="844" y="392"/>
                      </a:lnTo>
                      <a:lnTo>
                        <a:pt x="845" y="392"/>
                      </a:lnTo>
                      <a:lnTo>
                        <a:pt x="846" y="392"/>
                      </a:lnTo>
                      <a:lnTo>
                        <a:pt x="847" y="374"/>
                      </a:lnTo>
                      <a:lnTo>
                        <a:pt x="847" y="375"/>
                      </a:lnTo>
                      <a:lnTo>
                        <a:pt x="848" y="383"/>
                      </a:lnTo>
                      <a:lnTo>
                        <a:pt x="849" y="390"/>
                      </a:lnTo>
                      <a:lnTo>
                        <a:pt x="851" y="390"/>
                      </a:lnTo>
                      <a:lnTo>
                        <a:pt x="851" y="382"/>
                      </a:lnTo>
                      <a:lnTo>
                        <a:pt x="853" y="388"/>
                      </a:lnTo>
                      <a:lnTo>
                        <a:pt x="853" y="386"/>
                      </a:lnTo>
                      <a:lnTo>
                        <a:pt x="854" y="389"/>
                      </a:lnTo>
                      <a:lnTo>
                        <a:pt x="855" y="390"/>
                      </a:lnTo>
                      <a:lnTo>
                        <a:pt x="856" y="390"/>
                      </a:lnTo>
                      <a:lnTo>
                        <a:pt x="857" y="389"/>
                      </a:lnTo>
                      <a:lnTo>
                        <a:pt x="857" y="388"/>
                      </a:lnTo>
                      <a:lnTo>
                        <a:pt x="858" y="389"/>
                      </a:lnTo>
                      <a:lnTo>
                        <a:pt x="860" y="389"/>
                      </a:lnTo>
                      <a:lnTo>
                        <a:pt x="861" y="388"/>
                      </a:lnTo>
                      <a:lnTo>
                        <a:pt x="862" y="388"/>
                      </a:lnTo>
                      <a:lnTo>
                        <a:pt x="864" y="388"/>
                      </a:lnTo>
                      <a:lnTo>
                        <a:pt x="865" y="390"/>
                      </a:lnTo>
                      <a:lnTo>
                        <a:pt x="866" y="390"/>
                      </a:lnTo>
                      <a:lnTo>
                        <a:pt x="867" y="385"/>
                      </a:lnTo>
                      <a:lnTo>
                        <a:pt x="868" y="366"/>
                      </a:lnTo>
                      <a:lnTo>
                        <a:pt x="868" y="378"/>
                      </a:lnTo>
                      <a:lnTo>
                        <a:pt x="869" y="392"/>
                      </a:lnTo>
                      <a:lnTo>
                        <a:pt x="871" y="391"/>
                      </a:lnTo>
                      <a:lnTo>
                        <a:pt x="872" y="386"/>
                      </a:lnTo>
                      <a:lnTo>
                        <a:pt x="873" y="395"/>
                      </a:lnTo>
                      <a:lnTo>
                        <a:pt x="875" y="373"/>
                      </a:lnTo>
                      <a:lnTo>
                        <a:pt x="875" y="372"/>
                      </a:lnTo>
                      <a:lnTo>
                        <a:pt x="876" y="374"/>
                      </a:lnTo>
                      <a:lnTo>
                        <a:pt x="877" y="386"/>
                      </a:lnTo>
                      <a:lnTo>
                        <a:pt x="877" y="392"/>
                      </a:lnTo>
                      <a:lnTo>
                        <a:pt x="879" y="396"/>
                      </a:lnTo>
                      <a:lnTo>
                        <a:pt x="880" y="391"/>
                      </a:lnTo>
                      <a:lnTo>
                        <a:pt x="881" y="382"/>
                      </a:lnTo>
                      <a:lnTo>
                        <a:pt x="881" y="383"/>
                      </a:lnTo>
                      <a:lnTo>
                        <a:pt x="882" y="387"/>
                      </a:lnTo>
                      <a:lnTo>
                        <a:pt x="883" y="380"/>
                      </a:lnTo>
                      <a:lnTo>
                        <a:pt x="884" y="385"/>
                      </a:lnTo>
                      <a:lnTo>
                        <a:pt x="885" y="386"/>
                      </a:lnTo>
                      <a:lnTo>
                        <a:pt x="886" y="388"/>
                      </a:lnTo>
                      <a:lnTo>
                        <a:pt x="887" y="383"/>
                      </a:lnTo>
                      <a:lnTo>
                        <a:pt x="888" y="389"/>
                      </a:lnTo>
                      <a:lnTo>
                        <a:pt x="889" y="391"/>
                      </a:lnTo>
                      <a:lnTo>
                        <a:pt x="890" y="390"/>
                      </a:lnTo>
                      <a:lnTo>
                        <a:pt x="891" y="390"/>
                      </a:lnTo>
                      <a:lnTo>
                        <a:pt x="892" y="392"/>
                      </a:lnTo>
                      <a:lnTo>
                        <a:pt x="893" y="393"/>
                      </a:lnTo>
                      <a:lnTo>
                        <a:pt x="895" y="393"/>
                      </a:lnTo>
                      <a:lnTo>
                        <a:pt x="896" y="388"/>
                      </a:lnTo>
                      <a:lnTo>
                        <a:pt x="897" y="390"/>
                      </a:lnTo>
                      <a:lnTo>
                        <a:pt x="898" y="394"/>
                      </a:lnTo>
                      <a:lnTo>
                        <a:pt x="898" y="397"/>
                      </a:lnTo>
                      <a:lnTo>
                        <a:pt x="900" y="382"/>
                      </a:lnTo>
                      <a:lnTo>
                        <a:pt x="901" y="380"/>
                      </a:lnTo>
                      <a:lnTo>
                        <a:pt x="901" y="383"/>
                      </a:lnTo>
                      <a:lnTo>
                        <a:pt x="903" y="399"/>
                      </a:lnTo>
                      <a:lnTo>
                        <a:pt x="904" y="396"/>
                      </a:lnTo>
                      <a:lnTo>
                        <a:pt x="904" y="395"/>
                      </a:lnTo>
                      <a:lnTo>
                        <a:pt x="906" y="395"/>
                      </a:lnTo>
                      <a:lnTo>
                        <a:pt x="907" y="392"/>
                      </a:lnTo>
                      <a:lnTo>
                        <a:pt x="908" y="393"/>
                      </a:lnTo>
                      <a:lnTo>
                        <a:pt x="910" y="368"/>
                      </a:lnTo>
                      <a:lnTo>
                        <a:pt x="910" y="366"/>
                      </a:lnTo>
                      <a:lnTo>
                        <a:pt x="911" y="380"/>
                      </a:lnTo>
                      <a:lnTo>
                        <a:pt x="911" y="389"/>
                      </a:lnTo>
                      <a:lnTo>
                        <a:pt x="912" y="414"/>
                      </a:lnTo>
                      <a:lnTo>
                        <a:pt x="914" y="419"/>
                      </a:lnTo>
                      <a:lnTo>
                        <a:pt x="915" y="386"/>
                      </a:lnTo>
                      <a:lnTo>
                        <a:pt x="916" y="379"/>
                      </a:lnTo>
                      <a:lnTo>
                        <a:pt x="916" y="390"/>
                      </a:lnTo>
                      <a:lnTo>
                        <a:pt x="918" y="398"/>
                      </a:lnTo>
                      <a:lnTo>
                        <a:pt x="918" y="397"/>
                      </a:lnTo>
                      <a:lnTo>
                        <a:pt x="919" y="390"/>
                      </a:lnTo>
                      <a:lnTo>
                        <a:pt x="920" y="392"/>
                      </a:lnTo>
                      <a:lnTo>
                        <a:pt x="921" y="395"/>
                      </a:lnTo>
                      <a:lnTo>
                        <a:pt x="922" y="382"/>
                      </a:lnTo>
                      <a:lnTo>
                        <a:pt x="923" y="366"/>
                      </a:lnTo>
                      <a:lnTo>
                        <a:pt x="923" y="372"/>
                      </a:lnTo>
                      <a:lnTo>
                        <a:pt x="925" y="404"/>
                      </a:lnTo>
                      <a:lnTo>
                        <a:pt x="925" y="378"/>
                      </a:lnTo>
                      <a:lnTo>
                        <a:pt x="926" y="382"/>
                      </a:lnTo>
                      <a:lnTo>
                        <a:pt x="927" y="395"/>
                      </a:lnTo>
                      <a:lnTo>
                        <a:pt x="928" y="405"/>
                      </a:lnTo>
                      <a:lnTo>
                        <a:pt x="929" y="406"/>
                      </a:lnTo>
                      <a:lnTo>
                        <a:pt x="930" y="412"/>
                      </a:lnTo>
                      <a:lnTo>
                        <a:pt x="931" y="421"/>
                      </a:lnTo>
                      <a:lnTo>
                        <a:pt x="932" y="423"/>
                      </a:lnTo>
                      <a:lnTo>
                        <a:pt x="932" y="427"/>
                      </a:lnTo>
                      <a:lnTo>
                        <a:pt x="934" y="422"/>
                      </a:lnTo>
                      <a:lnTo>
                        <a:pt x="935" y="409"/>
                      </a:lnTo>
                      <a:lnTo>
                        <a:pt x="936" y="274"/>
                      </a:lnTo>
                      <a:lnTo>
                        <a:pt x="936" y="0"/>
                      </a:lnTo>
                    </a:path>
                  </a:pathLst>
                </a:custGeom>
                <a:noFill/>
                <a:ln w="0">
                  <a:solidFill>
                    <a:srgbClr val="00008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40" name="Line 68">
                  <a:extLst>
                    <a:ext uri="{FF2B5EF4-FFF2-40B4-BE49-F238E27FC236}">
                      <a16:creationId xmlns:a16="http://schemas.microsoft.com/office/drawing/2014/main" id="{164ECA90-B82E-48F1-A563-395714C323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7446669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41" name="Line 69">
                  <a:extLst>
                    <a:ext uri="{FF2B5EF4-FFF2-40B4-BE49-F238E27FC236}">
                      <a16:creationId xmlns:a16="http://schemas.microsoft.com/office/drawing/2014/main" id="{DAA5F7B4-B159-4928-8CD2-BD6C552A7E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42" name="Line 70">
                  <a:extLst>
                    <a:ext uri="{FF2B5EF4-FFF2-40B4-BE49-F238E27FC236}">
                      <a16:creationId xmlns:a16="http://schemas.microsoft.com/office/drawing/2014/main" id="{A5A3F467-8C02-45FA-A78D-DAEADF4BEF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06696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43" name="Line 71">
                  <a:extLst>
                    <a:ext uri="{FF2B5EF4-FFF2-40B4-BE49-F238E27FC236}">
                      <a16:creationId xmlns:a16="http://schemas.microsoft.com/office/drawing/2014/main" id="{ABE4CD4A-B13C-4C6E-82F3-54DF28B6BF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56218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44" name="Line 72">
                  <a:extLst>
                    <a:ext uri="{FF2B5EF4-FFF2-40B4-BE49-F238E27FC236}">
                      <a16:creationId xmlns:a16="http://schemas.microsoft.com/office/drawing/2014/main" id="{2069A295-6627-46A7-AD83-7DBEFD6C30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81926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45" name="Line 73">
                  <a:extLst>
                    <a:ext uri="{FF2B5EF4-FFF2-40B4-BE49-F238E27FC236}">
                      <a16:creationId xmlns:a16="http://schemas.microsoft.com/office/drawing/2014/main" id="{6C191A64-3610-4389-8E30-76BA9A76C6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7317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46" name="Line 74">
                  <a:extLst>
                    <a:ext uri="{FF2B5EF4-FFF2-40B4-BE49-F238E27FC236}">
                      <a16:creationId xmlns:a16="http://schemas.microsoft.com/office/drawing/2014/main" id="{D6E8A61A-1CA0-4486-A1FE-6D03B43A28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28663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47" name="Line 75">
                  <a:extLst>
                    <a:ext uri="{FF2B5EF4-FFF2-40B4-BE49-F238E27FC236}">
                      <a16:creationId xmlns:a16="http://schemas.microsoft.com/office/drawing/2014/main" id="{358DCB69-8B54-468F-93CF-D2A0E3DB83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84155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48" name="Line 76">
                  <a:extLst>
                    <a:ext uri="{FF2B5EF4-FFF2-40B4-BE49-F238E27FC236}">
                      <a16:creationId xmlns:a16="http://schemas.microsoft.com/office/drawing/2014/main" id="{72DA4B2F-1BFA-431E-BC58-541C4DADEF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3964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49" name="Line 77">
                  <a:extLst>
                    <a:ext uri="{FF2B5EF4-FFF2-40B4-BE49-F238E27FC236}">
                      <a16:creationId xmlns:a16="http://schemas.microsoft.com/office/drawing/2014/main" id="{26282231-84D8-43CA-A8A9-3FD44753D1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95139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50" name="Line 78">
                  <a:extLst>
                    <a:ext uri="{FF2B5EF4-FFF2-40B4-BE49-F238E27FC236}">
                      <a16:creationId xmlns:a16="http://schemas.microsoft.com/office/drawing/2014/main" id="{E632DB65-912B-4920-90F6-61D3EE71F1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5063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51" name="Line 79">
                  <a:extLst>
                    <a:ext uri="{FF2B5EF4-FFF2-40B4-BE49-F238E27FC236}">
                      <a16:creationId xmlns:a16="http://schemas.microsoft.com/office/drawing/2014/main" id="{B8106FAA-1A4B-4F2C-A9A3-DE8A841B7D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52" name="Line 80">
                  <a:extLst>
                    <a:ext uri="{FF2B5EF4-FFF2-40B4-BE49-F238E27FC236}">
                      <a16:creationId xmlns:a16="http://schemas.microsoft.com/office/drawing/2014/main" id="{5455B546-1726-4DAE-B8DF-0DADEA40EB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052791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53" name="Line 81">
                  <a:extLst>
                    <a:ext uri="{FF2B5EF4-FFF2-40B4-BE49-F238E27FC236}">
                      <a16:creationId xmlns:a16="http://schemas.microsoft.com/office/drawing/2014/main" id="{91B8CB93-A560-42B6-9EB0-23F460D93E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54" name="Line 82">
                  <a:extLst>
                    <a:ext uri="{FF2B5EF4-FFF2-40B4-BE49-F238E27FC236}">
                      <a16:creationId xmlns:a16="http://schemas.microsoft.com/office/drawing/2014/main" id="{DC53D7B0-80BD-444C-B352-26F94EF511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06123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55" name="Line 83">
                  <a:extLst>
                    <a:ext uri="{FF2B5EF4-FFF2-40B4-BE49-F238E27FC236}">
                      <a16:creationId xmlns:a16="http://schemas.microsoft.com/office/drawing/2014/main" id="{7BE19CBF-840F-4F17-BECC-8DC5CD1887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56" name="Line 84">
                  <a:extLst>
                    <a:ext uri="{FF2B5EF4-FFF2-40B4-BE49-F238E27FC236}">
                      <a16:creationId xmlns:a16="http://schemas.microsoft.com/office/drawing/2014/main" id="{33A756D1-16C8-4854-8FD8-269E51AA9B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80893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57" name="Line 85">
                  <a:extLst>
                    <a:ext uri="{FF2B5EF4-FFF2-40B4-BE49-F238E27FC236}">
                      <a16:creationId xmlns:a16="http://schemas.microsoft.com/office/drawing/2014/main" id="{9CC21DE4-ED4E-4B39-AF30-80C22FB751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65174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58" name="Line 86">
                  <a:extLst>
                    <a:ext uri="{FF2B5EF4-FFF2-40B4-BE49-F238E27FC236}">
                      <a16:creationId xmlns:a16="http://schemas.microsoft.com/office/drawing/2014/main" id="{E43CBC93-F10B-42EE-AC44-D0B984DAFC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49297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59" name="Line 87">
                  <a:extLst>
                    <a:ext uri="{FF2B5EF4-FFF2-40B4-BE49-F238E27FC236}">
                      <a16:creationId xmlns:a16="http://schemas.microsoft.com/office/drawing/2014/main" id="{29F73D18-EB3B-43EF-B978-3E0B2E0D08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33579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60" name="Line 88">
                  <a:extLst>
                    <a:ext uri="{FF2B5EF4-FFF2-40B4-BE49-F238E27FC236}">
                      <a16:creationId xmlns:a16="http://schemas.microsoft.com/office/drawing/2014/main" id="{45859394-1AC3-44DD-BDBD-EFCF89BFC5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17861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61" name="Line 89">
                  <a:extLst>
                    <a:ext uri="{FF2B5EF4-FFF2-40B4-BE49-F238E27FC236}">
                      <a16:creationId xmlns:a16="http://schemas.microsoft.com/office/drawing/2014/main" id="{CD61F759-6D50-428F-9DCF-9B47DB4537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02143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62" name="Line 90">
                  <a:extLst>
                    <a:ext uri="{FF2B5EF4-FFF2-40B4-BE49-F238E27FC236}">
                      <a16:creationId xmlns:a16="http://schemas.microsoft.com/office/drawing/2014/main" id="{54DFFC28-10D8-4123-A4BB-18AED3D544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86425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63" name="Line 91">
                  <a:extLst>
                    <a:ext uri="{FF2B5EF4-FFF2-40B4-BE49-F238E27FC236}">
                      <a16:creationId xmlns:a16="http://schemas.microsoft.com/office/drawing/2014/main" id="{CE76327D-68EF-489F-ACBF-E606820FAB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70706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64" name="Line 92">
                  <a:extLst>
                    <a:ext uri="{FF2B5EF4-FFF2-40B4-BE49-F238E27FC236}">
                      <a16:creationId xmlns:a16="http://schemas.microsoft.com/office/drawing/2014/main" id="{608C0E14-A855-4F27-8753-2DA3FF200E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54829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65" name="Line 93">
                  <a:extLst>
                    <a:ext uri="{FF2B5EF4-FFF2-40B4-BE49-F238E27FC236}">
                      <a16:creationId xmlns:a16="http://schemas.microsoft.com/office/drawing/2014/main" id="{75D10DA0-82A2-4580-B1CB-BD1976ADE5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391115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66" name="Line 94">
                  <a:extLst>
                    <a:ext uri="{FF2B5EF4-FFF2-40B4-BE49-F238E27FC236}">
                      <a16:creationId xmlns:a16="http://schemas.microsoft.com/office/drawing/2014/main" id="{1081AEBE-1AF0-4A00-AE04-84C5EFA7C1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23393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67" name="Line 95">
                  <a:extLst>
                    <a:ext uri="{FF2B5EF4-FFF2-40B4-BE49-F238E27FC236}">
                      <a16:creationId xmlns:a16="http://schemas.microsoft.com/office/drawing/2014/main" id="{9A4F0161-31C8-4D4C-A396-70C5924EAC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07675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68" name="Line 96">
                  <a:extLst>
                    <a:ext uri="{FF2B5EF4-FFF2-40B4-BE49-F238E27FC236}">
                      <a16:creationId xmlns:a16="http://schemas.microsoft.com/office/drawing/2014/main" id="{E3E1CBF7-23AE-4A37-A098-8BC8FC3A1E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91956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69" name="Line 97">
                  <a:extLst>
                    <a:ext uri="{FF2B5EF4-FFF2-40B4-BE49-F238E27FC236}">
                      <a16:creationId xmlns:a16="http://schemas.microsoft.com/office/drawing/2014/main" id="{2CC60A07-8F9A-40DD-BD13-47EE2F9F7D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76238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70" name="Line 98">
                  <a:extLst>
                    <a:ext uri="{FF2B5EF4-FFF2-40B4-BE49-F238E27FC236}">
                      <a16:creationId xmlns:a16="http://schemas.microsoft.com/office/drawing/2014/main" id="{1E307039-731C-4E0E-9D64-E4E5D700A9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60520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71" name="Line 99">
                  <a:extLst>
                    <a:ext uri="{FF2B5EF4-FFF2-40B4-BE49-F238E27FC236}">
                      <a16:creationId xmlns:a16="http://schemas.microsoft.com/office/drawing/2014/main" id="{10E0A4F0-A1D0-46CA-AC39-EBA8F21F76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44643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72" name="Line 100">
                  <a:extLst>
                    <a:ext uri="{FF2B5EF4-FFF2-40B4-BE49-F238E27FC236}">
                      <a16:creationId xmlns:a16="http://schemas.microsoft.com/office/drawing/2014/main" id="{FBB45A6E-9FC1-4177-BDB2-DF273EDFAF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28925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73" name="Line 101">
                  <a:extLst>
                    <a:ext uri="{FF2B5EF4-FFF2-40B4-BE49-F238E27FC236}">
                      <a16:creationId xmlns:a16="http://schemas.microsoft.com/office/drawing/2014/main" id="{244CC2C9-F662-40FA-B1F3-F344C17BB2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13207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74" name="Line 102">
                  <a:extLst>
                    <a:ext uri="{FF2B5EF4-FFF2-40B4-BE49-F238E27FC236}">
                      <a16:creationId xmlns:a16="http://schemas.microsoft.com/office/drawing/2014/main" id="{5F4464D6-8985-4454-9612-AB69C2CDC0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97488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75" name="Line 103">
                  <a:extLst>
                    <a:ext uri="{FF2B5EF4-FFF2-40B4-BE49-F238E27FC236}">
                      <a16:creationId xmlns:a16="http://schemas.microsoft.com/office/drawing/2014/main" id="{77C51A9E-F910-4DFE-8817-9CB664844C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81770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76" name="Freeform 104">
                  <a:extLst>
                    <a:ext uri="{FF2B5EF4-FFF2-40B4-BE49-F238E27FC236}">
                      <a16:creationId xmlns:a16="http://schemas.microsoft.com/office/drawing/2014/main" id="{D277AD78-93DC-4B59-B618-280FE99369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77" name="Freeform 105">
                  <a:extLst>
                    <a:ext uri="{FF2B5EF4-FFF2-40B4-BE49-F238E27FC236}">
                      <a16:creationId xmlns:a16="http://schemas.microsoft.com/office/drawing/2014/main" id="{B9598269-3AD3-4138-9D69-C8C82CDF2D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78" name="Freeform 106">
                  <a:extLst>
                    <a:ext uri="{FF2B5EF4-FFF2-40B4-BE49-F238E27FC236}">
                      <a16:creationId xmlns:a16="http://schemas.microsoft.com/office/drawing/2014/main" id="{0593F4F4-9E54-446A-83E6-70F33E06A3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79" name="Freeform 107">
                  <a:extLst>
                    <a:ext uri="{FF2B5EF4-FFF2-40B4-BE49-F238E27FC236}">
                      <a16:creationId xmlns:a16="http://schemas.microsoft.com/office/drawing/2014/main" id="{8E6A25E6-EC2F-42F0-9776-361E38DA86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80" name="Freeform 108">
                  <a:extLst>
                    <a:ext uri="{FF2B5EF4-FFF2-40B4-BE49-F238E27FC236}">
                      <a16:creationId xmlns:a16="http://schemas.microsoft.com/office/drawing/2014/main" id="{60B9B301-EE8C-444B-964A-6CDAF5039E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81" name="Line 109">
                  <a:extLst>
                    <a:ext uri="{FF2B5EF4-FFF2-40B4-BE49-F238E27FC236}">
                      <a16:creationId xmlns:a16="http://schemas.microsoft.com/office/drawing/2014/main" id="{3192BC2A-18E5-40BD-AE79-10CF392B15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7446669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82" name="Line 110">
                  <a:extLst>
                    <a:ext uri="{FF2B5EF4-FFF2-40B4-BE49-F238E27FC236}">
                      <a16:creationId xmlns:a16="http://schemas.microsoft.com/office/drawing/2014/main" id="{552AC281-FF66-435B-9867-8BE29AA4B6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83" name="Line 111">
                  <a:extLst>
                    <a:ext uri="{FF2B5EF4-FFF2-40B4-BE49-F238E27FC236}">
                      <a16:creationId xmlns:a16="http://schemas.microsoft.com/office/drawing/2014/main" id="{B1D32461-AE5E-472D-A6DF-6981056875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06696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84" name="Line 112">
                  <a:extLst>
                    <a:ext uri="{FF2B5EF4-FFF2-40B4-BE49-F238E27FC236}">
                      <a16:creationId xmlns:a16="http://schemas.microsoft.com/office/drawing/2014/main" id="{0DE68737-7C93-49F9-AAF6-468D38E174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56218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85" name="Line 113">
                  <a:extLst>
                    <a:ext uri="{FF2B5EF4-FFF2-40B4-BE49-F238E27FC236}">
                      <a16:creationId xmlns:a16="http://schemas.microsoft.com/office/drawing/2014/main" id="{90E31AE0-269F-411F-8EC8-7CA991E05E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81926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86" name="Line 114">
                  <a:extLst>
                    <a:ext uri="{FF2B5EF4-FFF2-40B4-BE49-F238E27FC236}">
                      <a16:creationId xmlns:a16="http://schemas.microsoft.com/office/drawing/2014/main" id="{9FB99E3E-5596-4F5D-B748-AD566CC1F7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7317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87" name="Line 115">
                  <a:extLst>
                    <a:ext uri="{FF2B5EF4-FFF2-40B4-BE49-F238E27FC236}">
                      <a16:creationId xmlns:a16="http://schemas.microsoft.com/office/drawing/2014/main" id="{B8D7B7CC-49A3-472D-A5D6-B7DACCFD51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28663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88" name="Line 116">
                  <a:extLst>
                    <a:ext uri="{FF2B5EF4-FFF2-40B4-BE49-F238E27FC236}">
                      <a16:creationId xmlns:a16="http://schemas.microsoft.com/office/drawing/2014/main" id="{01AB05A3-D87D-4ABB-AAEE-D4A93A8699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84155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89" name="Line 117">
                  <a:extLst>
                    <a:ext uri="{FF2B5EF4-FFF2-40B4-BE49-F238E27FC236}">
                      <a16:creationId xmlns:a16="http://schemas.microsoft.com/office/drawing/2014/main" id="{4BA475AA-6EA1-4B85-98DE-F0938326C7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3964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90" name="Line 118">
                  <a:extLst>
                    <a:ext uri="{FF2B5EF4-FFF2-40B4-BE49-F238E27FC236}">
                      <a16:creationId xmlns:a16="http://schemas.microsoft.com/office/drawing/2014/main" id="{AE698B5D-CC77-4A94-A351-34C58F0CC7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95139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91" name="Line 119">
                  <a:extLst>
                    <a:ext uri="{FF2B5EF4-FFF2-40B4-BE49-F238E27FC236}">
                      <a16:creationId xmlns:a16="http://schemas.microsoft.com/office/drawing/2014/main" id="{BEA742EC-DDD5-4D2A-9637-A884ABB28F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5063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92" name="Line 120">
                  <a:extLst>
                    <a:ext uri="{FF2B5EF4-FFF2-40B4-BE49-F238E27FC236}">
                      <a16:creationId xmlns:a16="http://schemas.microsoft.com/office/drawing/2014/main" id="{BFEC0ED3-84A8-4E28-A135-87352EC93C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93" name="Line 121">
                  <a:extLst>
                    <a:ext uri="{FF2B5EF4-FFF2-40B4-BE49-F238E27FC236}">
                      <a16:creationId xmlns:a16="http://schemas.microsoft.com/office/drawing/2014/main" id="{98651D72-4DB5-4B9B-81F1-ABE3D9BAF1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052791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94" name="Line 122">
                  <a:extLst>
                    <a:ext uri="{FF2B5EF4-FFF2-40B4-BE49-F238E27FC236}">
                      <a16:creationId xmlns:a16="http://schemas.microsoft.com/office/drawing/2014/main" id="{59270CA0-4307-41B5-9BF0-37E06532F6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95" name="Line 123">
                  <a:extLst>
                    <a:ext uri="{FF2B5EF4-FFF2-40B4-BE49-F238E27FC236}">
                      <a16:creationId xmlns:a16="http://schemas.microsoft.com/office/drawing/2014/main" id="{7F71646F-1DA9-44B1-8E16-439242520A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06123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96" name="Line 124">
                  <a:extLst>
                    <a:ext uri="{FF2B5EF4-FFF2-40B4-BE49-F238E27FC236}">
                      <a16:creationId xmlns:a16="http://schemas.microsoft.com/office/drawing/2014/main" id="{ECE00577-D116-4AD8-9F96-787686A0AE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97" name="Line 125">
                  <a:extLst>
                    <a:ext uri="{FF2B5EF4-FFF2-40B4-BE49-F238E27FC236}">
                      <a16:creationId xmlns:a16="http://schemas.microsoft.com/office/drawing/2014/main" id="{6EB95BEA-AD1A-40BD-922F-8C92A2F908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80893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98" name="Line 126">
                  <a:extLst>
                    <a:ext uri="{FF2B5EF4-FFF2-40B4-BE49-F238E27FC236}">
                      <a16:creationId xmlns:a16="http://schemas.microsoft.com/office/drawing/2014/main" id="{063D90B3-928B-44FB-B506-41C81EB3C8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65174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499" name="Line 127">
                  <a:extLst>
                    <a:ext uri="{FF2B5EF4-FFF2-40B4-BE49-F238E27FC236}">
                      <a16:creationId xmlns:a16="http://schemas.microsoft.com/office/drawing/2014/main" id="{0BF34B7C-9D58-4BD2-8ABB-98772C30BD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49297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00" name="Line 128">
                  <a:extLst>
                    <a:ext uri="{FF2B5EF4-FFF2-40B4-BE49-F238E27FC236}">
                      <a16:creationId xmlns:a16="http://schemas.microsoft.com/office/drawing/2014/main" id="{B9409E6F-6D7F-44D5-8BE4-4492C18C4A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33579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01" name="Line 129">
                  <a:extLst>
                    <a:ext uri="{FF2B5EF4-FFF2-40B4-BE49-F238E27FC236}">
                      <a16:creationId xmlns:a16="http://schemas.microsoft.com/office/drawing/2014/main" id="{BFC40E19-DDBB-426F-BC5C-37F19AE746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17861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02" name="Line 130">
                  <a:extLst>
                    <a:ext uri="{FF2B5EF4-FFF2-40B4-BE49-F238E27FC236}">
                      <a16:creationId xmlns:a16="http://schemas.microsoft.com/office/drawing/2014/main" id="{44EDB4DA-50BF-4EC0-91D6-B70C1049AD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02143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03" name="Line 131">
                  <a:extLst>
                    <a:ext uri="{FF2B5EF4-FFF2-40B4-BE49-F238E27FC236}">
                      <a16:creationId xmlns:a16="http://schemas.microsoft.com/office/drawing/2014/main" id="{B50286F1-C6EB-47F2-8AE6-1D790133B6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86425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04" name="Line 132">
                  <a:extLst>
                    <a:ext uri="{FF2B5EF4-FFF2-40B4-BE49-F238E27FC236}">
                      <a16:creationId xmlns:a16="http://schemas.microsoft.com/office/drawing/2014/main" id="{06286666-36E8-42CA-926C-99CB7EF4F7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70706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05" name="Line 133">
                  <a:extLst>
                    <a:ext uri="{FF2B5EF4-FFF2-40B4-BE49-F238E27FC236}">
                      <a16:creationId xmlns:a16="http://schemas.microsoft.com/office/drawing/2014/main" id="{D8ABE2E2-3A69-44FA-8643-34E79BB8C1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54829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06" name="Line 134">
                  <a:extLst>
                    <a:ext uri="{FF2B5EF4-FFF2-40B4-BE49-F238E27FC236}">
                      <a16:creationId xmlns:a16="http://schemas.microsoft.com/office/drawing/2014/main" id="{C38BEE8E-2BC7-464A-BCFB-8BB1B0EAAC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391115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07" name="Line 135">
                  <a:extLst>
                    <a:ext uri="{FF2B5EF4-FFF2-40B4-BE49-F238E27FC236}">
                      <a16:creationId xmlns:a16="http://schemas.microsoft.com/office/drawing/2014/main" id="{10EF3DAA-D90B-4E18-BFF1-0CE8E13DE3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23393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08" name="Line 136">
                  <a:extLst>
                    <a:ext uri="{FF2B5EF4-FFF2-40B4-BE49-F238E27FC236}">
                      <a16:creationId xmlns:a16="http://schemas.microsoft.com/office/drawing/2014/main" id="{0027856F-3260-47CC-8882-F60C4F681F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07675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09" name="Line 137">
                  <a:extLst>
                    <a:ext uri="{FF2B5EF4-FFF2-40B4-BE49-F238E27FC236}">
                      <a16:creationId xmlns:a16="http://schemas.microsoft.com/office/drawing/2014/main" id="{153B605A-8652-4878-BF22-088D13E06A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91956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10" name="Line 138">
                  <a:extLst>
                    <a:ext uri="{FF2B5EF4-FFF2-40B4-BE49-F238E27FC236}">
                      <a16:creationId xmlns:a16="http://schemas.microsoft.com/office/drawing/2014/main" id="{40C8CC51-FD2A-4403-81F6-FF9BBF74EA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76238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11" name="Line 139">
                  <a:extLst>
                    <a:ext uri="{FF2B5EF4-FFF2-40B4-BE49-F238E27FC236}">
                      <a16:creationId xmlns:a16="http://schemas.microsoft.com/office/drawing/2014/main" id="{0D67FD45-C9F0-426A-A11F-E1294587AF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60520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12" name="Line 140">
                  <a:extLst>
                    <a:ext uri="{FF2B5EF4-FFF2-40B4-BE49-F238E27FC236}">
                      <a16:creationId xmlns:a16="http://schemas.microsoft.com/office/drawing/2014/main" id="{7746478C-D263-41E2-AE36-E3FD7BA94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44643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13" name="Line 141">
                  <a:extLst>
                    <a:ext uri="{FF2B5EF4-FFF2-40B4-BE49-F238E27FC236}">
                      <a16:creationId xmlns:a16="http://schemas.microsoft.com/office/drawing/2014/main" id="{7E78DDAE-31CD-4C8B-A702-CA8E36FB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28925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14" name="Line 142">
                  <a:extLst>
                    <a:ext uri="{FF2B5EF4-FFF2-40B4-BE49-F238E27FC236}">
                      <a16:creationId xmlns:a16="http://schemas.microsoft.com/office/drawing/2014/main" id="{06BBBF12-322C-4ECA-BB50-41D1A95BEB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13207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15" name="Line 143">
                  <a:extLst>
                    <a:ext uri="{FF2B5EF4-FFF2-40B4-BE49-F238E27FC236}">
                      <a16:creationId xmlns:a16="http://schemas.microsoft.com/office/drawing/2014/main" id="{1A1FF1C9-7BED-4275-998B-B2823AFF72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97488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16" name="Line 144">
                  <a:extLst>
                    <a:ext uri="{FF2B5EF4-FFF2-40B4-BE49-F238E27FC236}">
                      <a16:creationId xmlns:a16="http://schemas.microsoft.com/office/drawing/2014/main" id="{952B10A8-F1E9-49B3-B75A-D25E34514C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81770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17" name="Freeform 145">
                  <a:extLst>
                    <a:ext uri="{FF2B5EF4-FFF2-40B4-BE49-F238E27FC236}">
                      <a16:creationId xmlns:a16="http://schemas.microsoft.com/office/drawing/2014/main" id="{29ECA1BB-9B1F-4026-91FE-03A3460610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18" name="Freeform 146">
                  <a:extLst>
                    <a:ext uri="{FF2B5EF4-FFF2-40B4-BE49-F238E27FC236}">
                      <a16:creationId xmlns:a16="http://schemas.microsoft.com/office/drawing/2014/main" id="{D9FF4019-7E42-4E2B-8E9C-C80BD529C6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19" name="Freeform 147">
                  <a:extLst>
                    <a:ext uri="{FF2B5EF4-FFF2-40B4-BE49-F238E27FC236}">
                      <a16:creationId xmlns:a16="http://schemas.microsoft.com/office/drawing/2014/main" id="{723EB8AB-AC4D-47B6-BCD6-6A67518F14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20" name="Freeform 148">
                  <a:extLst>
                    <a:ext uri="{FF2B5EF4-FFF2-40B4-BE49-F238E27FC236}">
                      <a16:creationId xmlns:a16="http://schemas.microsoft.com/office/drawing/2014/main" id="{B7BED18D-DE4B-467E-A60C-5B6CEC279B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21" name="Freeform 149">
                  <a:extLst>
                    <a:ext uri="{FF2B5EF4-FFF2-40B4-BE49-F238E27FC236}">
                      <a16:creationId xmlns:a16="http://schemas.microsoft.com/office/drawing/2014/main" id="{6AA2E8AC-D91E-42AC-B843-1300ECCCCE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22" name="Line 150">
                  <a:extLst>
                    <a:ext uri="{FF2B5EF4-FFF2-40B4-BE49-F238E27FC236}">
                      <a16:creationId xmlns:a16="http://schemas.microsoft.com/office/drawing/2014/main" id="{634167D3-3072-4307-B69A-7E34916FE5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7446669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23" name="Line 151">
                  <a:extLst>
                    <a:ext uri="{FF2B5EF4-FFF2-40B4-BE49-F238E27FC236}">
                      <a16:creationId xmlns:a16="http://schemas.microsoft.com/office/drawing/2014/main" id="{92047CB7-A02A-468F-9128-5C8768F1F1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24" name="Line 152">
                  <a:extLst>
                    <a:ext uri="{FF2B5EF4-FFF2-40B4-BE49-F238E27FC236}">
                      <a16:creationId xmlns:a16="http://schemas.microsoft.com/office/drawing/2014/main" id="{924FEF73-E543-4F16-951A-0DAE2DDB75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06696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25" name="Line 153">
                  <a:extLst>
                    <a:ext uri="{FF2B5EF4-FFF2-40B4-BE49-F238E27FC236}">
                      <a16:creationId xmlns:a16="http://schemas.microsoft.com/office/drawing/2014/main" id="{5D729774-8B36-4FA8-96CE-23CBC526DF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56218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26" name="Line 154">
                  <a:extLst>
                    <a:ext uri="{FF2B5EF4-FFF2-40B4-BE49-F238E27FC236}">
                      <a16:creationId xmlns:a16="http://schemas.microsoft.com/office/drawing/2014/main" id="{03409325-AF58-4722-ACD2-AACFA3A925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81926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27" name="Line 155">
                  <a:extLst>
                    <a:ext uri="{FF2B5EF4-FFF2-40B4-BE49-F238E27FC236}">
                      <a16:creationId xmlns:a16="http://schemas.microsoft.com/office/drawing/2014/main" id="{D89EE748-5E85-40B1-9094-5E1C17FF2A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7317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28" name="Line 156">
                  <a:extLst>
                    <a:ext uri="{FF2B5EF4-FFF2-40B4-BE49-F238E27FC236}">
                      <a16:creationId xmlns:a16="http://schemas.microsoft.com/office/drawing/2014/main" id="{B166A564-D845-4738-9D16-E8BA677171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28663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29" name="Line 157">
                  <a:extLst>
                    <a:ext uri="{FF2B5EF4-FFF2-40B4-BE49-F238E27FC236}">
                      <a16:creationId xmlns:a16="http://schemas.microsoft.com/office/drawing/2014/main" id="{57D33EFB-5C24-4B82-A0CD-33AA8C4139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84155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30" name="Line 158">
                  <a:extLst>
                    <a:ext uri="{FF2B5EF4-FFF2-40B4-BE49-F238E27FC236}">
                      <a16:creationId xmlns:a16="http://schemas.microsoft.com/office/drawing/2014/main" id="{07796D40-7AD7-4E93-A1D3-B9C012E562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3964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31" name="Line 159">
                  <a:extLst>
                    <a:ext uri="{FF2B5EF4-FFF2-40B4-BE49-F238E27FC236}">
                      <a16:creationId xmlns:a16="http://schemas.microsoft.com/office/drawing/2014/main" id="{BEAA7BBE-3FF9-42A8-B92D-1FA10E72EC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95139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32" name="Line 160">
                  <a:extLst>
                    <a:ext uri="{FF2B5EF4-FFF2-40B4-BE49-F238E27FC236}">
                      <a16:creationId xmlns:a16="http://schemas.microsoft.com/office/drawing/2014/main" id="{DC25B2B4-CB49-4468-BB4C-A436F4F0EA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5063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33" name="Line 161">
                  <a:extLst>
                    <a:ext uri="{FF2B5EF4-FFF2-40B4-BE49-F238E27FC236}">
                      <a16:creationId xmlns:a16="http://schemas.microsoft.com/office/drawing/2014/main" id="{6F55EF30-7084-4F5F-BA37-A0E467FBEA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34" name="Line 162">
                  <a:extLst>
                    <a:ext uri="{FF2B5EF4-FFF2-40B4-BE49-F238E27FC236}">
                      <a16:creationId xmlns:a16="http://schemas.microsoft.com/office/drawing/2014/main" id="{4CE3A5B7-D7A5-472B-8691-38ADCE5718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052791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35" name="Line 163">
                  <a:extLst>
                    <a:ext uri="{FF2B5EF4-FFF2-40B4-BE49-F238E27FC236}">
                      <a16:creationId xmlns:a16="http://schemas.microsoft.com/office/drawing/2014/main" id="{47C88FE9-6A1A-44CD-B28C-BACC682EC6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36" name="Line 164">
                  <a:extLst>
                    <a:ext uri="{FF2B5EF4-FFF2-40B4-BE49-F238E27FC236}">
                      <a16:creationId xmlns:a16="http://schemas.microsoft.com/office/drawing/2014/main" id="{8FAB88C8-E703-4B3F-8802-AFA14245C8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06123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37" name="Line 165">
                  <a:extLst>
                    <a:ext uri="{FF2B5EF4-FFF2-40B4-BE49-F238E27FC236}">
                      <a16:creationId xmlns:a16="http://schemas.microsoft.com/office/drawing/2014/main" id="{DF4F591B-D988-4BD9-9EFB-0D8C978106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38" name="Line 166">
                  <a:extLst>
                    <a:ext uri="{FF2B5EF4-FFF2-40B4-BE49-F238E27FC236}">
                      <a16:creationId xmlns:a16="http://schemas.microsoft.com/office/drawing/2014/main" id="{B0A23398-7287-45FE-B3CD-3251EEBD1D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80893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39" name="Line 167">
                  <a:extLst>
                    <a:ext uri="{FF2B5EF4-FFF2-40B4-BE49-F238E27FC236}">
                      <a16:creationId xmlns:a16="http://schemas.microsoft.com/office/drawing/2014/main" id="{96E99843-B150-424D-A869-9357EEBE01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65174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40" name="Line 168">
                  <a:extLst>
                    <a:ext uri="{FF2B5EF4-FFF2-40B4-BE49-F238E27FC236}">
                      <a16:creationId xmlns:a16="http://schemas.microsoft.com/office/drawing/2014/main" id="{045CBE69-AAD9-4CD5-BE19-93CBA79DD1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49297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41" name="Line 169">
                  <a:extLst>
                    <a:ext uri="{FF2B5EF4-FFF2-40B4-BE49-F238E27FC236}">
                      <a16:creationId xmlns:a16="http://schemas.microsoft.com/office/drawing/2014/main" id="{5C27079F-57AD-42DB-A789-92AC54A183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33579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42" name="Line 170">
                  <a:extLst>
                    <a:ext uri="{FF2B5EF4-FFF2-40B4-BE49-F238E27FC236}">
                      <a16:creationId xmlns:a16="http://schemas.microsoft.com/office/drawing/2014/main" id="{3082E8DE-858E-4F9E-BBA6-4577172C87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17861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43" name="Line 171">
                  <a:extLst>
                    <a:ext uri="{FF2B5EF4-FFF2-40B4-BE49-F238E27FC236}">
                      <a16:creationId xmlns:a16="http://schemas.microsoft.com/office/drawing/2014/main" id="{12724A9C-0B3C-4556-B2F0-D86A5645A1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02143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44" name="Line 172">
                  <a:extLst>
                    <a:ext uri="{FF2B5EF4-FFF2-40B4-BE49-F238E27FC236}">
                      <a16:creationId xmlns:a16="http://schemas.microsoft.com/office/drawing/2014/main" id="{80DF2D51-5F22-4EB8-89D7-6853ECD336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86425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45" name="Line 173">
                  <a:extLst>
                    <a:ext uri="{FF2B5EF4-FFF2-40B4-BE49-F238E27FC236}">
                      <a16:creationId xmlns:a16="http://schemas.microsoft.com/office/drawing/2014/main" id="{F73A1FA2-3705-41DF-AD7C-B698693E22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70706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46" name="Line 174">
                  <a:extLst>
                    <a:ext uri="{FF2B5EF4-FFF2-40B4-BE49-F238E27FC236}">
                      <a16:creationId xmlns:a16="http://schemas.microsoft.com/office/drawing/2014/main" id="{8AB3AB7C-77A7-4D91-9104-2534B3430A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54829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47" name="Line 175">
                  <a:extLst>
                    <a:ext uri="{FF2B5EF4-FFF2-40B4-BE49-F238E27FC236}">
                      <a16:creationId xmlns:a16="http://schemas.microsoft.com/office/drawing/2014/main" id="{3F575EF0-F204-4F3C-ACDC-D991AFA5A8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391115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48" name="Line 176">
                  <a:extLst>
                    <a:ext uri="{FF2B5EF4-FFF2-40B4-BE49-F238E27FC236}">
                      <a16:creationId xmlns:a16="http://schemas.microsoft.com/office/drawing/2014/main" id="{EB1F484A-4326-4830-B762-8E3FE5F5D6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23393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49" name="Line 177">
                  <a:extLst>
                    <a:ext uri="{FF2B5EF4-FFF2-40B4-BE49-F238E27FC236}">
                      <a16:creationId xmlns:a16="http://schemas.microsoft.com/office/drawing/2014/main" id="{420F8019-51CC-4557-86E2-41D9B518A6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07675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50" name="Line 178">
                  <a:extLst>
                    <a:ext uri="{FF2B5EF4-FFF2-40B4-BE49-F238E27FC236}">
                      <a16:creationId xmlns:a16="http://schemas.microsoft.com/office/drawing/2014/main" id="{7A489095-F782-4273-9611-89CA1A04B4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91956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51" name="Line 179">
                  <a:extLst>
                    <a:ext uri="{FF2B5EF4-FFF2-40B4-BE49-F238E27FC236}">
                      <a16:creationId xmlns:a16="http://schemas.microsoft.com/office/drawing/2014/main" id="{40D5E96A-5135-4AC9-8C57-1CD3E4D597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76238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52" name="Line 180">
                  <a:extLst>
                    <a:ext uri="{FF2B5EF4-FFF2-40B4-BE49-F238E27FC236}">
                      <a16:creationId xmlns:a16="http://schemas.microsoft.com/office/drawing/2014/main" id="{BB8FAE09-C867-4112-9DC5-67016EF882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60520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53" name="Line 181">
                  <a:extLst>
                    <a:ext uri="{FF2B5EF4-FFF2-40B4-BE49-F238E27FC236}">
                      <a16:creationId xmlns:a16="http://schemas.microsoft.com/office/drawing/2014/main" id="{B6C3F093-2E8D-4FF9-BE1A-7043DC010E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44643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54" name="Line 182">
                  <a:extLst>
                    <a:ext uri="{FF2B5EF4-FFF2-40B4-BE49-F238E27FC236}">
                      <a16:creationId xmlns:a16="http://schemas.microsoft.com/office/drawing/2014/main" id="{555FA54F-F941-468F-88F8-B0593423A3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28925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55" name="Line 183">
                  <a:extLst>
                    <a:ext uri="{FF2B5EF4-FFF2-40B4-BE49-F238E27FC236}">
                      <a16:creationId xmlns:a16="http://schemas.microsoft.com/office/drawing/2014/main" id="{3EED4D20-46AB-40C7-BC5E-C870E948A4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13207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56" name="Line 184">
                  <a:extLst>
                    <a:ext uri="{FF2B5EF4-FFF2-40B4-BE49-F238E27FC236}">
                      <a16:creationId xmlns:a16="http://schemas.microsoft.com/office/drawing/2014/main" id="{2A58D68D-5D80-41F9-BB58-77EE94EBCA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97488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57" name="Line 185">
                  <a:extLst>
                    <a:ext uri="{FF2B5EF4-FFF2-40B4-BE49-F238E27FC236}">
                      <a16:creationId xmlns:a16="http://schemas.microsoft.com/office/drawing/2014/main" id="{27CB87DE-35F1-4B4B-A425-C83CB80EA8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81770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58" name="Freeform 186">
                  <a:extLst>
                    <a:ext uri="{FF2B5EF4-FFF2-40B4-BE49-F238E27FC236}">
                      <a16:creationId xmlns:a16="http://schemas.microsoft.com/office/drawing/2014/main" id="{75F6756D-CE55-4F2D-A91D-3EC1105F77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59" name="Freeform 187">
                  <a:extLst>
                    <a:ext uri="{FF2B5EF4-FFF2-40B4-BE49-F238E27FC236}">
                      <a16:creationId xmlns:a16="http://schemas.microsoft.com/office/drawing/2014/main" id="{A5958862-96A5-400D-A3B4-B370B048BE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60" name="Freeform 188">
                  <a:extLst>
                    <a:ext uri="{FF2B5EF4-FFF2-40B4-BE49-F238E27FC236}">
                      <a16:creationId xmlns:a16="http://schemas.microsoft.com/office/drawing/2014/main" id="{8E4E039D-7FE3-4B28-82BF-254C4F8A2A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61" name="Freeform 189">
                  <a:extLst>
                    <a:ext uri="{FF2B5EF4-FFF2-40B4-BE49-F238E27FC236}">
                      <a16:creationId xmlns:a16="http://schemas.microsoft.com/office/drawing/2014/main" id="{083869FE-7FB9-4E49-9DC2-94EA98C86F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62" name="Freeform 190">
                  <a:extLst>
                    <a:ext uri="{FF2B5EF4-FFF2-40B4-BE49-F238E27FC236}">
                      <a16:creationId xmlns:a16="http://schemas.microsoft.com/office/drawing/2014/main" id="{294407FE-1E7C-4C3E-A3EC-FA02EA5937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2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63" name="Line 191">
                  <a:extLst>
                    <a:ext uri="{FF2B5EF4-FFF2-40B4-BE49-F238E27FC236}">
                      <a16:creationId xmlns:a16="http://schemas.microsoft.com/office/drawing/2014/main" id="{11295EB4-51EC-4073-A4B4-C3EBABD4C4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7446669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64" name="Line 192">
                  <a:extLst>
                    <a:ext uri="{FF2B5EF4-FFF2-40B4-BE49-F238E27FC236}">
                      <a16:creationId xmlns:a16="http://schemas.microsoft.com/office/drawing/2014/main" id="{5FC68622-1456-4B04-9B43-56608C620F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65" name="Line 193">
                  <a:extLst>
                    <a:ext uri="{FF2B5EF4-FFF2-40B4-BE49-F238E27FC236}">
                      <a16:creationId xmlns:a16="http://schemas.microsoft.com/office/drawing/2014/main" id="{A62F74E1-D12E-47D5-A7A9-9BDCE6589F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06696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66" name="Line 194">
                  <a:extLst>
                    <a:ext uri="{FF2B5EF4-FFF2-40B4-BE49-F238E27FC236}">
                      <a16:creationId xmlns:a16="http://schemas.microsoft.com/office/drawing/2014/main" id="{3A246216-11C1-488D-84F9-46978BAE3F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56218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67" name="Line 195">
                  <a:extLst>
                    <a:ext uri="{FF2B5EF4-FFF2-40B4-BE49-F238E27FC236}">
                      <a16:creationId xmlns:a16="http://schemas.microsoft.com/office/drawing/2014/main" id="{668B9740-B00B-4029-A372-BE00F4A5B3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81926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68" name="Line 196">
                  <a:extLst>
                    <a:ext uri="{FF2B5EF4-FFF2-40B4-BE49-F238E27FC236}">
                      <a16:creationId xmlns:a16="http://schemas.microsoft.com/office/drawing/2014/main" id="{7CDFC20C-B7FA-4471-85E0-3D6C56AE64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7317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69" name="Line 197">
                  <a:extLst>
                    <a:ext uri="{FF2B5EF4-FFF2-40B4-BE49-F238E27FC236}">
                      <a16:creationId xmlns:a16="http://schemas.microsoft.com/office/drawing/2014/main" id="{E4F34532-F1AD-479C-8FD2-C409BFE9DE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28663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70" name="Line 198">
                  <a:extLst>
                    <a:ext uri="{FF2B5EF4-FFF2-40B4-BE49-F238E27FC236}">
                      <a16:creationId xmlns:a16="http://schemas.microsoft.com/office/drawing/2014/main" id="{64BB6C80-0ABE-402F-88ED-E5B2BE49F4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84155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71" name="Line 199">
                  <a:extLst>
                    <a:ext uri="{FF2B5EF4-FFF2-40B4-BE49-F238E27FC236}">
                      <a16:creationId xmlns:a16="http://schemas.microsoft.com/office/drawing/2014/main" id="{1243E0F3-8436-4185-A7CE-F4CBCEA16E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39647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72" name="Line 200">
                  <a:extLst>
                    <a:ext uri="{FF2B5EF4-FFF2-40B4-BE49-F238E27FC236}">
                      <a16:creationId xmlns:a16="http://schemas.microsoft.com/office/drawing/2014/main" id="{236F60CE-8E72-4A93-B648-DF3D7119F4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95139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73" name="Line 201">
                  <a:extLst>
                    <a:ext uri="{FF2B5EF4-FFF2-40B4-BE49-F238E27FC236}">
                      <a16:creationId xmlns:a16="http://schemas.microsoft.com/office/drawing/2014/main" id="{444ED44F-C169-4F0B-B4EC-D5DB0B6372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50631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74" name="Line 202">
                  <a:extLst>
                    <a:ext uri="{FF2B5EF4-FFF2-40B4-BE49-F238E27FC236}">
                      <a16:creationId xmlns:a16="http://schemas.microsoft.com/office/drawing/2014/main" id="{2C4288A5-B6A5-4C8E-A19D-DDCD6ADE9B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2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75" name="Line 203">
                  <a:extLst>
                    <a:ext uri="{FF2B5EF4-FFF2-40B4-BE49-F238E27FC236}">
                      <a16:creationId xmlns:a16="http://schemas.microsoft.com/office/drawing/2014/main" id="{5051BBEB-4FF5-4176-A1E6-34C7F9262D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052791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76" name="Line 204">
                  <a:extLst>
                    <a:ext uri="{FF2B5EF4-FFF2-40B4-BE49-F238E27FC236}">
                      <a16:creationId xmlns:a16="http://schemas.microsoft.com/office/drawing/2014/main" id="{A80D4F0C-AB10-4116-AB9A-5FCE88C703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77" name="Line 205">
                  <a:extLst>
                    <a:ext uri="{FF2B5EF4-FFF2-40B4-BE49-F238E27FC236}">
                      <a16:creationId xmlns:a16="http://schemas.microsoft.com/office/drawing/2014/main" id="{340BFCBB-773E-46CB-9882-9E595BF41E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06123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78" name="Line 207">
                  <a:extLst>
                    <a:ext uri="{FF2B5EF4-FFF2-40B4-BE49-F238E27FC236}">
                      <a16:creationId xmlns:a16="http://schemas.microsoft.com/office/drawing/2014/main" id="{FF2510C5-AF33-4003-9642-3E49040D6E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79" name="Line 208">
                  <a:extLst>
                    <a:ext uri="{FF2B5EF4-FFF2-40B4-BE49-F238E27FC236}">
                      <a16:creationId xmlns:a16="http://schemas.microsoft.com/office/drawing/2014/main" id="{B941602F-6412-4856-97D7-BB14F0F13C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80893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80" name="Line 209">
                  <a:extLst>
                    <a:ext uri="{FF2B5EF4-FFF2-40B4-BE49-F238E27FC236}">
                      <a16:creationId xmlns:a16="http://schemas.microsoft.com/office/drawing/2014/main" id="{F47F71E1-B45E-4FE3-A38B-033C80EDFE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65174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81" name="Line 210">
                  <a:extLst>
                    <a:ext uri="{FF2B5EF4-FFF2-40B4-BE49-F238E27FC236}">
                      <a16:creationId xmlns:a16="http://schemas.microsoft.com/office/drawing/2014/main" id="{1D76B65D-63E5-4B0D-9CCA-7A20E85F45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49297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82" name="Line 211">
                  <a:extLst>
                    <a:ext uri="{FF2B5EF4-FFF2-40B4-BE49-F238E27FC236}">
                      <a16:creationId xmlns:a16="http://schemas.microsoft.com/office/drawing/2014/main" id="{4E22B82D-9D05-4B4B-98AF-945615FBC2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33579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83" name="Line 212">
                  <a:extLst>
                    <a:ext uri="{FF2B5EF4-FFF2-40B4-BE49-F238E27FC236}">
                      <a16:creationId xmlns:a16="http://schemas.microsoft.com/office/drawing/2014/main" id="{FC16E180-E337-4C55-B620-E55261CEEE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17861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84" name="Line 213">
                  <a:extLst>
                    <a:ext uri="{FF2B5EF4-FFF2-40B4-BE49-F238E27FC236}">
                      <a16:creationId xmlns:a16="http://schemas.microsoft.com/office/drawing/2014/main" id="{32CFBB4F-128B-4964-A268-21F0C567B4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02143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85" name="Line 214">
                  <a:extLst>
                    <a:ext uri="{FF2B5EF4-FFF2-40B4-BE49-F238E27FC236}">
                      <a16:creationId xmlns:a16="http://schemas.microsoft.com/office/drawing/2014/main" id="{D990F0B4-4A7D-4A28-9F17-55C5640301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864249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86" name="Line 215">
                  <a:extLst>
                    <a:ext uri="{FF2B5EF4-FFF2-40B4-BE49-F238E27FC236}">
                      <a16:creationId xmlns:a16="http://schemas.microsoft.com/office/drawing/2014/main" id="{3BBE43A7-A89C-4173-915D-E464B3AA09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70706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87" name="Line 216">
                  <a:extLst>
                    <a:ext uri="{FF2B5EF4-FFF2-40B4-BE49-F238E27FC236}">
                      <a16:creationId xmlns:a16="http://schemas.microsoft.com/office/drawing/2014/main" id="{D39F0B4C-8079-4710-A006-A09D8ABDEC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54829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88" name="Line 217">
                  <a:extLst>
                    <a:ext uri="{FF2B5EF4-FFF2-40B4-BE49-F238E27FC236}">
                      <a16:creationId xmlns:a16="http://schemas.microsoft.com/office/drawing/2014/main" id="{0F51694E-1516-4C63-A88E-89C7EBCBB9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39111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89" name="Line 218">
                  <a:extLst>
                    <a:ext uri="{FF2B5EF4-FFF2-40B4-BE49-F238E27FC236}">
                      <a16:creationId xmlns:a16="http://schemas.microsoft.com/office/drawing/2014/main" id="{86DF4503-B2DD-4024-AAB9-0550F70A42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23393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90" name="Line 219">
                  <a:extLst>
                    <a:ext uri="{FF2B5EF4-FFF2-40B4-BE49-F238E27FC236}">
                      <a16:creationId xmlns:a16="http://schemas.microsoft.com/office/drawing/2014/main" id="{E91CE3F3-712D-4B31-866E-0364927350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07675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91" name="Line 220">
                  <a:extLst>
                    <a:ext uri="{FF2B5EF4-FFF2-40B4-BE49-F238E27FC236}">
                      <a16:creationId xmlns:a16="http://schemas.microsoft.com/office/drawing/2014/main" id="{D61C93DA-C1A3-40F6-B10E-E185F14262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91956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92" name="Line 221">
                  <a:extLst>
                    <a:ext uri="{FF2B5EF4-FFF2-40B4-BE49-F238E27FC236}">
                      <a16:creationId xmlns:a16="http://schemas.microsoft.com/office/drawing/2014/main" id="{76167F38-1F50-46F6-A213-9F07D3D973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76238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93" name="Line 222">
                  <a:extLst>
                    <a:ext uri="{FF2B5EF4-FFF2-40B4-BE49-F238E27FC236}">
                      <a16:creationId xmlns:a16="http://schemas.microsoft.com/office/drawing/2014/main" id="{0ACD598C-33C1-4C7B-9F70-9B6DC2F05E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60520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94" name="Line 223">
                  <a:extLst>
                    <a:ext uri="{FF2B5EF4-FFF2-40B4-BE49-F238E27FC236}">
                      <a16:creationId xmlns:a16="http://schemas.microsoft.com/office/drawing/2014/main" id="{15FCB4CA-5400-486B-BE34-02CCF7367D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44643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95" name="Line 224">
                  <a:extLst>
                    <a:ext uri="{FF2B5EF4-FFF2-40B4-BE49-F238E27FC236}">
                      <a16:creationId xmlns:a16="http://schemas.microsoft.com/office/drawing/2014/main" id="{714CFA7C-1AAF-4AFA-BC5E-73E94F34F3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28925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96" name="Line 225">
                  <a:extLst>
                    <a:ext uri="{FF2B5EF4-FFF2-40B4-BE49-F238E27FC236}">
                      <a16:creationId xmlns:a16="http://schemas.microsoft.com/office/drawing/2014/main" id="{1EB9F620-3F3F-4530-AF9B-8121A03F6C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13207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97" name="Line 226">
                  <a:extLst>
                    <a:ext uri="{FF2B5EF4-FFF2-40B4-BE49-F238E27FC236}">
                      <a16:creationId xmlns:a16="http://schemas.microsoft.com/office/drawing/2014/main" id="{B172B01C-4245-4E1E-B130-7D0E6B2E13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97488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98" name="Line 227">
                  <a:extLst>
                    <a:ext uri="{FF2B5EF4-FFF2-40B4-BE49-F238E27FC236}">
                      <a16:creationId xmlns:a16="http://schemas.microsoft.com/office/drawing/2014/main" id="{89DDE8D5-626D-4EA7-8C65-4D07E771A3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81770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599" name="Freeform 228">
                  <a:extLst>
                    <a:ext uri="{FF2B5EF4-FFF2-40B4-BE49-F238E27FC236}">
                      <a16:creationId xmlns:a16="http://schemas.microsoft.com/office/drawing/2014/main" id="{8AAEEF9F-A879-4F7D-B477-EA13A6C8AD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00" name="Freeform 229">
                  <a:extLst>
                    <a:ext uri="{FF2B5EF4-FFF2-40B4-BE49-F238E27FC236}">
                      <a16:creationId xmlns:a16="http://schemas.microsoft.com/office/drawing/2014/main" id="{A5B12FB0-CBEA-409F-95FA-FD3D7145E4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01" name="Freeform 230">
                  <a:extLst>
                    <a:ext uri="{FF2B5EF4-FFF2-40B4-BE49-F238E27FC236}">
                      <a16:creationId xmlns:a16="http://schemas.microsoft.com/office/drawing/2014/main" id="{17227BDB-9EE2-4059-80AB-ED8F8B60AF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02" name="Freeform 231">
                  <a:extLst>
                    <a:ext uri="{FF2B5EF4-FFF2-40B4-BE49-F238E27FC236}">
                      <a16:creationId xmlns:a16="http://schemas.microsoft.com/office/drawing/2014/main" id="{CEBAA35E-009B-4654-BEEF-652450D34D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03" name="Freeform 232">
                  <a:extLst>
                    <a:ext uri="{FF2B5EF4-FFF2-40B4-BE49-F238E27FC236}">
                      <a16:creationId xmlns:a16="http://schemas.microsoft.com/office/drawing/2014/main" id="{0DFEA55A-BA57-4B43-8086-551379CE5C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04" name="Line 233">
                  <a:extLst>
                    <a:ext uri="{FF2B5EF4-FFF2-40B4-BE49-F238E27FC236}">
                      <a16:creationId xmlns:a16="http://schemas.microsoft.com/office/drawing/2014/main" id="{79B8373D-C840-4634-BD55-CC8BFC9755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7446669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05" name="Line 234">
                  <a:extLst>
                    <a:ext uri="{FF2B5EF4-FFF2-40B4-BE49-F238E27FC236}">
                      <a16:creationId xmlns:a16="http://schemas.microsoft.com/office/drawing/2014/main" id="{456A89A9-03C2-420E-BA8E-8B54FD81E2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06" name="Line 235">
                  <a:extLst>
                    <a:ext uri="{FF2B5EF4-FFF2-40B4-BE49-F238E27FC236}">
                      <a16:creationId xmlns:a16="http://schemas.microsoft.com/office/drawing/2014/main" id="{A938A1EC-0EED-4E45-88E2-BDC1BF93B5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06696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07" name="Line 236">
                  <a:extLst>
                    <a:ext uri="{FF2B5EF4-FFF2-40B4-BE49-F238E27FC236}">
                      <a16:creationId xmlns:a16="http://schemas.microsoft.com/office/drawing/2014/main" id="{3D6159B9-1B54-46F7-92D9-BC51B5BCEF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56218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08" name="Line 237">
                  <a:extLst>
                    <a:ext uri="{FF2B5EF4-FFF2-40B4-BE49-F238E27FC236}">
                      <a16:creationId xmlns:a16="http://schemas.microsoft.com/office/drawing/2014/main" id="{A486E1E9-8730-4C97-8BB3-1E093B146D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81926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09" name="Line 238">
                  <a:extLst>
                    <a:ext uri="{FF2B5EF4-FFF2-40B4-BE49-F238E27FC236}">
                      <a16:creationId xmlns:a16="http://schemas.microsoft.com/office/drawing/2014/main" id="{E018C4DC-0311-49D1-89A2-6EE16EC4B2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7317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10" name="Line 239">
                  <a:extLst>
                    <a:ext uri="{FF2B5EF4-FFF2-40B4-BE49-F238E27FC236}">
                      <a16:creationId xmlns:a16="http://schemas.microsoft.com/office/drawing/2014/main" id="{EE04C24E-58F5-4882-B8AF-D418985B82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28663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11" name="Line 240">
                  <a:extLst>
                    <a:ext uri="{FF2B5EF4-FFF2-40B4-BE49-F238E27FC236}">
                      <a16:creationId xmlns:a16="http://schemas.microsoft.com/office/drawing/2014/main" id="{326458AD-75A8-4A0B-95A9-DB0CCDDCBD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84155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12" name="Line 241">
                  <a:extLst>
                    <a:ext uri="{FF2B5EF4-FFF2-40B4-BE49-F238E27FC236}">
                      <a16:creationId xmlns:a16="http://schemas.microsoft.com/office/drawing/2014/main" id="{B07754C0-AFD5-46B0-97B3-9AD9A1CBF3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3964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13" name="Line 242">
                  <a:extLst>
                    <a:ext uri="{FF2B5EF4-FFF2-40B4-BE49-F238E27FC236}">
                      <a16:creationId xmlns:a16="http://schemas.microsoft.com/office/drawing/2014/main" id="{92EF1245-3CBA-4BDE-BB9E-C2C1A1CEF7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95139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14" name="Line 243">
                  <a:extLst>
                    <a:ext uri="{FF2B5EF4-FFF2-40B4-BE49-F238E27FC236}">
                      <a16:creationId xmlns:a16="http://schemas.microsoft.com/office/drawing/2014/main" id="{20ABCFBC-B858-417D-8BA7-FF10F28D66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5063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15" name="Line 244">
                  <a:extLst>
                    <a:ext uri="{FF2B5EF4-FFF2-40B4-BE49-F238E27FC236}">
                      <a16:creationId xmlns:a16="http://schemas.microsoft.com/office/drawing/2014/main" id="{BC02353D-7718-4992-B358-9BDC186B74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16" name="Line 245">
                  <a:extLst>
                    <a:ext uri="{FF2B5EF4-FFF2-40B4-BE49-F238E27FC236}">
                      <a16:creationId xmlns:a16="http://schemas.microsoft.com/office/drawing/2014/main" id="{DB9FF271-18DC-4BD3-8079-353C0BA0ED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052791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17" name="Line 246">
                  <a:extLst>
                    <a:ext uri="{FF2B5EF4-FFF2-40B4-BE49-F238E27FC236}">
                      <a16:creationId xmlns:a16="http://schemas.microsoft.com/office/drawing/2014/main" id="{C0486B21-9878-4357-AAFC-C01961EB6B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18" name="Line 247">
                  <a:extLst>
                    <a:ext uri="{FF2B5EF4-FFF2-40B4-BE49-F238E27FC236}">
                      <a16:creationId xmlns:a16="http://schemas.microsoft.com/office/drawing/2014/main" id="{3CA8BD78-494D-43EE-862E-E5CC6B880A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06123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19" name="Line 248">
                  <a:extLst>
                    <a:ext uri="{FF2B5EF4-FFF2-40B4-BE49-F238E27FC236}">
                      <a16:creationId xmlns:a16="http://schemas.microsoft.com/office/drawing/2014/main" id="{78682939-1C95-478C-BAF5-AE462D143C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20" name="Line 249">
                  <a:extLst>
                    <a:ext uri="{FF2B5EF4-FFF2-40B4-BE49-F238E27FC236}">
                      <a16:creationId xmlns:a16="http://schemas.microsoft.com/office/drawing/2014/main" id="{36FBC5FD-C2E7-4652-B440-C46F4A7181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80893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21" name="Line 250">
                  <a:extLst>
                    <a:ext uri="{FF2B5EF4-FFF2-40B4-BE49-F238E27FC236}">
                      <a16:creationId xmlns:a16="http://schemas.microsoft.com/office/drawing/2014/main" id="{AF90B3C6-2238-4A5C-BEAB-822F7C643F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65174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22" name="Line 251">
                  <a:extLst>
                    <a:ext uri="{FF2B5EF4-FFF2-40B4-BE49-F238E27FC236}">
                      <a16:creationId xmlns:a16="http://schemas.microsoft.com/office/drawing/2014/main" id="{2BA95409-C5D8-4DFF-9637-154C493A5F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49297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23" name="Line 252">
                  <a:extLst>
                    <a:ext uri="{FF2B5EF4-FFF2-40B4-BE49-F238E27FC236}">
                      <a16:creationId xmlns:a16="http://schemas.microsoft.com/office/drawing/2014/main" id="{16C60731-9F72-4111-8DB7-FA9FFC521D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33579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24" name="Line 253">
                  <a:extLst>
                    <a:ext uri="{FF2B5EF4-FFF2-40B4-BE49-F238E27FC236}">
                      <a16:creationId xmlns:a16="http://schemas.microsoft.com/office/drawing/2014/main" id="{1F5EF888-52B8-47BE-9332-5D1F7791D4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17861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25" name="Line 254">
                  <a:extLst>
                    <a:ext uri="{FF2B5EF4-FFF2-40B4-BE49-F238E27FC236}">
                      <a16:creationId xmlns:a16="http://schemas.microsoft.com/office/drawing/2014/main" id="{50235CAA-93C9-41BA-A85D-ACBB1D2AFA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02143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26" name="Line 255">
                  <a:extLst>
                    <a:ext uri="{FF2B5EF4-FFF2-40B4-BE49-F238E27FC236}">
                      <a16:creationId xmlns:a16="http://schemas.microsoft.com/office/drawing/2014/main" id="{06294892-E51C-413A-B679-906D20A48C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864249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27" name="Line 256">
                  <a:extLst>
                    <a:ext uri="{FF2B5EF4-FFF2-40B4-BE49-F238E27FC236}">
                      <a16:creationId xmlns:a16="http://schemas.microsoft.com/office/drawing/2014/main" id="{D0CEA6A7-ED49-4B56-AE7F-2D2EC43B80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70706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28" name="Line 257">
                  <a:extLst>
                    <a:ext uri="{FF2B5EF4-FFF2-40B4-BE49-F238E27FC236}">
                      <a16:creationId xmlns:a16="http://schemas.microsoft.com/office/drawing/2014/main" id="{03752982-601C-497A-A180-11C1B73C06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54829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29" name="Line 258">
                  <a:extLst>
                    <a:ext uri="{FF2B5EF4-FFF2-40B4-BE49-F238E27FC236}">
                      <a16:creationId xmlns:a16="http://schemas.microsoft.com/office/drawing/2014/main" id="{F6061E96-EE0A-475A-BCB1-266CD16833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39111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30" name="Line 259">
                  <a:extLst>
                    <a:ext uri="{FF2B5EF4-FFF2-40B4-BE49-F238E27FC236}">
                      <a16:creationId xmlns:a16="http://schemas.microsoft.com/office/drawing/2014/main" id="{7287C885-1897-4B5E-AC84-9C25C15E34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23393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31" name="Line 260">
                  <a:extLst>
                    <a:ext uri="{FF2B5EF4-FFF2-40B4-BE49-F238E27FC236}">
                      <a16:creationId xmlns:a16="http://schemas.microsoft.com/office/drawing/2014/main" id="{973DB2FB-0EAC-4130-83C8-1BECC8481A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07675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32" name="Line 261">
                  <a:extLst>
                    <a:ext uri="{FF2B5EF4-FFF2-40B4-BE49-F238E27FC236}">
                      <a16:creationId xmlns:a16="http://schemas.microsoft.com/office/drawing/2014/main" id="{49AC504E-3114-4375-8F9A-AC7A5DDECC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91956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33" name="Line 262">
                  <a:extLst>
                    <a:ext uri="{FF2B5EF4-FFF2-40B4-BE49-F238E27FC236}">
                      <a16:creationId xmlns:a16="http://schemas.microsoft.com/office/drawing/2014/main" id="{D8533AE1-E559-436E-815B-9EBFBA51FC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76238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34" name="Line 263">
                  <a:extLst>
                    <a:ext uri="{FF2B5EF4-FFF2-40B4-BE49-F238E27FC236}">
                      <a16:creationId xmlns:a16="http://schemas.microsoft.com/office/drawing/2014/main" id="{7D21918F-8454-4D9A-AB92-702D227638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60520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35" name="Line 264">
                  <a:extLst>
                    <a:ext uri="{FF2B5EF4-FFF2-40B4-BE49-F238E27FC236}">
                      <a16:creationId xmlns:a16="http://schemas.microsoft.com/office/drawing/2014/main" id="{9622F24A-213E-43F9-93F1-D3337EE1F5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44643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36" name="Line 265">
                  <a:extLst>
                    <a:ext uri="{FF2B5EF4-FFF2-40B4-BE49-F238E27FC236}">
                      <a16:creationId xmlns:a16="http://schemas.microsoft.com/office/drawing/2014/main" id="{37EF4CD4-AA78-4DF8-8CFC-1D9A9DEAF3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28925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37" name="Line 266">
                  <a:extLst>
                    <a:ext uri="{FF2B5EF4-FFF2-40B4-BE49-F238E27FC236}">
                      <a16:creationId xmlns:a16="http://schemas.microsoft.com/office/drawing/2014/main" id="{ACB792A3-150A-4B04-BCDA-7391CDE470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13207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38" name="Line 267">
                  <a:extLst>
                    <a:ext uri="{FF2B5EF4-FFF2-40B4-BE49-F238E27FC236}">
                      <a16:creationId xmlns:a16="http://schemas.microsoft.com/office/drawing/2014/main" id="{E4DB78C8-143C-4CBD-BCC0-AFA9DE1D66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97488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39" name="Line 268">
                  <a:extLst>
                    <a:ext uri="{FF2B5EF4-FFF2-40B4-BE49-F238E27FC236}">
                      <a16:creationId xmlns:a16="http://schemas.microsoft.com/office/drawing/2014/main" id="{1EB26D09-3CF0-4396-8730-09DB2B3395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81770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40" name="Freeform 269">
                  <a:extLst>
                    <a:ext uri="{FF2B5EF4-FFF2-40B4-BE49-F238E27FC236}">
                      <a16:creationId xmlns:a16="http://schemas.microsoft.com/office/drawing/2014/main" id="{D15B65A4-BB6A-4B53-9959-EAE2E71F4B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41" name="Freeform 270">
                  <a:extLst>
                    <a:ext uri="{FF2B5EF4-FFF2-40B4-BE49-F238E27FC236}">
                      <a16:creationId xmlns:a16="http://schemas.microsoft.com/office/drawing/2014/main" id="{52160751-95B4-4BFD-A389-42EDC295A2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42" name="Freeform 271">
                  <a:extLst>
                    <a:ext uri="{FF2B5EF4-FFF2-40B4-BE49-F238E27FC236}">
                      <a16:creationId xmlns:a16="http://schemas.microsoft.com/office/drawing/2014/main" id="{B0531B5A-BFEC-486A-800D-A0FD3DB57F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43" name="Freeform 272">
                  <a:extLst>
                    <a:ext uri="{FF2B5EF4-FFF2-40B4-BE49-F238E27FC236}">
                      <a16:creationId xmlns:a16="http://schemas.microsoft.com/office/drawing/2014/main" id="{24916835-39BA-4016-9834-BC9521574B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44" name="Freeform 273">
                  <a:extLst>
                    <a:ext uri="{FF2B5EF4-FFF2-40B4-BE49-F238E27FC236}">
                      <a16:creationId xmlns:a16="http://schemas.microsoft.com/office/drawing/2014/main" id="{2A310560-500D-48A8-A3FF-EC94E0E517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45" name="Line 274">
                  <a:extLst>
                    <a:ext uri="{FF2B5EF4-FFF2-40B4-BE49-F238E27FC236}">
                      <a16:creationId xmlns:a16="http://schemas.microsoft.com/office/drawing/2014/main" id="{5FED4DF2-5D8D-4BE1-B770-DFB67093FF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7446669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46" name="Line 275">
                  <a:extLst>
                    <a:ext uri="{FF2B5EF4-FFF2-40B4-BE49-F238E27FC236}">
                      <a16:creationId xmlns:a16="http://schemas.microsoft.com/office/drawing/2014/main" id="{6D291595-54DF-4FA6-B501-493E7B72FA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47" name="Line 276">
                  <a:extLst>
                    <a:ext uri="{FF2B5EF4-FFF2-40B4-BE49-F238E27FC236}">
                      <a16:creationId xmlns:a16="http://schemas.microsoft.com/office/drawing/2014/main" id="{27E036BC-9B0D-405B-92D7-D83D99B00B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06696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48" name="Line 277">
                  <a:extLst>
                    <a:ext uri="{FF2B5EF4-FFF2-40B4-BE49-F238E27FC236}">
                      <a16:creationId xmlns:a16="http://schemas.microsoft.com/office/drawing/2014/main" id="{8AC2BA58-01FB-441F-9A1B-B2ABADC28F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56218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49" name="Line 278">
                  <a:extLst>
                    <a:ext uri="{FF2B5EF4-FFF2-40B4-BE49-F238E27FC236}">
                      <a16:creationId xmlns:a16="http://schemas.microsoft.com/office/drawing/2014/main" id="{A47D25BB-1699-4A5C-B89B-4A479C2B9F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81926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50" name="Line 279">
                  <a:extLst>
                    <a:ext uri="{FF2B5EF4-FFF2-40B4-BE49-F238E27FC236}">
                      <a16:creationId xmlns:a16="http://schemas.microsoft.com/office/drawing/2014/main" id="{7BD0F5A2-0F24-4C19-926D-2939B8BFE9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7317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51" name="Line 280">
                  <a:extLst>
                    <a:ext uri="{FF2B5EF4-FFF2-40B4-BE49-F238E27FC236}">
                      <a16:creationId xmlns:a16="http://schemas.microsoft.com/office/drawing/2014/main" id="{FEA18F61-97BE-40C2-913C-E9C4E0E390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28663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52" name="Line 281">
                  <a:extLst>
                    <a:ext uri="{FF2B5EF4-FFF2-40B4-BE49-F238E27FC236}">
                      <a16:creationId xmlns:a16="http://schemas.microsoft.com/office/drawing/2014/main" id="{03A3B348-BF5F-4B23-B31F-94355E9EC9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84155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53" name="Line 282">
                  <a:extLst>
                    <a:ext uri="{FF2B5EF4-FFF2-40B4-BE49-F238E27FC236}">
                      <a16:creationId xmlns:a16="http://schemas.microsoft.com/office/drawing/2014/main" id="{9E6A38C8-FC6A-4D34-8891-74325ACA56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3964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54" name="Line 283">
                  <a:extLst>
                    <a:ext uri="{FF2B5EF4-FFF2-40B4-BE49-F238E27FC236}">
                      <a16:creationId xmlns:a16="http://schemas.microsoft.com/office/drawing/2014/main" id="{05B6E760-9828-4999-BE2F-524C572528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95139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55" name="Line 284">
                  <a:extLst>
                    <a:ext uri="{FF2B5EF4-FFF2-40B4-BE49-F238E27FC236}">
                      <a16:creationId xmlns:a16="http://schemas.microsoft.com/office/drawing/2014/main" id="{FECBC49D-3DB8-4C13-91C4-D6927DF752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5063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56" name="Line 285">
                  <a:extLst>
                    <a:ext uri="{FF2B5EF4-FFF2-40B4-BE49-F238E27FC236}">
                      <a16:creationId xmlns:a16="http://schemas.microsoft.com/office/drawing/2014/main" id="{DEFCF7E1-0C55-4A9C-BAA6-6D0346B64F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57" name="Line 286">
                  <a:extLst>
                    <a:ext uri="{FF2B5EF4-FFF2-40B4-BE49-F238E27FC236}">
                      <a16:creationId xmlns:a16="http://schemas.microsoft.com/office/drawing/2014/main" id="{3E82EA5F-545D-4656-AE45-1454A47D3F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052791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58" name="Line 287">
                  <a:extLst>
                    <a:ext uri="{FF2B5EF4-FFF2-40B4-BE49-F238E27FC236}">
                      <a16:creationId xmlns:a16="http://schemas.microsoft.com/office/drawing/2014/main" id="{4C3C7FB0-11AA-4BE7-8576-FF6F2BBFC8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59" name="Line 288">
                  <a:extLst>
                    <a:ext uri="{FF2B5EF4-FFF2-40B4-BE49-F238E27FC236}">
                      <a16:creationId xmlns:a16="http://schemas.microsoft.com/office/drawing/2014/main" id="{66770145-F3BC-493F-A79D-43BECF2807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06123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60" name="Line 289">
                  <a:extLst>
                    <a:ext uri="{FF2B5EF4-FFF2-40B4-BE49-F238E27FC236}">
                      <a16:creationId xmlns:a16="http://schemas.microsoft.com/office/drawing/2014/main" id="{7DF6DABB-8D55-40A3-A70A-8CDD276F27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61" name="Line 290">
                  <a:extLst>
                    <a:ext uri="{FF2B5EF4-FFF2-40B4-BE49-F238E27FC236}">
                      <a16:creationId xmlns:a16="http://schemas.microsoft.com/office/drawing/2014/main" id="{03C03F4C-8E91-4340-8B66-0EDB321FA5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80893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62" name="Line 291">
                  <a:extLst>
                    <a:ext uri="{FF2B5EF4-FFF2-40B4-BE49-F238E27FC236}">
                      <a16:creationId xmlns:a16="http://schemas.microsoft.com/office/drawing/2014/main" id="{96D578FE-6BA1-4154-AA45-85C1E9B6FB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65174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63" name="Line 292">
                  <a:extLst>
                    <a:ext uri="{FF2B5EF4-FFF2-40B4-BE49-F238E27FC236}">
                      <a16:creationId xmlns:a16="http://schemas.microsoft.com/office/drawing/2014/main" id="{C785B73F-74C2-4816-ACDD-C0575E4AD1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49297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64" name="Line 293">
                  <a:extLst>
                    <a:ext uri="{FF2B5EF4-FFF2-40B4-BE49-F238E27FC236}">
                      <a16:creationId xmlns:a16="http://schemas.microsoft.com/office/drawing/2014/main" id="{ADDB5739-5C1E-40B3-9070-3B7E0EBEBC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33579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65" name="Line 294">
                  <a:extLst>
                    <a:ext uri="{FF2B5EF4-FFF2-40B4-BE49-F238E27FC236}">
                      <a16:creationId xmlns:a16="http://schemas.microsoft.com/office/drawing/2014/main" id="{CF5C774A-704E-42FA-AF78-69DE199CB6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17861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66" name="Line 295">
                  <a:extLst>
                    <a:ext uri="{FF2B5EF4-FFF2-40B4-BE49-F238E27FC236}">
                      <a16:creationId xmlns:a16="http://schemas.microsoft.com/office/drawing/2014/main" id="{4610AC47-86B1-48BD-A828-9184D7F400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02143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67" name="Line 296">
                  <a:extLst>
                    <a:ext uri="{FF2B5EF4-FFF2-40B4-BE49-F238E27FC236}">
                      <a16:creationId xmlns:a16="http://schemas.microsoft.com/office/drawing/2014/main" id="{66AB260D-CE97-4B44-A8C3-57D763714D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864249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68" name="Line 297">
                  <a:extLst>
                    <a:ext uri="{FF2B5EF4-FFF2-40B4-BE49-F238E27FC236}">
                      <a16:creationId xmlns:a16="http://schemas.microsoft.com/office/drawing/2014/main" id="{DEE5B343-92E2-4B21-8F6B-CFC8E25E1D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70706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69" name="Line 298">
                  <a:extLst>
                    <a:ext uri="{FF2B5EF4-FFF2-40B4-BE49-F238E27FC236}">
                      <a16:creationId xmlns:a16="http://schemas.microsoft.com/office/drawing/2014/main" id="{01ADEBA5-D3D5-40F0-BB98-BD8B229575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54829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70" name="Line 299">
                  <a:extLst>
                    <a:ext uri="{FF2B5EF4-FFF2-40B4-BE49-F238E27FC236}">
                      <a16:creationId xmlns:a16="http://schemas.microsoft.com/office/drawing/2014/main" id="{773E1523-974C-423F-B140-B4B658BDE2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39111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71" name="Line 300">
                  <a:extLst>
                    <a:ext uri="{FF2B5EF4-FFF2-40B4-BE49-F238E27FC236}">
                      <a16:creationId xmlns:a16="http://schemas.microsoft.com/office/drawing/2014/main" id="{F5781365-3788-421F-B22B-A20E2515F9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23393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72" name="Line 301">
                  <a:extLst>
                    <a:ext uri="{FF2B5EF4-FFF2-40B4-BE49-F238E27FC236}">
                      <a16:creationId xmlns:a16="http://schemas.microsoft.com/office/drawing/2014/main" id="{25D3BCE2-65FB-4B0C-B70A-0B129A0B69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07675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73" name="Line 302">
                  <a:extLst>
                    <a:ext uri="{FF2B5EF4-FFF2-40B4-BE49-F238E27FC236}">
                      <a16:creationId xmlns:a16="http://schemas.microsoft.com/office/drawing/2014/main" id="{F7291A52-1063-43D1-A155-32AE75FA6F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91956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74" name="Line 303">
                  <a:extLst>
                    <a:ext uri="{FF2B5EF4-FFF2-40B4-BE49-F238E27FC236}">
                      <a16:creationId xmlns:a16="http://schemas.microsoft.com/office/drawing/2014/main" id="{A21F215A-FAD7-4CA6-B62E-8A066FD11B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76238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75" name="Line 304">
                  <a:extLst>
                    <a:ext uri="{FF2B5EF4-FFF2-40B4-BE49-F238E27FC236}">
                      <a16:creationId xmlns:a16="http://schemas.microsoft.com/office/drawing/2014/main" id="{6DDA792E-92F7-4144-9E88-60C4DEF614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60520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76" name="Line 305">
                  <a:extLst>
                    <a:ext uri="{FF2B5EF4-FFF2-40B4-BE49-F238E27FC236}">
                      <a16:creationId xmlns:a16="http://schemas.microsoft.com/office/drawing/2014/main" id="{4264CF17-79D5-4F40-A408-99390621A3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44643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77" name="Line 306">
                  <a:extLst>
                    <a:ext uri="{FF2B5EF4-FFF2-40B4-BE49-F238E27FC236}">
                      <a16:creationId xmlns:a16="http://schemas.microsoft.com/office/drawing/2014/main" id="{52775BA5-BA1B-4E16-B23A-6019EB1DA5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28925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78" name="Line 307">
                  <a:extLst>
                    <a:ext uri="{FF2B5EF4-FFF2-40B4-BE49-F238E27FC236}">
                      <a16:creationId xmlns:a16="http://schemas.microsoft.com/office/drawing/2014/main" id="{66BA1359-65D0-4004-850D-7E97B0A9CB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13207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79" name="Line 308">
                  <a:extLst>
                    <a:ext uri="{FF2B5EF4-FFF2-40B4-BE49-F238E27FC236}">
                      <a16:creationId xmlns:a16="http://schemas.microsoft.com/office/drawing/2014/main" id="{75F7A644-1AB6-4E3B-BC5A-37829517E2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97488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80" name="Line 309">
                  <a:extLst>
                    <a:ext uri="{FF2B5EF4-FFF2-40B4-BE49-F238E27FC236}">
                      <a16:creationId xmlns:a16="http://schemas.microsoft.com/office/drawing/2014/main" id="{45B7C1E0-7D2F-47FD-ADFA-B14703A1C9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81770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81" name="Freeform 310">
                  <a:extLst>
                    <a:ext uri="{FF2B5EF4-FFF2-40B4-BE49-F238E27FC236}">
                      <a16:creationId xmlns:a16="http://schemas.microsoft.com/office/drawing/2014/main" id="{47E431E2-C997-4390-8977-27049C4263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82" name="Freeform 311">
                  <a:extLst>
                    <a:ext uri="{FF2B5EF4-FFF2-40B4-BE49-F238E27FC236}">
                      <a16:creationId xmlns:a16="http://schemas.microsoft.com/office/drawing/2014/main" id="{D6E711E5-944D-4AB6-85C3-03D983FFD6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83" name="Freeform 312">
                  <a:extLst>
                    <a:ext uri="{FF2B5EF4-FFF2-40B4-BE49-F238E27FC236}">
                      <a16:creationId xmlns:a16="http://schemas.microsoft.com/office/drawing/2014/main" id="{B301754D-4DB9-4888-9893-652325CC4B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84" name="Freeform 313">
                  <a:extLst>
                    <a:ext uri="{FF2B5EF4-FFF2-40B4-BE49-F238E27FC236}">
                      <a16:creationId xmlns:a16="http://schemas.microsoft.com/office/drawing/2014/main" id="{443232A5-D2F3-43FD-AFB6-377AE69FE4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85" name="Freeform 314">
                  <a:extLst>
                    <a:ext uri="{FF2B5EF4-FFF2-40B4-BE49-F238E27FC236}">
                      <a16:creationId xmlns:a16="http://schemas.microsoft.com/office/drawing/2014/main" id="{E8B6E0F0-2F85-408B-BA2F-C27B8E1748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86" name="Line 315">
                  <a:extLst>
                    <a:ext uri="{FF2B5EF4-FFF2-40B4-BE49-F238E27FC236}">
                      <a16:creationId xmlns:a16="http://schemas.microsoft.com/office/drawing/2014/main" id="{C21371F3-7B45-4E52-86F7-AD3D8D1C86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7446669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87" name="Line 316">
                  <a:extLst>
                    <a:ext uri="{FF2B5EF4-FFF2-40B4-BE49-F238E27FC236}">
                      <a16:creationId xmlns:a16="http://schemas.microsoft.com/office/drawing/2014/main" id="{11C88A1A-28B3-4BE4-9F02-D1EC0F46B9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88" name="Line 317">
                  <a:extLst>
                    <a:ext uri="{FF2B5EF4-FFF2-40B4-BE49-F238E27FC236}">
                      <a16:creationId xmlns:a16="http://schemas.microsoft.com/office/drawing/2014/main" id="{F0A4BDBD-342B-4EB0-8AEC-4B8630A1E5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06696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89" name="Line 318">
                  <a:extLst>
                    <a:ext uri="{FF2B5EF4-FFF2-40B4-BE49-F238E27FC236}">
                      <a16:creationId xmlns:a16="http://schemas.microsoft.com/office/drawing/2014/main" id="{DEAE6499-D6F0-42F7-8B67-EEF1288A95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56218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90" name="Line 319">
                  <a:extLst>
                    <a:ext uri="{FF2B5EF4-FFF2-40B4-BE49-F238E27FC236}">
                      <a16:creationId xmlns:a16="http://schemas.microsoft.com/office/drawing/2014/main" id="{CB20521D-E333-4E58-A457-7DE7025C55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81926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91" name="Line 320">
                  <a:extLst>
                    <a:ext uri="{FF2B5EF4-FFF2-40B4-BE49-F238E27FC236}">
                      <a16:creationId xmlns:a16="http://schemas.microsoft.com/office/drawing/2014/main" id="{2F67463A-1928-42CB-8765-6D64F75B6B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7317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92" name="Line 321">
                  <a:extLst>
                    <a:ext uri="{FF2B5EF4-FFF2-40B4-BE49-F238E27FC236}">
                      <a16:creationId xmlns:a16="http://schemas.microsoft.com/office/drawing/2014/main" id="{B70F7901-1F97-4B87-8A3A-736D6495E5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28663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93" name="Line 322">
                  <a:extLst>
                    <a:ext uri="{FF2B5EF4-FFF2-40B4-BE49-F238E27FC236}">
                      <a16:creationId xmlns:a16="http://schemas.microsoft.com/office/drawing/2014/main" id="{27F8075D-BAF2-41C6-AAD1-C4F0F06D9D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84155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94" name="Line 323">
                  <a:extLst>
                    <a:ext uri="{FF2B5EF4-FFF2-40B4-BE49-F238E27FC236}">
                      <a16:creationId xmlns:a16="http://schemas.microsoft.com/office/drawing/2014/main" id="{9FA67EFA-CA5A-465B-82AB-379E9E3BB6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3964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95" name="Line 324">
                  <a:extLst>
                    <a:ext uri="{FF2B5EF4-FFF2-40B4-BE49-F238E27FC236}">
                      <a16:creationId xmlns:a16="http://schemas.microsoft.com/office/drawing/2014/main" id="{6B9E6CEC-D896-4B08-B55F-C5B61D9C31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95139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96" name="Line 325">
                  <a:extLst>
                    <a:ext uri="{FF2B5EF4-FFF2-40B4-BE49-F238E27FC236}">
                      <a16:creationId xmlns:a16="http://schemas.microsoft.com/office/drawing/2014/main" id="{C0A4D1BC-91B0-4D5D-8E65-833AE11550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5063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97" name="Line 326">
                  <a:extLst>
                    <a:ext uri="{FF2B5EF4-FFF2-40B4-BE49-F238E27FC236}">
                      <a16:creationId xmlns:a16="http://schemas.microsoft.com/office/drawing/2014/main" id="{683DE089-177A-47B7-90C0-C333BAADFB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98" name="Line 327">
                  <a:extLst>
                    <a:ext uri="{FF2B5EF4-FFF2-40B4-BE49-F238E27FC236}">
                      <a16:creationId xmlns:a16="http://schemas.microsoft.com/office/drawing/2014/main" id="{488D0D76-24C9-4E2E-AA4C-B449AF22A9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052791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699" name="Line 328">
                  <a:extLst>
                    <a:ext uri="{FF2B5EF4-FFF2-40B4-BE49-F238E27FC236}">
                      <a16:creationId xmlns:a16="http://schemas.microsoft.com/office/drawing/2014/main" id="{3C1FE699-E977-4206-92AF-3E9198365B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00" name="Line 329">
                  <a:extLst>
                    <a:ext uri="{FF2B5EF4-FFF2-40B4-BE49-F238E27FC236}">
                      <a16:creationId xmlns:a16="http://schemas.microsoft.com/office/drawing/2014/main" id="{00F28FF7-DD5D-4B8E-8FA9-D6834EDFF2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06123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01" name="Line 330">
                  <a:extLst>
                    <a:ext uri="{FF2B5EF4-FFF2-40B4-BE49-F238E27FC236}">
                      <a16:creationId xmlns:a16="http://schemas.microsoft.com/office/drawing/2014/main" id="{08BD01CE-3B4E-40A3-98D9-BC4C1904CE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02" name="Line 331">
                  <a:extLst>
                    <a:ext uri="{FF2B5EF4-FFF2-40B4-BE49-F238E27FC236}">
                      <a16:creationId xmlns:a16="http://schemas.microsoft.com/office/drawing/2014/main" id="{F82D0210-EB79-4BB6-88B7-780343138A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80893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03" name="Line 332">
                  <a:extLst>
                    <a:ext uri="{FF2B5EF4-FFF2-40B4-BE49-F238E27FC236}">
                      <a16:creationId xmlns:a16="http://schemas.microsoft.com/office/drawing/2014/main" id="{EE9844D0-4D35-4AC8-A818-40400C5DDF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65174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04" name="Line 333">
                  <a:extLst>
                    <a:ext uri="{FF2B5EF4-FFF2-40B4-BE49-F238E27FC236}">
                      <a16:creationId xmlns:a16="http://schemas.microsoft.com/office/drawing/2014/main" id="{FF96EE51-A267-4B88-AFCB-7610EA344C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49297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05" name="Line 334">
                  <a:extLst>
                    <a:ext uri="{FF2B5EF4-FFF2-40B4-BE49-F238E27FC236}">
                      <a16:creationId xmlns:a16="http://schemas.microsoft.com/office/drawing/2014/main" id="{6D387BF4-B0E7-46D5-B4FB-6270C9B73B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33579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06" name="Line 335">
                  <a:extLst>
                    <a:ext uri="{FF2B5EF4-FFF2-40B4-BE49-F238E27FC236}">
                      <a16:creationId xmlns:a16="http://schemas.microsoft.com/office/drawing/2014/main" id="{DACBE68A-E8F1-46E8-BC05-E6C8716E8A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17861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07" name="Line 336">
                  <a:extLst>
                    <a:ext uri="{FF2B5EF4-FFF2-40B4-BE49-F238E27FC236}">
                      <a16:creationId xmlns:a16="http://schemas.microsoft.com/office/drawing/2014/main" id="{FA49E918-1EEF-4405-9153-3FDA2A0970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02143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08" name="Line 337">
                  <a:extLst>
                    <a:ext uri="{FF2B5EF4-FFF2-40B4-BE49-F238E27FC236}">
                      <a16:creationId xmlns:a16="http://schemas.microsoft.com/office/drawing/2014/main" id="{D5E80610-33BE-4632-80FF-E09AC16A4F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864249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09" name="Line 338">
                  <a:extLst>
                    <a:ext uri="{FF2B5EF4-FFF2-40B4-BE49-F238E27FC236}">
                      <a16:creationId xmlns:a16="http://schemas.microsoft.com/office/drawing/2014/main" id="{FD921113-C390-4493-9C50-D5A8F6674C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70706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10" name="Line 339">
                  <a:extLst>
                    <a:ext uri="{FF2B5EF4-FFF2-40B4-BE49-F238E27FC236}">
                      <a16:creationId xmlns:a16="http://schemas.microsoft.com/office/drawing/2014/main" id="{67D6FD24-8FAB-4240-ADF8-0C45F05D9D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54829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11" name="Line 340">
                  <a:extLst>
                    <a:ext uri="{FF2B5EF4-FFF2-40B4-BE49-F238E27FC236}">
                      <a16:creationId xmlns:a16="http://schemas.microsoft.com/office/drawing/2014/main" id="{9CCC3E70-B950-4AE8-8112-B3E499802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39111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12" name="Line 341">
                  <a:extLst>
                    <a:ext uri="{FF2B5EF4-FFF2-40B4-BE49-F238E27FC236}">
                      <a16:creationId xmlns:a16="http://schemas.microsoft.com/office/drawing/2014/main" id="{EA435233-93C4-48CE-B2BE-5B928159EC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23393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13" name="Line 342">
                  <a:extLst>
                    <a:ext uri="{FF2B5EF4-FFF2-40B4-BE49-F238E27FC236}">
                      <a16:creationId xmlns:a16="http://schemas.microsoft.com/office/drawing/2014/main" id="{5C0A7B62-C14A-4F94-B750-0401B2CE65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07675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14" name="Line 343">
                  <a:extLst>
                    <a:ext uri="{FF2B5EF4-FFF2-40B4-BE49-F238E27FC236}">
                      <a16:creationId xmlns:a16="http://schemas.microsoft.com/office/drawing/2014/main" id="{71127842-695C-4F2C-AFB9-5167E22977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91956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15" name="Line 344">
                  <a:extLst>
                    <a:ext uri="{FF2B5EF4-FFF2-40B4-BE49-F238E27FC236}">
                      <a16:creationId xmlns:a16="http://schemas.microsoft.com/office/drawing/2014/main" id="{F6C5C907-E305-40E4-8547-A7AFCA4072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76238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16" name="Line 345">
                  <a:extLst>
                    <a:ext uri="{FF2B5EF4-FFF2-40B4-BE49-F238E27FC236}">
                      <a16:creationId xmlns:a16="http://schemas.microsoft.com/office/drawing/2014/main" id="{E8377F4E-FC49-4A7F-A781-29F18BAF6D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60520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17" name="Line 346">
                  <a:extLst>
                    <a:ext uri="{FF2B5EF4-FFF2-40B4-BE49-F238E27FC236}">
                      <a16:creationId xmlns:a16="http://schemas.microsoft.com/office/drawing/2014/main" id="{D079A734-4DEC-4F6B-9D80-FD4F91651B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44643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18" name="Line 347">
                  <a:extLst>
                    <a:ext uri="{FF2B5EF4-FFF2-40B4-BE49-F238E27FC236}">
                      <a16:creationId xmlns:a16="http://schemas.microsoft.com/office/drawing/2014/main" id="{F907C2A2-325D-42FE-BF89-5A4B037FE8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28925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19" name="Line 348">
                  <a:extLst>
                    <a:ext uri="{FF2B5EF4-FFF2-40B4-BE49-F238E27FC236}">
                      <a16:creationId xmlns:a16="http://schemas.microsoft.com/office/drawing/2014/main" id="{F17116FB-C3E3-4358-B81D-5EB63BA9A2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13207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20" name="Line 349">
                  <a:extLst>
                    <a:ext uri="{FF2B5EF4-FFF2-40B4-BE49-F238E27FC236}">
                      <a16:creationId xmlns:a16="http://schemas.microsoft.com/office/drawing/2014/main" id="{FA719BCA-CFF1-49E5-B8AB-D1120DA755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97488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21" name="Line 350">
                  <a:extLst>
                    <a:ext uri="{FF2B5EF4-FFF2-40B4-BE49-F238E27FC236}">
                      <a16:creationId xmlns:a16="http://schemas.microsoft.com/office/drawing/2014/main" id="{4DE59615-99C7-4D25-A55F-5EBD65E918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81770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22" name="Freeform 351">
                  <a:extLst>
                    <a:ext uri="{FF2B5EF4-FFF2-40B4-BE49-F238E27FC236}">
                      <a16:creationId xmlns:a16="http://schemas.microsoft.com/office/drawing/2014/main" id="{12BEA4CF-6D5B-462B-A050-8F0177FEBB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23" name="Freeform 352">
                  <a:extLst>
                    <a:ext uri="{FF2B5EF4-FFF2-40B4-BE49-F238E27FC236}">
                      <a16:creationId xmlns:a16="http://schemas.microsoft.com/office/drawing/2014/main" id="{4EFBDD94-57CE-41F7-85B4-61813AE878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24" name="Freeform 353">
                  <a:extLst>
                    <a:ext uri="{FF2B5EF4-FFF2-40B4-BE49-F238E27FC236}">
                      <a16:creationId xmlns:a16="http://schemas.microsoft.com/office/drawing/2014/main" id="{CBBC3EAC-EDC8-4EA6-8578-4B0C0BC79E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25" name="Freeform 354">
                  <a:extLst>
                    <a:ext uri="{FF2B5EF4-FFF2-40B4-BE49-F238E27FC236}">
                      <a16:creationId xmlns:a16="http://schemas.microsoft.com/office/drawing/2014/main" id="{71BF250E-DB68-4AB0-8533-DD73F2E91E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26" name="Freeform 355">
                  <a:extLst>
                    <a:ext uri="{FF2B5EF4-FFF2-40B4-BE49-F238E27FC236}">
                      <a16:creationId xmlns:a16="http://schemas.microsoft.com/office/drawing/2014/main" id="{B73C49CD-775D-4C2C-8218-3D3FFC7BF6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773" y="4966111"/>
                  <a:ext cx="0" cy="0"/>
                </a:xfrm>
                <a:custGeom>
                  <a:avLst/>
                  <a:gdLst>
                    <a:gd name="T0" fmla="*/ 0 60000 65536"/>
                    <a:gd name="T1" fmla="*/ 0 60000 65536"/>
                    <a:gd name="T2" fmla="*/ 0 60000 65536"/>
                    <a:gd name="T3" fmla="*/ 0 60000 65536"/>
                    <a:gd name="T4" fmla="*/ 0 60000 65536"/>
                    <a:gd name="T5" fmla="*/ 0 60000 65536"/>
                    <a:gd name="T6" fmla="*/ 0 60000 65536"/>
                    <a:gd name="T7" fmla="*/ 0 60000 6553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0">
                      <a:pos x="0" y="0"/>
                    </a:cxn>
                    <a:cxn ang="T1">
                      <a:pos x="0" y="0"/>
                    </a:cxn>
                    <a:cxn ang="T2">
                      <a:pos x="0" y="0"/>
                    </a:cxn>
                    <a:cxn ang="T3">
                      <a:pos x="0" y="0"/>
                    </a:cxn>
                    <a:cxn ang="T4">
                      <a:pos x="0" y="0"/>
                    </a:cxn>
                    <a:cxn ang="T5">
                      <a:pos x="0" y="0"/>
                    </a:cxn>
                    <a:cxn ang="T6">
                      <a:pos x="0" y="0"/>
                    </a:cxn>
                    <a:cxn ang="T7">
                      <a:pos x="0" y="0"/>
                    </a:cxn>
                    <a:cxn ang="T8">
                      <a:pos x="0" y="0"/>
                    </a:cxn>
                    <a:cxn ang="T9">
                      <a:pos x="0" y="0"/>
                    </a:cxn>
                    <a:cxn ang="T10">
                      <a:pos x="0" y="0"/>
                    </a:cxn>
                    <a:cxn ang="T11">
                      <a:pos x="0" y="0"/>
                    </a:cxn>
                    <a:cxn ang="T12">
                      <a:pos x="0" y="0"/>
                    </a:cxn>
                    <a:cxn ang="T13">
                      <a:pos x="0" y="0"/>
                    </a:cxn>
                    <a:cxn ang="T14">
                      <a:pos x="0" y="0"/>
                    </a:cxn>
                    <a:cxn ang="T15">
                      <a:pos x="0" y="0"/>
                    </a:cxn>
                    <a:cxn ang="T16">
                      <a:pos x="0" y="0"/>
                    </a:cxn>
                    <a:cxn ang="T17">
                      <a:pos x="0" y="0"/>
                    </a:cxn>
                    <a:cxn ang="T18">
                      <a:pos x="0" y="0"/>
                    </a:cxn>
                    <a:cxn ang="T19">
                      <a:pos x="0" y="0"/>
                    </a:cxn>
                    <a:cxn ang="T20">
                      <a:pos x="0" y="0"/>
                    </a:cxn>
                    <a:cxn ang="T21">
                      <a:pos x="0" y="0"/>
                    </a:cxn>
                    <a:cxn ang="T22">
                      <a:pos x="0" y="0"/>
                    </a:cxn>
                    <a:cxn ang="T23">
                      <a:pos x="0" y="0"/>
                    </a:cxn>
                    <a:cxn ang="T24">
                      <a:pos x="0" y="0"/>
                    </a:cxn>
                    <a:cxn ang="T25">
                      <a:pos x="0" y="0"/>
                    </a:cxn>
                    <a:cxn ang="T26">
                      <a:pos x="0" y="0"/>
                    </a:cxn>
                    <a:cxn ang="T27">
                      <a:pos x="0" y="0"/>
                    </a:cxn>
                    <a:cxn ang="T28">
                      <a:pos x="0" y="0"/>
                    </a:cxn>
                    <a:cxn ang="T29">
                      <a:pos x="0" y="0"/>
                    </a:cxn>
                    <a:cxn ang="T30">
                      <a:pos x="0" y="0"/>
                    </a:cxn>
                    <a:cxn ang="T31">
                      <a:pos x="0" y="0"/>
                    </a:cxn>
                    <a:cxn ang="T32">
                      <a:pos x="0" y="0"/>
                    </a:cxn>
                    <a:cxn ang="T33">
                      <a:pos x="0" y="0"/>
                    </a:cxn>
                    <a:cxn ang="T34">
                      <a:pos x="0" y="0"/>
                    </a:cxn>
                    <a:cxn ang="T35">
                      <a:pos x="0" y="0"/>
                    </a:cxn>
                    <a:cxn ang="T36">
                      <a:pos x="0" y="0"/>
                    </a:cxn>
                    <a:cxn ang="T37">
                      <a:pos x="0" y="0"/>
                    </a:cxn>
                    <a:cxn ang="T38">
                      <a:pos x="0" y="0"/>
                    </a:cxn>
                    <a:cxn ang="T39">
                      <a:pos x="0" y="0"/>
                    </a:cxn>
                    <a:cxn ang="T40">
                      <a:pos x="0" y="0"/>
                    </a:cxn>
                    <a:cxn ang="T41">
                      <a:pos x="0" y="0"/>
                    </a:cxn>
                    <a:cxn ang="T42">
                      <a:pos x="0" y="0"/>
                    </a:cxn>
                    <a:cxn ang="T43">
                      <a:pos x="0" y="0"/>
                    </a:cxn>
                    <a:cxn ang="T44">
                      <a:pos x="0" y="0"/>
                    </a:cxn>
                    <a:cxn ang="T45">
                      <a:pos x="0" y="0"/>
                    </a:cxn>
                    <a:cxn ang="T46">
                      <a:pos x="0" y="0"/>
                    </a:cxn>
                    <a:cxn ang="T47">
                      <a:pos x="0" y="0"/>
                    </a:cxn>
                    <a:cxn ang="T48">
                      <a:pos x="0" y="0"/>
                    </a:cxn>
                    <a:cxn ang="T49">
                      <a:pos x="0" y="0"/>
                    </a:cxn>
                    <a:cxn ang="T50">
                      <a:pos x="0" y="0"/>
                    </a:cxn>
                    <a:cxn ang="T51">
                      <a:pos x="0" y="0"/>
                    </a:cxn>
                    <a:cxn ang="T52">
                      <a:pos x="0" y="0"/>
                    </a:cxn>
                    <a:cxn ang="T53">
                      <a:pos x="0" y="0"/>
                    </a:cxn>
                    <a:cxn ang="T54">
                      <a:pos x="0" y="0"/>
                    </a:cxn>
                    <a:cxn ang="T55">
                      <a:pos x="0" y="0"/>
                    </a:cxn>
                    <a:cxn ang="T56">
                      <a:pos x="0" y="0"/>
                    </a:cxn>
                    <a:cxn ang="T57">
                      <a:pos x="0" y="0"/>
                    </a:cxn>
                    <a:cxn ang="T58">
                      <a:pos x="0" y="0"/>
                    </a:cxn>
                    <a:cxn ang="T59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0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27" name="Line 356">
                  <a:extLst>
                    <a:ext uri="{FF2B5EF4-FFF2-40B4-BE49-F238E27FC236}">
                      <a16:creationId xmlns:a16="http://schemas.microsoft.com/office/drawing/2014/main" id="{3A007347-4E47-41E5-AC8D-11D308469E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7446669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28" name="Line 357">
                  <a:extLst>
                    <a:ext uri="{FF2B5EF4-FFF2-40B4-BE49-F238E27FC236}">
                      <a16:creationId xmlns:a16="http://schemas.microsoft.com/office/drawing/2014/main" id="{826E0B18-E721-4918-AEFC-1FE612821C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29" name="Line 358">
                  <a:extLst>
                    <a:ext uri="{FF2B5EF4-FFF2-40B4-BE49-F238E27FC236}">
                      <a16:creationId xmlns:a16="http://schemas.microsoft.com/office/drawing/2014/main" id="{36587171-A05F-4051-BC8B-02BD81255A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06696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30" name="Line 359">
                  <a:extLst>
                    <a:ext uri="{FF2B5EF4-FFF2-40B4-BE49-F238E27FC236}">
                      <a16:creationId xmlns:a16="http://schemas.microsoft.com/office/drawing/2014/main" id="{C273D7B9-5D38-456E-B576-FE8C11904F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56218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31" name="Line 360">
                  <a:extLst>
                    <a:ext uri="{FF2B5EF4-FFF2-40B4-BE49-F238E27FC236}">
                      <a16:creationId xmlns:a16="http://schemas.microsoft.com/office/drawing/2014/main" id="{68479752-9A32-4A04-A57C-959ABF98FC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81926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32" name="Line 361">
                  <a:extLst>
                    <a:ext uri="{FF2B5EF4-FFF2-40B4-BE49-F238E27FC236}">
                      <a16:creationId xmlns:a16="http://schemas.microsoft.com/office/drawing/2014/main" id="{CCBC0E60-6C41-4210-9705-523899E2F7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07317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33" name="Line 362">
                  <a:extLst>
                    <a:ext uri="{FF2B5EF4-FFF2-40B4-BE49-F238E27FC236}">
                      <a16:creationId xmlns:a16="http://schemas.microsoft.com/office/drawing/2014/main" id="{55B5157E-6A67-4AB8-978A-238ACA9837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28663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34" name="Line 363">
                  <a:extLst>
                    <a:ext uri="{FF2B5EF4-FFF2-40B4-BE49-F238E27FC236}">
                      <a16:creationId xmlns:a16="http://schemas.microsoft.com/office/drawing/2014/main" id="{DC44E9C5-E003-4FD8-90A2-30BEBA557D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84155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35" name="Line 364">
                  <a:extLst>
                    <a:ext uri="{FF2B5EF4-FFF2-40B4-BE49-F238E27FC236}">
                      <a16:creationId xmlns:a16="http://schemas.microsoft.com/office/drawing/2014/main" id="{5476496F-1062-4E85-9FB5-3E7097A6BD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39647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36" name="Line 365">
                  <a:extLst>
                    <a:ext uri="{FF2B5EF4-FFF2-40B4-BE49-F238E27FC236}">
                      <a16:creationId xmlns:a16="http://schemas.microsoft.com/office/drawing/2014/main" id="{3C795208-218A-4376-BC64-25B78EEBD5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95139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37" name="Line 366">
                  <a:extLst>
                    <a:ext uri="{FF2B5EF4-FFF2-40B4-BE49-F238E27FC236}">
                      <a16:creationId xmlns:a16="http://schemas.microsoft.com/office/drawing/2014/main" id="{4EA30CDB-E33A-432D-98BF-A7977A3822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50631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38" name="Line 367">
                  <a:extLst>
                    <a:ext uri="{FF2B5EF4-FFF2-40B4-BE49-F238E27FC236}">
                      <a16:creationId xmlns:a16="http://schemas.microsoft.com/office/drawing/2014/main" id="{47AB9104-AA94-4A1B-B04B-6787512313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158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39" name="Line 368">
                  <a:extLst>
                    <a:ext uri="{FF2B5EF4-FFF2-40B4-BE49-F238E27FC236}">
                      <a16:creationId xmlns:a16="http://schemas.microsoft.com/office/drawing/2014/main" id="{0E0331FF-8A35-4FBF-A788-68DBA695C9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052791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40" name="Line 369">
                  <a:extLst>
                    <a:ext uri="{FF2B5EF4-FFF2-40B4-BE49-F238E27FC236}">
                      <a16:creationId xmlns:a16="http://schemas.microsoft.com/office/drawing/2014/main" id="{46DF7A36-BA58-413A-8296-E9CA22555B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52791" y="496611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41" name="Line 370">
                  <a:extLst>
                    <a:ext uri="{FF2B5EF4-FFF2-40B4-BE49-F238E27FC236}">
                      <a16:creationId xmlns:a16="http://schemas.microsoft.com/office/drawing/2014/main" id="{A236C417-BE3C-4EF5-A3FF-CCBC2EC13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06123" y="1817706"/>
                  <a:ext cx="0" cy="3148407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42" name="Line 371">
                  <a:extLst>
                    <a:ext uri="{FF2B5EF4-FFF2-40B4-BE49-F238E27FC236}">
                      <a16:creationId xmlns:a16="http://schemas.microsoft.com/office/drawing/2014/main" id="{3439982C-15CA-407C-9D3C-DA624EFB57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96611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43" name="Line 372">
                  <a:extLst>
                    <a:ext uri="{FF2B5EF4-FFF2-40B4-BE49-F238E27FC236}">
                      <a16:creationId xmlns:a16="http://schemas.microsoft.com/office/drawing/2014/main" id="{2E56D2C6-AE85-43D8-96B1-4802E08136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80893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44" name="Line 373">
                  <a:extLst>
                    <a:ext uri="{FF2B5EF4-FFF2-40B4-BE49-F238E27FC236}">
                      <a16:creationId xmlns:a16="http://schemas.microsoft.com/office/drawing/2014/main" id="{7B3A1DE1-04B5-4995-A348-30D99192D0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65174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45" name="Line 374">
                  <a:extLst>
                    <a:ext uri="{FF2B5EF4-FFF2-40B4-BE49-F238E27FC236}">
                      <a16:creationId xmlns:a16="http://schemas.microsoft.com/office/drawing/2014/main" id="{21DCB892-1581-4B9E-BCAF-465E5D2018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49297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46" name="Line 375">
                  <a:extLst>
                    <a:ext uri="{FF2B5EF4-FFF2-40B4-BE49-F238E27FC236}">
                      <a16:creationId xmlns:a16="http://schemas.microsoft.com/office/drawing/2014/main" id="{BCCDFCB8-B211-4898-B39B-8B4662C20E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33579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47" name="Line 376">
                  <a:extLst>
                    <a:ext uri="{FF2B5EF4-FFF2-40B4-BE49-F238E27FC236}">
                      <a16:creationId xmlns:a16="http://schemas.microsoft.com/office/drawing/2014/main" id="{AF686F02-17B3-46AA-8B0E-8AAD767350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17861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48" name="Line 377">
                  <a:extLst>
                    <a:ext uri="{FF2B5EF4-FFF2-40B4-BE49-F238E27FC236}">
                      <a16:creationId xmlns:a16="http://schemas.microsoft.com/office/drawing/2014/main" id="{7156F482-D4E5-4915-92A4-A093DBA086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4021431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49" name="Line 378">
                  <a:extLst>
                    <a:ext uri="{FF2B5EF4-FFF2-40B4-BE49-F238E27FC236}">
                      <a16:creationId xmlns:a16="http://schemas.microsoft.com/office/drawing/2014/main" id="{2EED7C79-4E68-4FCE-8F6C-9DDC253A30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864249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50" name="Line 379">
                  <a:extLst>
                    <a:ext uri="{FF2B5EF4-FFF2-40B4-BE49-F238E27FC236}">
                      <a16:creationId xmlns:a16="http://schemas.microsoft.com/office/drawing/2014/main" id="{5A39B40B-5CE6-4E8C-B890-30021FD43E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70706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51" name="Line 380">
                  <a:extLst>
                    <a:ext uri="{FF2B5EF4-FFF2-40B4-BE49-F238E27FC236}">
                      <a16:creationId xmlns:a16="http://schemas.microsoft.com/office/drawing/2014/main" id="{553A1FEE-7371-483A-9553-6036F234C8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54829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52" name="Line 381">
                  <a:extLst>
                    <a:ext uri="{FF2B5EF4-FFF2-40B4-BE49-F238E27FC236}">
                      <a16:creationId xmlns:a16="http://schemas.microsoft.com/office/drawing/2014/main" id="{A185BE9A-087D-45D4-9991-2291C4D306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39111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53" name="Line 382">
                  <a:extLst>
                    <a:ext uri="{FF2B5EF4-FFF2-40B4-BE49-F238E27FC236}">
                      <a16:creationId xmlns:a16="http://schemas.microsoft.com/office/drawing/2014/main" id="{C3FFD593-93E4-44D3-86A9-BA46E98F07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233933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54" name="Line 383">
                  <a:extLst>
                    <a:ext uri="{FF2B5EF4-FFF2-40B4-BE49-F238E27FC236}">
                      <a16:creationId xmlns:a16="http://schemas.microsoft.com/office/drawing/2014/main" id="{9FB2CBB7-D65D-4500-8E58-45BABCB8B3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307675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55" name="Line 384">
                  <a:extLst>
                    <a:ext uri="{FF2B5EF4-FFF2-40B4-BE49-F238E27FC236}">
                      <a16:creationId xmlns:a16="http://schemas.microsoft.com/office/drawing/2014/main" id="{E0DADE50-9686-4DDA-B3B4-2C08EFE7BB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919568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56" name="Line 385">
                  <a:extLst>
                    <a:ext uri="{FF2B5EF4-FFF2-40B4-BE49-F238E27FC236}">
                      <a16:creationId xmlns:a16="http://schemas.microsoft.com/office/drawing/2014/main" id="{4F082A3B-3420-418E-A6AF-447D86D984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76238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57" name="Line 386">
                  <a:extLst>
                    <a:ext uri="{FF2B5EF4-FFF2-40B4-BE49-F238E27FC236}">
                      <a16:creationId xmlns:a16="http://schemas.microsoft.com/office/drawing/2014/main" id="{5DB86A2F-0D25-45FD-A04D-096CCD3DB2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60520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58" name="Line 387">
                  <a:extLst>
                    <a:ext uri="{FF2B5EF4-FFF2-40B4-BE49-F238E27FC236}">
                      <a16:creationId xmlns:a16="http://schemas.microsoft.com/office/drawing/2014/main" id="{71110ED3-413C-45BE-9974-AF92BB14F6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446434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59" name="Line 388">
                  <a:extLst>
                    <a:ext uri="{FF2B5EF4-FFF2-40B4-BE49-F238E27FC236}">
                      <a16:creationId xmlns:a16="http://schemas.microsoft.com/office/drawing/2014/main" id="{FD2213D2-3511-4018-A8BA-953E5C44B4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289252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60" name="Line 389">
                  <a:extLst>
                    <a:ext uri="{FF2B5EF4-FFF2-40B4-BE49-F238E27FC236}">
                      <a16:creationId xmlns:a16="http://schemas.microsoft.com/office/drawing/2014/main" id="{15D9D8EB-8756-42A9-ADFF-93A81D1376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2132070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61" name="Line 390">
                  <a:extLst>
                    <a:ext uri="{FF2B5EF4-FFF2-40B4-BE49-F238E27FC236}">
                      <a16:creationId xmlns:a16="http://schemas.microsoft.com/office/drawing/2014/main" id="{ABB981F2-446A-487C-BA30-D76E2AD3A2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974887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62" name="Line 391">
                  <a:extLst>
                    <a:ext uri="{FF2B5EF4-FFF2-40B4-BE49-F238E27FC236}">
                      <a16:creationId xmlns:a16="http://schemas.microsoft.com/office/drawing/2014/main" id="{B8226357-930F-49B3-9C49-66475E44CA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06123" y="1817706"/>
                  <a:ext cx="317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13"/>
                </a:p>
              </p:txBody>
            </p:sp>
            <p:sp>
              <p:nvSpPr>
                <p:cNvPr id="763" name="Rectangle 393">
                  <a:extLst>
                    <a:ext uri="{FF2B5EF4-FFF2-40B4-BE49-F238E27FC236}">
                      <a16:creationId xmlns:a16="http://schemas.microsoft.com/office/drawing/2014/main" id="{88A073EA-CE39-425D-9DC4-287973D2B2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20981" y="1676400"/>
                  <a:ext cx="250780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63.9</a:t>
                  </a:r>
                  <a:endParaRPr lang="en-US" altLang="en-US" sz="563"/>
                </a:p>
              </p:txBody>
            </p:sp>
            <p:sp>
              <p:nvSpPr>
                <p:cNvPr id="764" name="Rectangle 394">
                  <a:extLst>
                    <a:ext uri="{FF2B5EF4-FFF2-40B4-BE49-F238E27FC236}">
                      <a16:creationId xmlns:a16="http://schemas.microsoft.com/office/drawing/2014/main" id="{EF1D96D7-A373-4005-832C-E6FDB9964A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4847" y="1961509"/>
                  <a:ext cx="393269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2675.4</a:t>
                  </a:r>
                  <a:endParaRPr lang="en-US" altLang="en-US" sz="563" dirty="0"/>
                </a:p>
              </p:txBody>
            </p:sp>
            <p:sp>
              <p:nvSpPr>
                <p:cNvPr id="765" name="Rectangle 396">
                  <a:extLst>
                    <a:ext uri="{FF2B5EF4-FFF2-40B4-BE49-F238E27FC236}">
                      <a16:creationId xmlns:a16="http://schemas.microsoft.com/office/drawing/2014/main" id="{E0891C7A-3197-4CC5-9C68-B87CB4C53D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81338" y="3660820"/>
                  <a:ext cx="393269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5772.8</a:t>
                  </a:r>
                  <a:endParaRPr lang="en-US" altLang="en-US" sz="563" dirty="0"/>
                </a:p>
              </p:txBody>
            </p:sp>
            <p:sp>
              <p:nvSpPr>
                <p:cNvPr id="766" name="Rectangle 397">
                  <a:extLst>
                    <a:ext uri="{FF2B5EF4-FFF2-40B4-BE49-F238E27FC236}">
                      <a16:creationId xmlns:a16="http://schemas.microsoft.com/office/drawing/2014/main" id="{DF96CC04-9256-4128-989C-15D4BEF285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63492" y="4028314"/>
                  <a:ext cx="393269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3853.5</a:t>
                  </a:r>
                  <a:endParaRPr lang="en-US" altLang="en-US" sz="563" dirty="0"/>
                </a:p>
              </p:txBody>
            </p:sp>
            <p:sp>
              <p:nvSpPr>
                <p:cNvPr id="767" name="Rectangle 398">
                  <a:extLst>
                    <a:ext uri="{FF2B5EF4-FFF2-40B4-BE49-F238E27FC236}">
                      <a16:creationId xmlns:a16="http://schemas.microsoft.com/office/drawing/2014/main" id="{D6388E8B-6F31-4D8D-A471-1A0658DFB4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78431" y="4141002"/>
                  <a:ext cx="393269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3076.2</a:t>
                  </a:r>
                  <a:endParaRPr lang="en-US" altLang="en-US" sz="563" dirty="0"/>
                </a:p>
              </p:txBody>
            </p:sp>
            <p:sp>
              <p:nvSpPr>
                <p:cNvPr id="768" name="Rectangle 401">
                  <a:extLst>
                    <a:ext uri="{FF2B5EF4-FFF2-40B4-BE49-F238E27FC236}">
                      <a16:creationId xmlns:a16="http://schemas.microsoft.com/office/drawing/2014/main" id="{7A2AE04F-7A67-44B2-999C-E5341BCE0D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165370" y="4323652"/>
                  <a:ext cx="282130" cy="1078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94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6403.9</a:t>
                  </a:r>
                  <a:endParaRPr lang="en-US" altLang="en-US" sz="1013" dirty="0"/>
                </a:p>
              </p:txBody>
            </p:sp>
            <p:sp>
              <p:nvSpPr>
                <p:cNvPr id="769" name="Rectangle 402">
                  <a:extLst>
                    <a:ext uri="{FF2B5EF4-FFF2-40B4-BE49-F238E27FC236}">
                      <a16:creationId xmlns:a16="http://schemas.microsoft.com/office/drawing/2014/main" id="{EF74141D-65BC-4B1E-8B9F-AB2F11B8A0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29512" y="4341441"/>
                  <a:ext cx="282130" cy="1078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94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8643.8</a:t>
                  </a:r>
                  <a:endParaRPr lang="en-US" altLang="en-US" sz="1013" dirty="0"/>
                </a:p>
              </p:txBody>
            </p:sp>
            <p:sp>
              <p:nvSpPr>
                <p:cNvPr id="770" name="Rectangle 404">
                  <a:extLst>
                    <a:ext uri="{FF2B5EF4-FFF2-40B4-BE49-F238E27FC236}">
                      <a16:creationId xmlns:a16="http://schemas.microsoft.com/office/drawing/2014/main" id="{0170CF68-510C-41DD-BAA4-D3D329EC85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13846" y="3656801"/>
                  <a:ext cx="393269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2904.5</a:t>
                  </a:r>
                  <a:endParaRPr lang="en-US" altLang="en-US" sz="563" dirty="0"/>
                </a:p>
              </p:txBody>
            </p:sp>
            <p:sp>
              <p:nvSpPr>
                <p:cNvPr id="771" name="Rectangle 405">
                  <a:extLst>
                    <a:ext uri="{FF2B5EF4-FFF2-40B4-BE49-F238E27FC236}">
                      <a16:creationId xmlns:a16="http://schemas.microsoft.com/office/drawing/2014/main" id="{C9EEEC60-5AF6-470F-8CF4-23D184DEC9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95700" y="4334705"/>
                  <a:ext cx="282130" cy="1078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94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7127.9</a:t>
                  </a:r>
                  <a:endParaRPr lang="en-US" altLang="en-US" sz="1013" dirty="0"/>
                </a:p>
              </p:txBody>
            </p:sp>
            <p:sp>
              <p:nvSpPr>
                <p:cNvPr id="772" name="Rectangle 406">
                  <a:extLst>
                    <a:ext uri="{FF2B5EF4-FFF2-40B4-BE49-F238E27FC236}">
                      <a16:creationId xmlns:a16="http://schemas.microsoft.com/office/drawing/2014/main" id="{E0025C99-51FC-4BC3-BF29-E44A7E06B4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78130" y="4490056"/>
                  <a:ext cx="282130" cy="1078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94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9371.3</a:t>
                  </a:r>
                  <a:endParaRPr lang="en-US" altLang="en-US" sz="1013"/>
                </a:p>
              </p:txBody>
            </p:sp>
            <p:sp>
              <p:nvSpPr>
                <p:cNvPr id="773" name="Rectangle 413">
                  <a:extLst>
                    <a:ext uri="{FF2B5EF4-FFF2-40B4-BE49-F238E27FC236}">
                      <a16:creationId xmlns:a16="http://schemas.microsoft.com/office/drawing/2014/main" id="{B9373895-ACBA-4DF2-8327-1C64FC1811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59350" y="4297256"/>
                  <a:ext cx="236533" cy="924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38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2529.8</a:t>
                  </a:r>
                  <a:endParaRPr lang="en-US" altLang="en-US" sz="338" dirty="0"/>
                </a:p>
              </p:txBody>
            </p:sp>
            <p:cxnSp>
              <p:nvCxnSpPr>
                <p:cNvPr id="774" name="Straight Arrow Connector 773">
                  <a:extLst>
                    <a:ext uri="{FF2B5EF4-FFF2-40B4-BE49-F238E27FC236}">
                      <a16:creationId xmlns:a16="http://schemas.microsoft.com/office/drawing/2014/main" id="{A0D6B686-97FF-471D-B7B5-2F85582657B7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 bwMode="auto">
                <a:xfrm rot="18300000" flipH="1">
                  <a:off x="6574632" y="3987006"/>
                  <a:ext cx="153988" cy="307975"/>
                </a:xfrm>
                <a:prstGeom prst="straightConnector1">
                  <a:avLst/>
                </a:prstGeom>
                <a:ln w="3175">
                  <a:solidFill>
                    <a:schemeClr val="tx1"/>
                  </a:solidFill>
                  <a:tailEnd type="stealth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5" name="Rectangle 396">
                  <a:extLst>
                    <a:ext uri="{FF2B5EF4-FFF2-40B4-BE49-F238E27FC236}">
                      <a16:creationId xmlns:a16="http://schemas.microsoft.com/office/drawing/2014/main" id="{0D96BF92-5FCB-4A9F-A7B1-D2B3F1506B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25510" y="3701789"/>
                  <a:ext cx="393269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5657.5</a:t>
                  </a:r>
                  <a:endParaRPr lang="en-US" altLang="en-US" sz="563" dirty="0"/>
                </a:p>
              </p:txBody>
            </p:sp>
            <p:cxnSp>
              <p:nvCxnSpPr>
                <p:cNvPr id="776" name="Straight Arrow Connector 775">
                  <a:extLst>
                    <a:ext uri="{FF2B5EF4-FFF2-40B4-BE49-F238E27FC236}">
                      <a16:creationId xmlns:a16="http://schemas.microsoft.com/office/drawing/2014/main" id="{4BDB50F8-1F10-4F92-A323-D044FCB7E7BF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 bwMode="auto">
                <a:xfrm rot="16320000" flipH="1">
                  <a:off x="4204399" y="4402573"/>
                  <a:ext cx="157068" cy="314135"/>
                </a:xfrm>
                <a:prstGeom prst="straightConnector1">
                  <a:avLst/>
                </a:prstGeom>
                <a:ln w="3175">
                  <a:solidFill>
                    <a:schemeClr val="tx1"/>
                  </a:solidFill>
                  <a:tailEnd type="stealth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7" name="Rectangle 413">
                  <a:extLst>
                    <a:ext uri="{FF2B5EF4-FFF2-40B4-BE49-F238E27FC236}">
                      <a16:creationId xmlns:a16="http://schemas.microsoft.com/office/drawing/2014/main" id="{A1E59EE3-0DFB-47C0-A545-F420561FD2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67352" y="4001194"/>
                  <a:ext cx="236533" cy="924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38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2600.8</a:t>
                  </a:r>
                  <a:endParaRPr lang="en-US" altLang="en-US" sz="338" dirty="0"/>
                </a:p>
              </p:txBody>
            </p:sp>
            <p:sp>
              <p:nvSpPr>
                <p:cNvPr id="778" name="Rectangle 413">
                  <a:extLst>
                    <a:ext uri="{FF2B5EF4-FFF2-40B4-BE49-F238E27FC236}">
                      <a16:creationId xmlns:a16="http://schemas.microsoft.com/office/drawing/2014/main" id="{B170579E-044F-42DE-8C49-15ED28DCE6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77382" y="3628844"/>
                  <a:ext cx="236533" cy="924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38" dirty="0">
                      <a:solidFill>
                        <a:srgbClr val="800000"/>
                      </a:solidFill>
                      <a:latin typeface="Arial" panose="020B0604020202020204" pitchFamily="34" charset="0"/>
                    </a:rPr>
                    <a:t>2617.9</a:t>
                  </a:r>
                  <a:endParaRPr lang="en-US" altLang="en-US" sz="338" dirty="0"/>
                </a:p>
              </p:txBody>
            </p:sp>
            <p:cxnSp>
              <p:nvCxnSpPr>
                <p:cNvPr id="779" name="Straight Arrow Connector 778">
                  <a:extLst>
                    <a:ext uri="{FF2B5EF4-FFF2-40B4-BE49-F238E27FC236}">
                      <a16:creationId xmlns:a16="http://schemas.microsoft.com/office/drawing/2014/main" id="{7D6F121D-1789-412F-B510-7B47101FA566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 bwMode="auto">
                <a:xfrm rot="18120000" flipH="1">
                  <a:off x="4281317" y="4171224"/>
                  <a:ext cx="197105" cy="394208"/>
                </a:xfrm>
                <a:prstGeom prst="straightConnector1">
                  <a:avLst/>
                </a:prstGeom>
                <a:ln w="3175">
                  <a:solidFill>
                    <a:schemeClr val="tx1"/>
                  </a:solidFill>
                  <a:tailEnd type="stealth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0" name="Straight Arrow Connector 779">
                  <a:extLst>
                    <a:ext uri="{FF2B5EF4-FFF2-40B4-BE49-F238E27FC236}">
                      <a16:creationId xmlns:a16="http://schemas.microsoft.com/office/drawing/2014/main" id="{3B0AA652-E334-4E76-8EC6-CEBB02402643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 bwMode="auto">
                <a:xfrm rot="19980000" flipH="1">
                  <a:off x="4347902" y="3860302"/>
                  <a:ext cx="333513" cy="665226"/>
                </a:xfrm>
                <a:prstGeom prst="straightConnector1">
                  <a:avLst/>
                </a:prstGeom>
                <a:ln w="3175">
                  <a:solidFill>
                    <a:schemeClr val="tx1"/>
                  </a:solidFill>
                  <a:tailEnd type="non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1" name="Straight Arrow Connector 780">
                  <a:extLst>
                    <a:ext uri="{FF2B5EF4-FFF2-40B4-BE49-F238E27FC236}">
                      <a16:creationId xmlns:a16="http://schemas.microsoft.com/office/drawing/2014/main" id="{3E9B3D5F-528C-473D-9895-D187E9A6177B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 bwMode="auto">
                <a:xfrm rot="19920000" flipH="1">
                  <a:off x="4586982" y="3966998"/>
                  <a:ext cx="267019" cy="531726"/>
                </a:xfrm>
                <a:prstGeom prst="straightConnector1">
                  <a:avLst/>
                </a:prstGeom>
                <a:ln w="3175">
                  <a:solidFill>
                    <a:schemeClr val="tx1"/>
                  </a:solidFill>
                  <a:tailEnd type="stealth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2" name="TextBox 412">
                  <a:extLst>
                    <a:ext uri="{FF2B5EF4-FFF2-40B4-BE49-F238E27FC236}">
                      <a16:creationId xmlns:a16="http://schemas.microsoft.com/office/drawing/2014/main" id="{0C6BCC67-6E79-4EA0-AF93-FFB76D34F4B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36643" y="3821028"/>
                  <a:ext cx="196636" cy="1999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73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73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35</a:t>
                  </a:r>
                </a:p>
              </p:txBody>
            </p:sp>
            <p:sp>
              <p:nvSpPr>
                <p:cNvPr id="783" name="TextBox 412">
                  <a:extLst>
                    <a:ext uri="{FF2B5EF4-FFF2-40B4-BE49-F238E27FC236}">
                      <a16:creationId xmlns:a16="http://schemas.microsoft.com/office/drawing/2014/main" id="{42417044-A461-4CB4-84C2-1D895B708EB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302987" y="3491446"/>
                  <a:ext cx="196636" cy="1999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73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73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51</a:t>
                  </a:r>
                </a:p>
              </p:txBody>
            </p:sp>
            <p:sp>
              <p:nvSpPr>
                <p:cNvPr id="784" name="TextBox 412">
                  <a:extLst>
                    <a:ext uri="{FF2B5EF4-FFF2-40B4-BE49-F238E27FC236}">
                      <a16:creationId xmlns:a16="http://schemas.microsoft.com/office/drawing/2014/main" id="{A0F59361-97B5-43D5-917E-D1FF63D55BF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863629" y="3433237"/>
                  <a:ext cx="196636" cy="1999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73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73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52</a:t>
                  </a:r>
                </a:p>
              </p:txBody>
            </p:sp>
            <p:sp>
              <p:nvSpPr>
                <p:cNvPr id="785" name="TextBox 412">
                  <a:extLst>
                    <a:ext uri="{FF2B5EF4-FFF2-40B4-BE49-F238E27FC236}">
                      <a16:creationId xmlns:a16="http://schemas.microsoft.com/office/drawing/2014/main" id="{A1D7E111-33AA-4194-A7D6-DCB8FE81888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464769" y="1738299"/>
                  <a:ext cx="196636" cy="1999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73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73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25</a:t>
                  </a:r>
                </a:p>
              </p:txBody>
            </p:sp>
            <p:sp>
              <p:nvSpPr>
                <p:cNvPr id="786" name="TextBox 412">
                  <a:extLst>
                    <a:ext uri="{FF2B5EF4-FFF2-40B4-BE49-F238E27FC236}">
                      <a16:creationId xmlns:a16="http://schemas.microsoft.com/office/drawing/2014/main" id="{47E52FFF-3EBB-44F5-91C2-D101173059F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82621" y="4101715"/>
                  <a:ext cx="179538" cy="1846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675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675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23</a:t>
                  </a:r>
                </a:p>
              </p:txBody>
            </p:sp>
            <p:sp>
              <p:nvSpPr>
                <p:cNvPr id="787" name="TextBox 412">
                  <a:extLst>
                    <a:ext uri="{FF2B5EF4-FFF2-40B4-BE49-F238E27FC236}">
                      <a16:creationId xmlns:a16="http://schemas.microsoft.com/office/drawing/2014/main" id="{9CC19B48-30F9-4A08-96E7-39B4DD0B2D3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336228" y="3417503"/>
                  <a:ext cx="179538" cy="1846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675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675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24</a:t>
                  </a:r>
                </a:p>
              </p:txBody>
            </p:sp>
            <p:sp>
              <p:nvSpPr>
                <p:cNvPr id="788" name="TextBox 412">
                  <a:extLst>
                    <a:ext uri="{FF2B5EF4-FFF2-40B4-BE49-F238E27FC236}">
                      <a16:creationId xmlns:a16="http://schemas.microsoft.com/office/drawing/2014/main" id="{5D04EE73-7C3C-47A2-8BE2-6B1CD015907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94058" y="3455827"/>
                  <a:ext cx="196636" cy="1999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73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73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27</a:t>
                  </a:r>
                </a:p>
              </p:txBody>
            </p:sp>
            <p:sp>
              <p:nvSpPr>
                <p:cNvPr id="789" name="TextBox 412">
                  <a:extLst>
                    <a:ext uri="{FF2B5EF4-FFF2-40B4-BE49-F238E27FC236}">
                      <a16:creationId xmlns:a16="http://schemas.microsoft.com/office/drawing/2014/main" id="{539685B5-474D-4A41-928E-9E7CE5F60E0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70563" y="3935354"/>
                  <a:ext cx="196636" cy="1999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73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73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29</a:t>
                  </a:r>
                </a:p>
              </p:txBody>
            </p:sp>
            <p:sp>
              <p:nvSpPr>
                <p:cNvPr id="790" name="TextBox 412">
                  <a:extLst>
                    <a:ext uri="{FF2B5EF4-FFF2-40B4-BE49-F238E27FC236}">
                      <a16:creationId xmlns:a16="http://schemas.microsoft.com/office/drawing/2014/main" id="{48A5C75D-570F-4E85-8031-354A49048BE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201450" y="4113190"/>
                  <a:ext cx="196636" cy="1999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73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73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57</a:t>
                  </a:r>
                </a:p>
              </p:txBody>
            </p:sp>
            <p:sp>
              <p:nvSpPr>
                <p:cNvPr id="791" name="TextBox 412">
                  <a:extLst>
                    <a:ext uri="{FF2B5EF4-FFF2-40B4-BE49-F238E27FC236}">
                      <a16:creationId xmlns:a16="http://schemas.microsoft.com/office/drawing/2014/main" id="{BF8A7166-F6BD-4EA8-BD8E-CDACBF47523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44086" y="4124367"/>
                  <a:ext cx="447417" cy="1999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73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73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64</a:t>
                  </a:r>
                  <a:r>
                    <a:rPr lang="en-US" altLang="en-US" sz="563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(-NH</a:t>
                  </a:r>
                  <a:r>
                    <a:rPr lang="en-US" altLang="en-US" sz="338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en-US" altLang="en-US" sz="563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</a:t>
                  </a:r>
                </a:p>
              </p:txBody>
            </p:sp>
            <p:sp>
              <p:nvSpPr>
                <p:cNvPr id="792" name="TextBox 412">
                  <a:extLst>
                    <a:ext uri="{FF2B5EF4-FFF2-40B4-BE49-F238E27FC236}">
                      <a16:creationId xmlns:a16="http://schemas.microsoft.com/office/drawing/2014/main" id="{8A8B9D6B-A9A6-4FA0-95E8-FB90BBFA049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856943" y="4132312"/>
                  <a:ext cx="196636" cy="1999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73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73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76</a:t>
                  </a:r>
                </a:p>
              </p:txBody>
            </p:sp>
            <p:sp>
              <p:nvSpPr>
                <p:cNvPr id="793" name="Rectangle 394">
                  <a:extLst>
                    <a:ext uri="{FF2B5EF4-FFF2-40B4-BE49-F238E27FC236}">
                      <a16:creationId xmlns:a16="http://schemas.microsoft.com/office/drawing/2014/main" id="{DD2C4B44-F8AE-4AAC-9ED5-F17393F0A8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54068" y="2107479"/>
                  <a:ext cx="478763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latin typeface="Arial" panose="020B0604020202020204" pitchFamily="34" charset="0"/>
                    </a:rPr>
                    <a:t>(2675.0)</a:t>
                  </a:r>
                  <a:endParaRPr lang="en-US" altLang="en-US" sz="563" dirty="0"/>
                </a:p>
              </p:txBody>
            </p:sp>
            <p:sp>
              <p:nvSpPr>
                <p:cNvPr id="794" name="Rectangle 397">
                  <a:extLst>
                    <a:ext uri="{FF2B5EF4-FFF2-40B4-BE49-F238E27FC236}">
                      <a16:creationId xmlns:a16="http://schemas.microsoft.com/office/drawing/2014/main" id="{3FFA053E-57A2-48A0-943C-0C9B0DEED2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22723" y="4174273"/>
                  <a:ext cx="478763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latin typeface="Arial" panose="020B0604020202020204" pitchFamily="34" charset="0"/>
                    </a:rPr>
                    <a:t>(3854.2)</a:t>
                  </a:r>
                  <a:endParaRPr lang="en-US" altLang="en-US" sz="563" dirty="0"/>
                </a:p>
              </p:txBody>
            </p:sp>
            <p:sp>
              <p:nvSpPr>
                <p:cNvPr id="795" name="Rectangle 396">
                  <a:extLst>
                    <a:ext uri="{FF2B5EF4-FFF2-40B4-BE49-F238E27FC236}">
                      <a16:creationId xmlns:a16="http://schemas.microsoft.com/office/drawing/2014/main" id="{78D9C68F-0DCB-4A63-8A05-C7464EB455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84740" y="3841313"/>
                  <a:ext cx="478763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latin typeface="Arial" panose="020B0604020202020204" pitchFamily="34" charset="0"/>
                    </a:rPr>
                    <a:t>(5658.1)</a:t>
                  </a:r>
                  <a:endParaRPr lang="en-US" altLang="en-US" sz="563" dirty="0"/>
                </a:p>
              </p:txBody>
            </p:sp>
            <p:sp>
              <p:nvSpPr>
                <p:cNvPr id="796" name="Rectangle 396">
                  <a:extLst>
                    <a:ext uri="{FF2B5EF4-FFF2-40B4-BE49-F238E27FC236}">
                      <a16:creationId xmlns:a16="http://schemas.microsoft.com/office/drawing/2014/main" id="{B53FE4BD-9BD6-4D80-AEC0-DB399F074B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40566" y="3807124"/>
                  <a:ext cx="478763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latin typeface="Arial" panose="020B0604020202020204" pitchFamily="34" charset="0"/>
                    </a:rPr>
                    <a:t>(5773.2)</a:t>
                  </a:r>
                  <a:endParaRPr lang="en-US" altLang="en-US" sz="563" dirty="0"/>
                </a:p>
              </p:txBody>
            </p:sp>
            <p:cxnSp>
              <p:nvCxnSpPr>
                <p:cNvPr id="797" name="Straight Arrow Connector 796">
                  <a:extLst>
                    <a:ext uri="{FF2B5EF4-FFF2-40B4-BE49-F238E27FC236}">
                      <a16:creationId xmlns:a16="http://schemas.microsoft.com/office/drawing/2014/main" id="{39D737EB-127B-467A-AB46-08566F22932C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 bwMode="auto">
                <a:xfrm rot="20940000" flipH="1">
                  <a:off x="6797860" y="3969684"/>
                  <a:ext cx="153988" cy="307975"/>
                </a:xfrm>
                <a:prstGeom prst="straightConnector1">
                  <a:avLst/>
                </a:prstGeom>
                <a:ln w="3175">
                  <a:solidFill>
                    <a:schemeClr val="tx1"/>
                  </a:solidFill>
                  <a:tailEnd type="stealth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8" name="Rectangle 401">
                  <a:extLst>
                    <a:ext uri="{FF2B5EF4-FFF2-40B4-BE49-F238E27FC236}">
                      <a16:creationId xmlns:a16="http://schemas.microsoft.com/office/drawing/2014/main" id="{863B190E-B9F4-45DF-9DAE-7274CF8536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138106" y="4426728"/>
                  <a:ext cx="339125" cy="1078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94" dirty="0">
                      <a:latin typeface="Arial" panose="020B0604020202020204" pitchFamily="34" charset="0"/>
                    </a:rPr>
                    <a:t>(6401.9)</a:t>
                  </a:r>
                  <a:endParaRPr lang="en-US" altLang="en-US" sz="1013" dirty="0"/>
                </a:p>
              </p:txBody>
            </p:sp>
            <p:sp>
              <p:nvSpPr>
                <p:cNvPr id="799" name="Rectangle 405">
                  <a:extLst>
                    <a:ext uri="{FF2B5EF4-FFF2-40B4-BE49-F238E27FC236}">
                      <a16:creationId xmlns:a16="http://schemas.microsoft.com/office/drawing/2014/main" id="{3B2294C1-FB67-449E-BAE4-27BD6DB506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67233" y="4436865"/>
                  <a:ext cx="339125" cy="1078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94" dirty="0">
                      <a:latin typeface="Arial" panose="020B0604020202020204" pitchFamily="34" charset="0"/>
                    </a:rPr>
                    <a:t>(7129.6)</a:t>
                  </a:r>
                  <a:endParaRPr lang="en-US" altLang="en-US" sz="1013" dirty="0"/>
                </a:p>
              </p:txBody>
            </p:sp>
            <p:sp>
              <p:nvSpPr>
                <p:cNvPr id="800" name="Rectangle 402">
                  <a:extLst>
                    <a:ext uri="{FF2B5EF4-FFF2-40B4-BE49-F238E27FC236}">
                      <a16:creationId xmlns:a16="http://schemas.microsoft.com/office/drawing/2014/main" id="{6D06705A-1A9E-41B4-BA4D-0E92261882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799869" y="4432932"/>
                  <a:ext cx="339125" cy="1078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94" dirty="0">
                      <a:latin typeface="Arial" panose="020B0604020202020204" pitchFamily="34" charset="0"/>
                    </a:rPr>
                    <a:t>(8644.3)</a:t>
                  </a:r>
                  <a:endParaRPr lang="en-US" altLang="en-US" sz="1013" dirty="0"/>
                </a:p>
              </p:txBody>
            </p:sp>
            <p:sp>
              <p:nvSpPr>
                <p:cNvPr id="801" name="Rectangle 398">
                  <a:extLst>
                    <a:ext uri="{FF2B5EF4-FFF2-40B4-BE49-F238E27FC236}">
                      <a16:creationId xmlns:a16="http://schemas.microsoft.com/office/drawing/2014/main" id="{6529F4F9-471C-4144-97CA-0E022F425E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34591" y="4266653"/>
                  <a:ext cx="478763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latin typeface="Arial" panose="020B0604020202020204" pitchFamily="34" charset="0"/>
                    </a:rPr>
                    <a:t>(3075.3)</a:t>
                  </a:r>
                  <a:endParaRPr lang="en-US" altLang="en-US" sz="563" dirty="0"/>
                </a:p>
              </p:txBody>
            </p:sp>
            <p:sp>
              <p:nvSpPr>
                <p:cNvPr id="802" name="Rectangle 404">
                  <a:extLst>
                    <a:ext uri="{FF2B5EF4-FFF2-40B4-BE49-F238E27FC236}">
                      <a16:creationId xmlns:a16="http://schemas.microsoft.com/office/drawing/2014/main" id="{6C7F3837-A1D4-420A-A8C7-9E12DFC066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69996" y="3786908"/>
                  <a:ext cx="478763" cy="1540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563" dirty="0">
                      <a:latin typeface="Arial" panose="020B0604020202020204" pitchFamily="34" charset="0"/>
                    </a:rPr>
                    <a:t>(2904.2)</a:t>
                  </a:r>
                  <a:endParaRPr lang="en-US" altLang="en-US" sz="563" dirty="0"/>
                </a:p>
              </p:txBody>
            </p:sp>
            <p:sp>
              <p:nvSpPr>
                <p:cNvPr id="803" name="Rectangle 413">
                  <a:extLst>
                    <a:ext uri="{FF2B5EF4-FFF2-40B4-BE49-F238E27FC236}">
                      <a16:creationId xmlns:a16="http://schemas.microsoft.com/office/drawing/2014/main" id="{7148B4AC-9EA2-4BB4-A6DC-AE340BF3A7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0028" y="3723443"/>
                  <a:ext cx="287829" cy="924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38" dirty="0">
                      <a:latin typeface="Arial" panose="020B0604020202020204" pitchFamily="34" charset="0"/>
                    </a:rPr>
                    <a:t>(2617.9)</a:t>
                  </a:r>
                  <a:endParaRPr lang="en-US" altLang="en-US" sz="338" dirty="0"/>
                </a:p>
              </p:txBody>
            </p:sp>
            <p:sp>
              <p:nvSpPr>
                <p:cNvPr id="804" name="TextBox 412">
                  <a:extLst>
                    <a:ext uri="{FF2B5EF4-FFF2-40B4-BE49-F238E27FC236}">
                      <a16:creationId xmlns:a16="http://schemas.microsoft.com/office/drawing/2014/main" id="{7A513835-EBDD-45BC-BE95-1C5BABD31DD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49507" y="3813405"/>
                  <a:ext cx="430318" cy="1846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675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n-US" sz="675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24</a:t>
                  </a:r>
                  <a:r>
                    <a:rPr lang="en-US" altLang="en-US" sz="563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(-NH</a:t>
                  </a:r>
                  <a:r>
                    <a:rPr lang="en-US" altLang="en-US" sz="338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en-US" altLang="en-US" sz="563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</a:t>
                  </a:r>
                </a:p>
              </p:txBody>
            </p:sp>
            <p:sp>
              <p:nvSpPr>
                <p:cNvPr id="805" name="Rectangle 413">
                  <a:extLst>
                    <a:ext uri="{FF2B5EF4-FFF2-40B4-BE49-F238E27FC236}">
                      <a16:creationId xmlns:a16="http://schemas.microsoft.com/office/drawing/2014/main" id="{81EB1BFE-D52D-4CE9-9F0D-D2CD264147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44732" y="4087155"/>
                  <a:ext cx="287829" cy="924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38" dirty="0">
                      <a:latin typeface="Arial" panose="020B0604020202020204" pitchFamily="34" charset="0"/>
                    </a:rPr>
                    <a:t>(2600.9)</a:t>
                  </a:r>
                  <a:endParaRPr lang="en-US" altLang="en-US" sz="338" dirty="0"/>
                </a:p>
              </p:txBody>
            </p:sp>
            <p:sp>
              <p:nvSpPr>
                <p:cNvPr id="806" name="Rectangle 413">
                  <a:extLst>
                    <a:ext uri="{FF2B5EF4-FFF2-40B4-BE49-F238E27FC236}">
                      <a16:creationId xmlns:a16="http://schemas.microsoft.com/office/drawing/2014/main" id="{5B8588CB-B012-4C68-AC68-6967F5BB72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35903" y="4388788"/>
                  <a:ext cx="287829" cy="924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defTabSz="514350"/>
                  <a:r>
                    <a:rPr lang="en-US" altLang="en-US" sz="338" dirty="0">
                      <a:latin typeface="Arial" panose="020B0604020202020204" pitchFamily="34" charset="0"/>
                    </a:rPr>
                    <a:t>(2530.9)</a:t>
                  </a:r>
                  <a:endParaRPr lang="en-US" altLang="en-US" sz="338" dirty="0"/>
                </a:p>
              </p:txBody>
            </p:sp>
          </p:grpSp>
          <p:pic>
            <p:nvPicPr>
              <p:cNvPr id="377" name="Picture 376">
                <a:extLst>
                  <a:ext uri="{FF2B5EF4-FFF2-40B4-BE49-F238E27FC236}">
                    <a16:creationId xmlns:a16="http://schemas.microsoft.com/office/drawing/2014/main" id="{CE7B0D83-1F6A-43D6-A375-6B8FE46FC1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707871" y="1152521"/>
                <a:ext cx="9345168" cy="587504"/>
              </a:xfrm>
              <a:prstGeom prst="rect">
                <a:avLst/>
              </a:prstGeom>
            </p:spPr>
          </p:pic>
        </p:grpSp>
        <p:sp>
          <p:nvSpPr>
            <p:cNvPr id="375" name="TextBox 2">
              <a:extLst>
                <a:ext uri="{FF2B5EF4-FFF2-40B4-BE49-F238E27FC236}">
                  <a16:creationId xmlns:a16="http://schemas.microsoft.com/office/drawing/2014/main" id="{A852707D-2768-4850-9FC6-F54E10964C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7226" y="2349818"/>
              <a:ext cx="2687915" cy="533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350" dirty="0">
                  <a:latin typeface="Arial" panose="020B0604020202020204" pitchFamily="34" charset="0"/>
                </a:rPr>
                <a:t>MS/MS </a:t>
              </a:r>
              <a:r>
                <a:rPr lang="en-US" altLang="en-US" sz="1350" i="1" dirty="0">
                  <a:latin typeface="Arial" panose="020B0604020202020204" pitchFamily="34" charset="0"/>
                </a:rPr>
                <a:t>m/z</a:t>
              </a:r>
              <a:r>
                <a:rPr lang="en-US" altLang="en-US" sz="1350" dirty="0">
                  <a:latin typeface="Arial" panose="020B0604020202020204" pitchFamily="34" charset="0"/>
                </a:rPr>
                <a:t> 9651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5A2411D1-9680-401E-9A65-9A57AE2A3434}"/>
              </a:ext>
            </a:extLst>
          </p:cNvPr>
          <p:cNvSpPr txBox="1"/>
          <p:nvPr/>
        </p:nvSpPr>
        <p:spPr>
          <a:xfrm>
            <a:off x="272845" y="250724"/>
            <a:ext cx="74982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Figure 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5424</TotalTime>
  <Words>140</Words>
  <Application>Microsoft Office PowerPoint</Application>
  <PresentationFormat>Letter Paper (8.5x11 in)</PresentationFormat>
  <Paragraphs>97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Fagerquist, Clifton - ARS</dc:creator>
  <cp:lastModifiedBy>Fagerquist, Clifton - ARS</cp:lastModifiedBy>
  <cp:revision>271</cp:revision>
  <cp:lastPrinted>2021-04-16T14:45:22Z</cp:lastPrinted>
  <dcterms:created xsi:type="dcterms:W3CDTF">2019-09-09T23:07:19Z</dcterms:created>
  <dcterms:modified xsi:type="dcterms:W3CDTF">2021-04-16T14:46:43Z</dcterms:modified>
</cp:coreProperties>
</file>