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6858000" cy="9144000" type="letter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1" autoAdjust="0"/>
    <p:restoredTop sz="85685" autoAdjust="0"/>
  </p:normalViewPr>
  <p:slideViewPr>
    <p:cSldViewPr snapToGrid="0">
      <p:cViewPr>
        <p:scale>
          <a:sx n="262" d="100"/>
          <a:sy n="262" d="100"/>
        </p:scale>
        <p:origin x="606" y="-22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9AAEAB13-7F73-41DF-BC4E-C1A169FACAE0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60788" y="876300"/>
            <a:ext cx="177482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BFAA1DB9-A566-4059-8C66-67DE469FF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7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60788" y="876300"/>
            <a:ext cx="1774825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A1DB9-A566-4059-8C66-67DE469FF2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2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05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0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9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6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0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34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3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0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extBox 367">
            <a:extLst>
              <a:ext uri="{FF2B5EF4-FFF2-40B4-BE49-F238E27FC236}">
                <a16:creationId xmlns:a16="http://schemas.microsoft.com/office/drawing/2014/main" id="{FDD4AF44-974E-47D4-9DC8-C35E6BE51044}"/>
              </a:ext>
            </a:extLst>
          </p:cNvPr>
          <p:cNvSpPr txBox="1"/>
          <p:nvPr/>
        </p:nvSpPr>
        <p:spPr>
          <a:xfrm>
            <a:off x="134829" y="150087"/>
            <a:ext cx="7498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Figure 3</a:t>
            </a:r>
            <a:endParaRPr lang="en-US" sz="135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5753746-47BF-4F52-A756-D561201D9336}"/>
              </a:ext>
            </a:extLst>
          </p:cNvPr>
          <p:cNvGrpSpPr/>
          <p:nvPr/>
        </p:nvGrpSpPr>
        <p:grpSpPr>
          <a:xfrm>
            <a:off x="1111146" y="717518"/>
            <a:ext cx="4703976" cy="2134004"/>
            <a:chOff x="2025974" y="1704975"/>
            <a:chExt cx="8362624" cy="3793784"/>
          </a:xfrm>
        </p:grpSpPr>
        <p:grpSp>
          <p:nvGrpSpPr>
            <p:cNvPr id="2051" name="Group 3">
              <a:extLst>
                <a:ext uri="{FF2B5EF4-FFF2-40B4-BE49-F238E27FC236}">
                  <a16:creationId xmlns:a16="http://schemas.microsoft.com/office/drawing/2014/main" id="{9B4FAC5E-C390-4CED-A131-AC6424D4D2F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025974" y="1828800"/>
              <a:ext cx="8362624" cy="3669959"/>
              <a:chOff x="1981369" y="1828801"/>
              <a:chExt cx="8362625" cy="3669958"/>
            </a:xfrm>
          </p:grpSpPr>
          <p:sp>
            <p:nvSpPr>
              <p:cNvPr id="2056" name="Rectangle 8">
                <a:extLst>
                  <a:ext uri="{FF2B5EF4-FFF2-40B4-BE49-F238E27FC236}">
                    <a16:creationId xmlns:a16="http://schemas.microsoft.com/office/drawing/2014/main" id="{B7AB8FE4-40EE-476D-B88C-F8E4FB4ED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2850" y="1960564"/>
                <a:ext cx="7532688" cy="31718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1013">
                  <a:latin typeface="Arial" panose="020B0604020202020204" pitchFamily="34" charset="0"/>
                </a:endParaRPr>
              </a:p>
            </p:txBody>
          </p:sp>
          <p:sp>
            <p:nvSpPr>
              <p:cNvPr id="2057" name="Line 9">
                <a:extLst>
                  <a:ext uri="{FF2B5EF4-FFF2-40B4-BE49-F238E27FC236}">
                    <a16:creationId xmlns:a16="http://schemas.microsoft.com/office/drawing/2014/main" id="{1066754F-1285-4042-9AEB-E09C6C91EA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8" name="Line 10">
                <a:extLst>
                  <a:ext uri="{FF2B5EF4-FFF2-40B4-BE49-F238E27FC236}">
                    <a16:creationId xmlns:a16="http://schemas.microsoft.com/office/drawing/2014/main" id="{02D2FBCE-EC77-4EFD-B546-DE0F707010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8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9" name="Line 11">
                <a:extLst>
                  <a:ext uri="{FF2B5EF4-FFF2-40B4-BE49-F238E27FC236}">
                    <a16:creationId xmlns:a16="http://schemas.microsoft.com/office/drawing/2014/main" id="{BC445A4F-0473-4B05-81C2-EBFB026BA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0" name="Line 12">
                <a:extLst>
                  <a:ext uri="{FF2B5EF4-FFF2-40B4-BE49-F238E27FC236}">
                    <a16:creationId xmlns:a16="http://schemas.microsoft.com/office/drawing/2014/main" id="{1A6E769D-3F1C-4BDB-8CB5-8DC1C29DAC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1" name="Line 13">
                <a:extLst>
                  <a:ext uri="{FF2B5EF4-FFF2-40B4-BE49-F238E27FC236}">
                    <a16:creationId xmlns:a16="http://schemas.microsoft.com/office/drawing/2014/main" id="{0B903DC0-B1AA-4BA9-91E8-1060DE4B86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3" y="5146675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2" name="Line 14">
                <a:extLst>
                  <a:ext uri="{FF2B5EF4-FFF2-40B4-BE49-F238E27FC236}">
                    <a16:creationId xmlns:a16="http://schemas.microsoft.com/office/drawing/2014/main" id="{09C94C85-3839-453A-901D-C09A48491B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3" name="Line 15">
                <a:extLst>
                  <a:ext uri="{FF2B5EF4-FFF2-40B4-BE49-F238E27FC236}">
                    <a16:creationId xmlns:a16="http://schemas.microsoft.com/office/drawing/2014/main" id="{66222A3A-759F-4222-850D-E4E72358D1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4" name="Line 16">
                <a:extLst>
                  <a:ext uri="{FF2B5EF4-FFF2-40B4-BE49-F238E27FC236}">
                    <a16:creationId xmlns:a16="http://schemas.microsoft.com/office/drawing/2014/main" id="{5DB81DB7-7F16-415A-96AC-221A4124E8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8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5" name="Line 17">
                <a:extLst>
                  <a:ext uri="{FF2B5EF4-FFF2-40B4-BE49-F238E27FC236}">
                    <a16:creationId xmlns:a16="http://schemas.microsoft.com/office/drawing/2014/main" id="{B260F691-0633-45B0-8B3E-7291B61B36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8" y="5146675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6" name="Line 18">
                <a:extLst>
                  <a:ext uri="{FF2B5EF4-FFF2-40B4-BE49-F238E27FC236}">
                    <a16:creationId xmlns:a16="http://schemas.microsoft.com/office/drawing/2014/main" id="{3742A09A-E21A-4142-AF55-39452BDDE8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7" name="Line 19">
                <a:extLst>
                  <a:ext uri="{FF2B5EF4-FFF2-40B4-BE49-F238E27FC236}">
                    <a16:creationId xmlns:a16="http://schemas.microsoft.com/office/drawing/2014/main" id="{BD470165-5B39-4C91-B918-9999A1C410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3" y="5146675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8" name="Line 20">
                <a:extLst>
                  <a:ext uri="{FF2B5EF4-FFF2-40B4-BE49-F238E27FC236}">
                    <a16:creationId xmlns:a16="http://schemas.microsoft.com/office/drawing/2014/main" id="{FA102EA4-7DCF-46C2-8C36-01BAE36D03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9" name="Rectangle 21">
                <a:extLst>
                  <a:ext uri="{FF2B5EF4-FFF2-40B4-BE49-F238E27FC236}">
                    <a16:creationId xmlns:a16="http://schemas.microsoft.com/office/drawing/2014/main" id="{32130D9E-C475-48CD-AD52-5ED748AACD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076" y="5154614"/>
                <a:ext cx="359072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1999.0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070" name="Rectangle 22">
                <a:extLst>
                  <a:ext uri="{FF2B5EF4-FFF2-40B4-BE49-F238E27FC236}">
                    <a16:creationId xmlns:a16="http://schemas.microsoft.com/office/drawing/2014/main" id="{D583AA2D-4272-4D00-B6D0-A6957A91AF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813" y="5154614"/>
                <a:ext cx="359072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5610.8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071" name="Rectangle 23">
                <a:extLst>
                  <a:ext uri="{FF2B5EF4-FFF2-40B4-BE49-F238E27FC236}">
                    <a16:creationId xmlns:a16="http://schemas.microsoft.com/office/drawing/2014/main" id="{5AD9620D-FC55-4052-A6B6-D67D0EA7A1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3525" y="5154614"/>
                <a:ext cx="359072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9222.6</a:t>
                </a:r>
                <a:endParaRPr lang="en-US" altLang="en-US" sz="506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72" name="Rectangle 24">
                <a:extLst>
                  <a:ext uri="{FF2B5EF4-FFF2-40B4-BE49-F238E27FC236}">
                    <a16:creationId xmlns:a16="http://schemas.microsoft.com/office/drawing/2014/main" id="{4C0DCF84-C173-46C6-9762-D0D53F8B6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7838" y="5154614"/>
                <a:ext cx="424619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12834.4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073" name="Rectangle 25">
                <a:extLst>
                  <a:ext uri="{FF2B5EF4-FFF2-40B4-BE49-F238E27FC236}">
                    <a16:creationId xmlns:a16="http://schemas.microsoft.com/office/drawing/2014/main" id="{A0A46DB1-7AAA-41DA-AA29-2178D8D34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37551" y="5154614"/>
                <a:ext cx="424619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16446.2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074" name="Rectangle 26">
                <a:extLst>
                  <a:ext uri="{FF2B5EF4-FFF2-40B4-BE49-F238E27FC236}">
                    <a16:creationId xmlns:a16="http://schemas.microsoft.com/office/drawing/2014/main" id="{C21FFE5A-2952-4DF2-B2EB-BAE0540C03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45675" y="5154614"/>
                <a:ext cx="424619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20058.0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075" name="Rectangle 27">
                <a:extLst>
                  <a:ext uri="{FF2B5EF4-FFF2-40B4-BE49-F238E27FC236}">
                    <a16:creationId xmlns:a16="http://schemas.microsoft.com/office/drawing/2014/main" id="{F93A6D73-72E1-4B0C-B278-6DB285257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83289" y="5283200"/>
                <a:ext cx="293529" cy="2155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788" i="1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m/z</a:t>
                </a:r>
                <a:endParaRPr lang="en-US" altLang="en-US" sz="788" i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76" name="Line 28">
                <a:extLst>
                  <a:ext uri="{FF2B5EF4-FFF2-40B4-BE49-F238E27FC236}">
                    <a16:creationId xmlns:a16="http://schemas.microsoft.com/office/drawing/2014/main" id="{84C261DA-4B27-40C2-9B82-578D0429E8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7" name="Line 29">
                <a:extLst>
                  <a:ext uri="{FF2B5EF4-FFF2-40B4-BE49-F238E27FC236}">
                    <a16:creationId xmlns:a16="http://schemas.microsoft.com/office/drawing/2014/main" id="{C9CFCBCA-4AFA-4599-BF77-A51AC8F8D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8" y="5146675"/>
                <a:ext cx="127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8" name="Rectangle 30">
                <a:extLst>
                  <a:ext uri="{FF2B5EF4-FFF2-40B4-BE49-F238E27FC236}">
                    <a16:creationId xmlns:a16="http://schemas.microsoft.com/office/drawing/2014/main" id="{8CD216A0-DC8C-4199-813F-30DA751A8D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0465" y="1960563"/>
                <a:ext cx="293529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563.1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079" name="Line 31">
                <a:extLst>
                  <a:ext uri="{FF2B5EF4-FFF2-40B4-BE49-F238E27FC236}">
                    <a16:creationId xmlns:a16="http://schemas.microsoft.com/office/drawing/2014/main" id="{CE0ADE56-048F-445B-AF85-8D56C5BBC5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0" name="Line 32">
                <a:extLst>
                  <a:ext uri="{FF2B5EF4-FFF2-40B4-BE49-F238E27FC236}">
                    <a16:creationId xmlns:a16="http://schemas.microsoft.com/office/drawing/2014/main" id="{C137E86D-DD4D-41B5-AE47-279F40A067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5146675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1" name="Line 33">
                <a:extLst>
                  <a:ext uri="{FF2B5EF4-FFF2-40B4-BE49-F238E27FC236}">
                    <a16:creationId xmlns:a16="http://schemas.microsoft.com/office/drawing/2014/main" id="{88A01ADD-EDB1-485B-A3C9-8A8539E13A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4987925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2" name="Line 34">
                <a:extLst>
                  <a:ext uri="{FF2B5EF4-FFF2-40B4-BE49-F238E27FC236}">
                    <a16:creationId xmlns:a16="http://schemas.microsoft.com/office/drawing/2014/main" id="{DE7500C0-A82D-481F-8096-1C494E70B9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4827588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3" name="Line 35">
                <a:extLst>
                  <a:ext uri="{FF2B5EF4-FFF2-40B4-BE49-F238E27FC236}">
                    <a16:creationId xmlns:a16="http://schemas.microsoft.com/office/drawing/2014/main" id="{5052D93D-ACC7-48A9-AD63-0EA5CA1E8E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4668838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4" name="Line 36">
                <a:extLst>
                  <a:ext uri="{FF2B5EF4-FFF2-40B4-BE49-F238E27FC236}">
                    <a16:creationId xmlns:a16="http://schemas.microsoft.com/office/drawing/2014/main" id="{65B342E8-E5C2-4377-B7B1-3CA9C8CCE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4508500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5" name="Line 37">
                <a:extLst>
                  <a:ext uri="{FF2B5EF4-FFF2-40B4-BE49-F238E27FC236}">
                    <a16:creationId xmlns:a16="http://schemas.microsoft.com/office/drawing/2014/main" id="{96F2222E-896D-429D-BC68-E86B6D83D3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4349750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6" name="Line 38">
                <a:extLst>
                  <a:ext uri="{FF2B5EF4-FFF2-40B4-BE49-F238E27FC236}">
                    <a16:creationId xmlns:a16="http://schemas.microsoft.com/office/drawing/2014/main" id="{3298AC4A-7CE5-4C67-B819-B99B0F6D2A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4191000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7" name="Line 39">
                <a:extLst>
                  <a:ext uri="{FF2B5EF4-FFF2-40B4-BE49-F238E27FC236}">
                    <a16:creationId xmlns:a16="http://schemas.microsoft.com/office/drawing/2014/main" id="{0E4489DB-E2AA-46CB-8D2C-96EE8CF24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4030663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8" name="Line 40">
                <a:extLst>
                  <a:ext uri="{FF2B5EF4-FFF2-40B4-BE49-F238E27FC236}">
                    <a16:creationId xmlns:a16="http://schemas.microsoft.com/office/drawing/2014/main" id="{1936297E-4AA1-4BAA-971C-E1FDAC7094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387191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9" name="Line 41">
                <a:extLst>
                  <a:ext uri="{FF2B5EF4-FFF2-40B4-BE49-F238E27FC236}">
                    <a16:creationId xmlns:a16="http://schemas.microsoft.com/office/drawing/2014/main" id="{7044C559-4030-4CED-B528-ACDD652989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3713163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0" name="Line 42">
                <a:extLst>
                  <a:ext uri="{FF2B5EF4-FFF2-40B4-BE49-F238E27FC236}">
                    <a16:creationId xmlns:a16="http://schemas.microsoft.com/office/drawing/2014/main" id="{1593299B-BD0E-4A60-B806-CA1DCD25EB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3552825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1" name="Line 43">
                <a:extLst>
                  <a:ext uri="{FF2B5EF4-FFF2-40B4-BE49-F238E27FC236}">
                    <a16:creationId xmlns:a16="http://schemas.microsoft.com/office/drawing/2014/main" id="{C31F73F8-97BE-4BE2-9292-0297872B0B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3394075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2" name="Line 44">
                <a:extLst>
                  <a:ext uri="{FF2B5EF4-FFF2-40B4-BE49-F238E27FC236}">
                    <a16:creationId xmlns:a16="http://schemas.microsoft.com/office/drawing/2014/main" id="{DA7E1FD2-457A-4B1B-B28A-7063EB3B4E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3235325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3" name="Line 45">
                <a:extLst>
                  <a:ext uri="{FF2B5EF4-FFF2-40B4-BE49-F238E27FC236}">
                    <a16:creationId xmlns:a16="http://schemas.microsoft.com/office/drawing/2014/main" id="{16DB65A4-1034-4A2F-89E9-24B32BCAAB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3074988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4" name="Line 46">
                <a:extLst>
                  <a:ext uri="{FF2B5EF4-FFF2-40B4-BE49-F238E27FC236}">
                    <a16:creationId xmlns:a16="http://schemas.microsoft.com/office/drawing/2014/main" id="{4019952A-7A76-4A6F-9E0B-D7989C76AB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2916238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5" name="Line 47">
                <a:extLst>
                  <a:ext uri="{FF2B5EF4-FFF2-40B4-BE49-F238E27FC236}">
                    <a16:creationId xmlns:a16="http://schemas.microsoft.com/office/drawing/2014/main" id="{7074ADBC-742F-4E7B-A861-AA3841953E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2757488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6" name="Line 48">
                <a:extLst>
                  <a:ext uri="{FF2B5EF4-FFF2-40B4-BE49-F238E27FC236}">
                    <a16:creationId xmlns:a16="http://schemas.microsoft.com/office/drawing/2014/main" id="{73802924-73CF-4ABC-92C7-043DC3914C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2597150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7" name="Line 49">
                <a:extLst>
                  <a:ext uri="{FF2B5EF4-FFF2-40B4-BE49-F238E27FC236}">
                    <a16:creationId xmlns:a16="http://schemas.microsoft.com/office/drawing/2014/main" id="{2F60729B-7AAB-43DC-9C89-EDC3689220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2438400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8" name="Line 50">
                <a:extLst>
                  <a:ext uri="{FF2B5EF4-FFF2-40B4-BE49-F238E27FC236}">
                    <a16:creationId xmlns:a16="http://schemas.microsoft.com/office/drawing/2014/main" id="{FA50BF13-5B8B-4F65-9F06-33E1FB27F7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227806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9" name="Line 51">
                <a:extLst>
                  <a:ext uri="{FF2B5EF4-FFF2-40B4-BE49-F238E27FC236}">
                    <a16:creationId xmlns:a16="http://schemas.microsoft.com/office/drawing/2014/main" id="{AE7BB627-5466-45AE-B902-63929FA1AC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6501" y="2119313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0" name="Line 52">
                <a:extLst>
                  <a:ext uri="{FF2B5EF4-FFF2-40B4-BE49-F238E27FC236}">
                    <a16:creationId xmlns:a16="http://schemas.microsoft.com/office/drawing/2014/main" id="{FC36D135-DED5-433E-B14F-AE20118E47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0151" y="196056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1" name="Rectangle 53">
                <a:extLst>
                  <a:ext uri="{FF2B5EF4-FFF2-40B4-BE49-F238E27FC236}">
                    <a16:creationId xmlns:a16="http://schemas.microsoft.com/office/drawing/2014/main" id="{488AD1E4-9CB4-4568-8A29-F25749FAB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0138" y="5043488"/>
                <a:ext cx="65547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2" name="Rectangle 54">
                <a:extLst>
                  <a:ext uri="{FF2B5EF4-FFF2-40B4-BE49-F238E27FC236}">
                    <a16:creationId xmlns:a16="http://schemas.microsoft.com/office/drawing/2014/main" id="{299EC42C-49B5-4836-B4C1-CBDBD67E0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4781550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3" name="Rectangle 55">
                <a:extLst>
                  <a:ext uri="{FF2B5EF4-FFF2-40B4-BE49-F238E27FC236}">
                    <a16:creationId xmlns:a16="http://schemas.microsoft.com/office/drawing/2014/main" id="{A1CE1A6D-306E-4C9F-B600-C1A773C2B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4464052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20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4" name="Rectangle 56">
                <a:extLst>
                  <a:ext uri="{FF2B5EF4-FFF2-40B4-BE49-F238E27FC236}">
                    <a16:creationId xmlns:a16="http://schemas.microsoft.com/office/drawing/2014/main" id="{FAB8FE90-7EBC-4C84-9132-2FBA6476F3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4144964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30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5" name="Rectangle 57">
                <a:extLst>
                  <a:ext uri="{FF2B5EF4-FFF2-40B4-BE49-F238E27FC236}">
                    <a16:creationId xmlns:a16="http://schemas.microsoft.com/office/drawing/2014/main" id="{0234324F-3F20-49C8-8813-0CA1DF0F5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3827464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40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6" name="Rectangle 58">
                <a:extLst>
                  <a:ext uri="{FF2B5EF4-FFF2-40B4-BE49-F238E27FC236}">
                    <a16:creationId xmlns:a16="http://schemas.microsoft.com/office/drawing/2014/main" id="{D2567643-CDA0-4EC5-96FD-6419820BB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3508376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50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7" name="Rectangle 59">
                <a:extLst>
                  <a:ext uri="{FF2B5EF4-FFF2-40B4-BE49-F238E27FC236}">
                    <a16:creationId xmlns:a16="http://schemas.microsoft.com/office/drawing/2014/main" id="{9AA59BC3-AD46-4076-98EC-54F20F285F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3190875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60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8" name="Rectangle 60">
                <a:extLst>
                  <a:ext uri="{FF2B5EF4-FFF2-40B4-BE49-F238E27FC236}">
                    <a16:creationId xmlns:a16="http://schemas.microsoft.com/office/drawing/2014/main" id="{9A2E4831-3BA8-4BAA-B6AE-6365F70ADF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2871787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70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09" name="Rectangle 61">
                <a:extLst>
                  <a:ext uri="{FF2B5EF4-FFF2-40B4-BE49-F238E27FC236}">
                    <a16:creationId xmlns:a16="http://schemas.microsoft.com/office/drawing/2014/main" id="{0284D7F2-9088-4DA2-9C83-664F4D6EE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2554289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80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10" name="Rectangle 62">
                <a:extLst>
                  <a:ext uri="{FF2B5EF4-FFF2-40B4-BE49-F238E27FC236}">
                    <a16:creationId xmlns:a16="http://schemas.microsoft.com/office/drawing/2014/main" id="{D9403BA3-47E7-4250-A1CC-79599EBA9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0926" y="2235201"/>
                <a:ext cx="13109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90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11" name="Rectangle 63">
                <a:extLst>
                  <a:ext uri="{FF2B5EF4-FFF2-40B4-BE49-F238E27FC236}">
                    <a16:creationId xmlns:a16="http://schemas.microsoft.com/office/drawing/2014/main" id="{3042A9D2-9D18-48DE-89E2-0CF0B5122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1713" y="1917701"/>
                <a:ext cx="196636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100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112" name="Rectangle 64">
                <a:extLst>
                  <a:ext uri="{FF2B5EF4-FFF2-40B4-BE49-F238E27FC236}">
                    <a16:creationId xmlns:a16="http://schemas.microsoft.com/office/drawing/2014/main" id="{490872DF-318A-488A-A781-2DF638F9F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1586161" y="3368845"/>
                <a:ext cx="1005975" cy="2155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788">
                    <a:solidFill>
                      <a:srgbClr val="FF0000"/>
                    </a:solidFill>
                    <a:latin typeface="Arial" panose="020B0604020202020204" pitchFamily="34" charset="0"/>
                  </a:rPr>
                  <a:t>Intensity (%)</a:t>
                </a:r>
                <a:endParaRPr lang="en-US" altLang="en-US" sz="788">
                  <a:latin typeface="Arial" panose="020B0604020202020204" pitchFamily="34" charset="0"/>
                </a:endParaRPr>
              </a:p>
            </p:txBody>
          </p:sp>
          <p:sp>
            <p:nvSpPr>
              <p:cNvPr id="2113" name="Freeform 65">
                <a:extLst>
                  <a:ext uri="{FF2B5EF4-FFF2-40B4-BE49-F238E27FC236}">
                    <a16:creationId xmlns:a16="http://schemas.microsoft.com/office/drawing/2014/main" id="{6B7518F9-0F35-417E-B420-6BBB18F4AB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851" y="3632201"/>
                <a:ext cx="1508125" cy="1503363"/>
              </a:xfrm>
              <a:custGeom>
                <a:avLst/>
                <a:gdLst>
                  <a:gd name="T0" fmla="*/ 37803138 w 950"/>
                  <a:gd name="T1" fmla="*/ 2147483646 h 947"/>
                  <a:gd name="T2" fmla="*/ 78125638 w 950"/>
                  <a:gd name="T3" fmla="*/ 945059702 h 947"/>
                  <a:gd name="T4" fmla="*/ 115927188 w 950"/>
                  <a:gd name="T5" fmla="*/ 740926184 h 947"/>
                  <a:gd name="T6" fmla="*/ 156249688 w 950"/>
                  <a:gd name="T7" fmla="*/ 1227317296 h 947"/>
                  <a:gd name="T8" fmla="*/ 196572188 w 950"/>
                  <a:gd name="T9" fmla="*/ 1386086398 h 947"/>
                  <a:gd name="T10" fmla="*/ 236894688 w 950"/>
                  <a:gd name="T11" fmla="*/ 1416328284 h 947"/>
                  <a:gd name="T12" fmla="*/ 277217188 w 950"/>
                  <a:gd name="T13" fmla="*/ 1428929863 h 947"/>
                  <a:gd name="T14" fmla="*/ 317539688 w 950"/>
                  <a:gd name="T15" fmla="*/ 1345763885 h 947"/>
                  <a:gd name="T16" fmla="*/ 355342825 w 950"/>
                  <a:gd name="T17" fmla="*/ 1370965456 h 947"/>
                  <a:gd name="T18" fmla="*/ 395665325 w 950"/>
                  <a:gd name="T19" fmla="*/ 1446570169 h 947"/>
                  <a:gd name="T20" fmla="*/ 433466875 w 950"/>
                  <a:gd name="T21" fmla="*/ 1638102107 h 947"/>
                  <a:gd name="T22" fmla="*/ 473789375 w 950"/>
                  <a:gd name="T23" fmla="*/ 1784271218 h 947"/>
                  <a:gd name="T24" fmla="*/ 514111875 w 950"/>
                  <a:gd name="T25" fmla="*/ 1688505249 h 947"/>
                  <a:gd name="T26" fmla="*/ 554434375 w 950"/>
                  <a:gd name="T27" fmla="*/ 1680945572 h 947"/>
                  <a:gd name="T28" fmla="*/ 594756875 w 950"/>
                  <a:gd name="T29" fmla="*/ 1829634046 h 947"/>
                  <a:gd name="T30" fmla="*/ 635079375 w 950"/>
                  <a:gd name="T31" fmla="*/ 1804432475 h 947"/>
                  <a:gd name="T32" fmla="*/ 672882513 w 950"/>
                  <a:gd name="T33" fmla="*/ 1945561272 h 947"/>
                  <a:gd name="T34" fmla="*/ 713205013 w 950"/>
                  <a:gd name="T35" fmla="*/ 1912800024 h 947"/>
                  <a:gd name="T36" fmla="*/ 753527513 w 950"/>
                  <a:gd name="T37" fmla="*/ 1882558139 h 947"/>
                  <a:gd name="T38" fmla="*/ 793850013 w 950"/>
                  <a:gd name="T39" fmla="*/ 1877517824 h 947"/>
                  <a:gd name="T40" fmla="*/ 834172513 w 950"/>
                  <a:gd name="T41" fmla="*/ 1980843471 h 947"/>
                  <a:gd name="T42" fmla="*/ 871974063 w 950"/>
                  <a:gd name="T43" fmla="*/ 1993445050 h 947"/>
                  <a:gd name="T44" fmla="*/ 912296563 w 950"/>
                  <a:gd name="T45" fmla="*/ 2018646621 h 947"/>
                  <a:gd name="T46" fmla="*/ 952619063 w 950"/>
                  <a:gd name="T47" fmla="*/ 2006045042 h 947"/>
                  <a:gd name="T48" fmla="*/ 992941563 w 950"/>
                  <a:gd name="T49" fmla="*/ 2094251334 h 947"/>
                  <a:gd name="T50" fmla="*/ 1030744700 w 950"/>
                  <a:gd name="T51" fmla="*/ 2109372277 h 947"/>
                  <a:gd name="T52" fmla="*/ 1071067200 w 950"/>
                  <a:gd name="T53" fmla="*/ 2076609441 h 947"/>
                  <a:gd name="T54" fmla="*/ 1111389700 w 950"/>
                  <a:gd name="T55" fmla="*/ 2031246613 h 947"/>
                  <a:gd name="T56" fmla="*/ 1149191250 w 950"/>
                  <a:gd name="T57" fmla="*/ 2106851326 h 947"/>
                  <a:gd name="T58" fmla="*/ 1189513750 w 950"/>
                  <a:gd name="T59" fmla="*/ 2142133525 h 947"/>
                  <a:gd name="T60" fmla="*/ 1232357200 w 950"/>
                  <a:gd name="T61" fmla="*/ 2114412591 h 947"/>
                  <a:gd name="T62" fmla="*/ 1270158750 w 950"/>
                  <a:gd name="T63" fmla="*/ 2106851326 h 947"/>
                  <a:gd name="T64" fmla="*/ 1307961888 w 950"/>
                  <a:gd name="T65" fmla="*/ 2147483646 h 947"/>
                  <a:gd name="T66" fmla="*/ 1350803750 w 950"/>
                  <a:gd name="T67" fmla="*/ 2147483646 h 947"/>
                  <a:gd name="T68" fmla="*/ 1391126250 w 950"/>
                  <a:gd name="T69" fmla="*/ 2147483646 h 947"/>
                  <a:gd name="T70" fmla="*/ 1428929388 w 950"/>
                  <a:gd name="T71" fmla="*/ 2124493219 h 947"/>
                  <a:gd name="T72" fmla="*/ 1469251888 w 950"/>
                  <a:gd name="T73" fmla="*/ 2147483646 h 947"/>
                  <a:gd name="T74" fmla="*/ 1509574388 w 950"/>
                  <a:gd name="T75" fmla="*/ 2116931954 h 947"/>
                  <a:gd name="T76" fmla="*/ 1549896888 w 950"/>
                  <a:gd name="T77" fmla="*/ 2147483646 h 947"/>
                  <a:gd name="T78" fmla="*/ 1587698438 w 950"/>
                  <a:gd name="T79" fmla="*/ 2147483646 h 947"/>
                  <a:gd name="T80" fmla="*/ 1628020938 w 950"/>
                  <a:gd name="T81" fmla="*/ 2139614162 h 947"/>
                  <a:gd name="T82" fmla="*/ 1668343438 w 950"/>
                  <a:gd name="T83" fmla="*/ 2147483646 h 947"/>
                  <a:gd name="T84" fmla="*/ 1708665938 w 950"/>
                  <a:gd name="T85" fmla="*/ 2147483646 h 947"/>
                  <a:gd name="T86" fmla="*/ 1746469075 w 950"/>
                  <a:gd name="T87" fmla="*/ 2147483646 h 947"/>
                  <a:gd name="T88" fmla="*/ 1786791575 w 950"/>
                  <a:gd name="T89" fmla="*/ 2142133525 h 947"/>
                  <a:gd name="T90" fmla="*/ 1829633438 w 950"/>
                  <a:gd name="T91" fmla="*/ 2147483646 h 947"/>
                  <a:gd name="T92" fmla="*/ 1867436575 w 950"/>
                  <a:gd name="T93" fmla="*/ 2147483646 h 947"/>
                  <a:gd name="T94" fmla="*/ 1907759075 w 950"/>
                  <a:gd name="T95" fmla="*/ 2147483646 h 947"/>
                  <a:gd name="T96" fmla="*/ 1945560625 w 950"/>
                  <a:gd name="T97" fmla="*/ 2147483646 h 947"/>
                  <a:gd name="T98" fmla="*/ 1988404075 w 950"/>
                  <a:gd name="T99" fmla="*/ 2147483646 h 947"/>
                  <a:gd name="T100" fmla="*/ 2026205625 w 950"/>
                  <a:gd name="T101" fmla="*/ 2147483646 h 947"/>
                  <a:gd name="T102" fmla="*/ 2064008763 w 950"/>
                  <a:gd name="T103" fmla="*/ 2147483646 h 947"/>
                  <a:gd name="T104" fmla="*/ 2104331263 w 950"/>
                  <a:gd name="T105" fmla="*/ 2147483646 h 947"/>
                  <a:gd name="T106" fmla="*/ 2147173125 w 950"/>
                  <a:gd name="T107" fmla="*/ 2147483646 h 947"/>
                  <a:gd name="T108" fmla="*/ 2147483646 w 950"/>
                  <a:gd name="T109" fmla="*/ 2147483646 h 947"/>
                  <a:gd name="T110" fmla="*/ 2147483646 w 950"/>
                  <a:gd name="T111" fmla="*/ 2147483646 h 947"/>
                  <a:gd name="T112" fmla="*/ 2147483646 w 950"/>
                  <a:gd name="T113" fmla="*/ 2147483646 h 947"/>
                  <a:gd name="T114" fmla="*/ 2147483646 w 950"/>
                  <a:gd name="T115" fmla="*/ 2147483646 h 947"/>
                  <a:gd name="T116" fmla="*/ 2147483646 w 950"/>
                  <a:gd name="T117" fmla="*/ 2147483646 h 947"/>
                  <a:gd name="T118" fmla="*/ 2147483646 w 950"/>
                  <a:gd name="T119" fmla="*/ 2147483646 h 94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50" h="947">
                    <a:moveTo>
                      <a:pt x="0" y="943"/>
                    </a:moveTo>
                    <a:lnTo>
                      <a:pt x="1" y="945"/>
                    </a:lnTo>
                    <a:lnTo>
                      <a:pt x="2" y="934"/>
                    </a:lnTo>
                    <a:lnTo>
                      <a:pt x="3" y="944"/>
                    </a:lnTo>
                    <a:lnTo>
                      <a:pt x="4" y="944"/>
                    </a:lnTo>
                    <a:lnTo>
                      <a:pt x="5" y="944"/>
                    </a:lnTo>
                    <a:lnTo>
                      <a:pt x="5" y="947"/>
                    </a:lnTo>
                    <a:lnTo>
                      <a:pt x="6" y="941"/>
                    </a:lnTo>
                    <a:lnTo>
                      <a:pt x="7" y="940"/>
                    </a:lnTo>
                    <a:lnTo>
                      <a:pt x="9" y="941"/>
                    </a:lnTo>
                    <a:lnTo>
                      <a:pt x="9" y="928"/>
                    </a:lnTo>
                    <a:lnTo>
                      <a:pt x="10" y="934"/>
                    </a:lnTo>
                    <a:lnTo>
                      <a:pt x="11" y="927"/>
                    </a:lnTo>
                    <a:lnTo>
                      <a:pt x="12" y="916"/>
                    </a:lnTo>
                    <a:lnTo>
                      <a:pt x="13" y="907"/>
                    </a:lnTo>
                    <a:lnTo>
                      <a:pt x="14" y="842"/>
                    </a:lnTo>
                    <a:lnTo>
                      <a:pt x="15" y="861"/>
                    </a:lnTo>
                    <a:lnTo>
                      <a:pt x="15" y="761"/>
                    </a:lnTo>
                    <a:lnTo>
                      <a:pt x="17" y="742"/>
                    </a:lnTo>
                    <a:lnTo>
                      <a:pt x="18" y="641"/>
                    </a:lnTo>
                    <a:lnTo>
                      <a:pt x="19" y="509"/>
                    </a:lnTo>
                    <a:lnTo>
                      <a:pt x="20" y="248"/>
                    </a:lnTo>
                    <a:lnTo>
                      <a:pt x="21" y="79"/>
                    </a:lnTo>
                    <a:lnTo>
                      <a:pt x="21" y="0"/>
                    </a:lnTo>
                    <a:lnTo>
                      <a:pt x="22" y="92"/>
                    </a:lnTo>
                    <a:lnTo>
                      <a:pt x="23" y="140"/>
                    </a:lnTo>
                    <a:lnTo>
                      <a:pt x="23" y="154"/>
                    </a:lnTo>
                    <a:lnTo>
                      <a:pt x="25" y="298"/>
                    </a:lnTo>
                    <a:lnTo>
                      <a:pt x="26" y="223"/>
                    </a:lnTo>
                    <a:lnTo>
                      <a:pt x="27" y="195"/>
                    </a:lnTo>
                    <a:lnTo>
                      <a:pt x="28" y="227"/>
                    </a:lnTo>
                    <a:lnTo>
                      <a:pt x="28" y="276"/>
                    </a:lnTo>
                    <a:lnTo>
                      <a:pt x="30" y="354"/>
                    </a:lnTo>
                    <a:lnTo>
                      <a:pt x="31" y="375"/>
                    </a:lnTo>
                    <a:lnTo>
                      <a:pt x="32" y="340"/>
                    </a:lnTo>
                    <a:lnTo>
                      <a:pt x="32" y="330"/>
                    </a:lnTo>
                    <a:lnTo>
                      <a:pt x="34" y="409"/>
                    </a:lnTo>
                    <a:lnTo>
                      <a:pt x="34" y="410"/>
                    </a:lnTo>
                    <a:lnTo>
                      <a:pt x="35" y="471"/>
                    </a:lnTo>
                    <a:lnTo>
                      <a:pt x="36" y="498"/>
                    </a:lnTo>
                    <a:lnTo>
                      <a:pt x="37" y="468"/>
                    </a:lnTo>
                    <a:lnTo>
                      <a:pt x="38" y="456"/>
                    </a:lnTo>
                    <a:lnTo>
                      <a:pt x="38" y="413"/>
                    </a:lnTo>
                    <a:lnTo>
                      <a:pt x="40" y="504"/>
                    </a:lnTo>
                    <a:lnTo>
                      <a:pt x="41" y="421"/>
                    </a:lnTo>
                    <a:lnTo>
                      <a:pt x="42" y="399"/>
                    </a:lnTo>
                    <a:lnTo>
                      <a:pt x="42" y="363"/>
                    </a:lnTo>
                    <a:lnTo>
                      <a:pt x="43" y="335"/>
                    </a:lnTo>
                    <a:lnTo>
                      <a:pt x="44" y="403"/>
                    </a:lnTo>
                    <a:lnTo>
                      <a:pt x="45" y="392"/>
                    </a:lnTo>
                    <a:lnTo>
                      <a:pt x="46" y="294"/>
                    </a:lnTo>
                    <a:lnTo>
                      <a:pt x="47" y="203"/>
                    </a:lnTo>
                    <a:lnTo>
                      <a:pt x="48" y="305"/>
                    </a:lnTo>
                    <a:lnTo>
                      <a:pt x="49" y="333"/>
                    </a:lnTo>
                    <a:lnTo>
                      <a:pt x="50" y="404"/>
                    </a:lnTo>
                    <a:lnTo>
                      <a:pt x="51" y="400"/>
                    </a:lnTo>
                    <a:lnTo>
                      <a:pt x="52" y="407"/>
                    </a:lnTo>
                    <a:lnTo>
                      <a:pt x="53" y="404"/>
                    </a:lnTo>
                    <a:lnTo>
                      <a:pt x="53" y="402"/>
                    </a:lnTo>
                    <a:lnTo>
                      <a:pt x="54" y="431"/>
                    </a:lnTo>
                    <a:lnTo>
                      <a:pt x="55" y="498"/>
                    </a:lnTo>
                    <a:lnTo>
                      <a:pt x="57" y="471"/>
                    </a:lnTo>
                    <a:lnTo>
                      <a:pt x="57" y="436"/>
                    </a:lnTo>
                    <a:lnTo>
                      <a:pt x="59" y="452"/>
                    </a:lnTo>
                    <a:lnTo>
                      <a:pt x="59" y="491"/>
                    </a:lnTo>
                    <a:lnTo>
                      <a:pt x="60" y="488"/>
                    </a:lnTo>
                    <a:lnTo>
                      <a:pt x="61" y="533"/>
                    </a:lnTo>
                    <a:lnTo>
                      <a:pt x="62" y="487"/>
                    </a:lnTo>
                    <a:lnTo>
                      <a:pt x="63" y="421"/>
                    </a:lnTo>
                    <a:lnTo>
                      <a:pt x="64" y="510"/>
                    </a:lnTo>
                    <a:lnTo>
                      <a:pt x="65" y="497"/>
                    </a:lnTo>
                    <a:lnTo>
                      <a:pt x="66" y="515"/>
                    </a:lnTo>
                    <a:lnTo>
                      <a:pt x="66" y="520"/>
                    </a:lnTo>
                    <a:lnTo>
                      <a:pt x="68" y="527"/>
                    </a:lnTo>
                    <a:lnTo>
                      <a:pt x="69" y="501"/>
                    </a:lnTo>
                    <a:lnTo>
                      <a:pt x="69" y="536"/>
                    </a:lnTo>
                    <a:lnTo>
                      <a:pt x="70" y="529"/>
                    </a:lnTo>
                    <a:lnTo>
                      <a:pt x="72" y="525"/>
                    </a:lnTo>
                    <a:lnTo>
                      <a:pt x="72" y="561"/>
                    </a:lnTo>
                    <a:lnTo>
                      <a:pt x="73" y="506"/>
                    </a:lnTo>
                    <a:lnTo>
                      <a:pt x="75" y="576"/>
                    </a:lnTo>
                    <a:lnTo>
                      <a:pt x="75" y="519"/>
                    </a:lnTo>
                    <a:lnTo>
                      <a:pt x="76" y="516"/>
                    </a:lnTo>
                    <a:lnTo>
                      <a:pt x="77" y="536"/>
                    </a:lnTo>
                    <a:lnTo>
                      <a:pt x="78" y="550"/>
                    </a:lnTo>
                    <a:lnTo>
                      <a:pt x="80" y="571"/>
                    </a:lnTo>
                    <a:lnTo>
                      <a:pt x="81" y="537"/>
                    </a:lnTo>
                    <a:lnTo>
                      <a:pt x="82" y="538"/>
                    </a:lnTo>
                    <a:lnTo>
                      <a:pt x="82" y="578"/>
                    </a:lnTo>
                    <a:lnTo>
                      <a:pt x="83" y="567"/>
                    </a:lnTo>
                    <a:lnTo>
                      <a:pt x="85" y="530"/>
                    </a:lnTo>
                    <a:lnTo>
                      <a:pt x="86" y="562"/>
                    </a:lnTo>
                    <a:lnTo>
                      <a:pt x="87" y="558"/>
                    </a:lnTo>
                    <a:lnTo>
                      <a:pt x="87" y="568"/>
                    </a:lnTo>
                    <a:lnTo>
                      <a:pt x="88" y="557"/>
                    </a:lnTo>
                    <a:lnTo>
                      <a:pt x="89" y="562"/>
                    </a:lnTo>
                    <a:lnTo>
                      <a:pt x="89" y="565"/>
                    </a:lnTo>
                    <a:lnTo>
                      <a:pt x="91" y="589"/>
                    </a:lnTo>
                    <a:lnTo>
                      <a:pt x="92" y="571"/>
                    </a:lnTo>
                    <a:lnTo>
                      <a:pt x="93" y="587"/>
                    </a:lnTo>
                    <a:lnTo>
                      <a:pt x="94" y="562"/>
                    </a:lnTo>
                    <a:lnTo>
                      <a:pt x="95" y="564"/>
                    </a:lnTo>
                    <a:lnTo>
                      <a:pt x="96" y="604"/>
                    </a:lnTo>
                    <a:lnTo>
                      <a:pt x="96" y="616"/>
                    </a:lnTo>
                    <a:lnTo>
                      <a:pt x="97" y="613"/>
                    </a:lnTo>
                    <a:lnTo>
                      <a:pt x="99" y="550"/>
                    </a:lnTo>
                    <a:lnTo>
                      <a:pt x="99" y="599"/>
                    </a:lnTo>
                    <a:lnTo>
                      <a:pt x="100" y="600"/>
                    </a:lnTo>
                    <a:lnTo>
                      <a:pt x="102" y="565"/>
                    </a:lnTo>
                    <a:lnTo>
                      <a:pt x="102" y="567"/>
                    </a:lnTo>
                    <a:lnTo>
                      <a:pt x="103" y="610"/>
                    </a:lnTo>
                    <a:lnTo>
                      <a:pt x="104" y="600"/>
                    </a:lnTo>
                    <a:lnTo>
                      <a:pt x="105" y="605"/>
                    </a:lnTo>
                    <a:lnTo>
                      <a:pt x="106" y="534"/>
                    </a:lnTo>
                    <a:lnTo>
                      <a:pt x="107" y="557"/>
                    </a:lnTo>
                    <a:lnTo>
                      <a:pt x="108" y="552"/>
                    </a:lnTo>
                    <a:lnTo>
                      <a:pt x="108" y="597"/>
                    </a:lnTo>
                    <a:lnTo>
                      <a:pt x="110" y="567"/>
                    </a:lnTo>
                    <a:lnTo>
                      <a:pt x="110" y="582"/>
                    </a:lnTo>
                    <a:lnTo>
                      <a:pt x="111" y="611"/>
                    </a:lnTo>
                    <a:lnTo>
                      <a:pt x="113" y="624"/>
                    </a:lnTo>
                    <a:lnTo>
                      <a:pt x="113" y="572"/>
                    </a:lnTo>
                    <a:lnTo>
                      <a:pt x="114" y="608"/>
                    </a:lnTo>
                    <a:lnTo>
                      <a:pt x="116" y="617"/>
                    </a:lnTo>
                    <a:lnTo>
                      <a:pt x="116" y="601"/>
                    </a:lnTo>
                    <a:lnTo>
                      <a:pt x="117" y="580"/>
                    </a:lnTo>
                    <a:lnTo>
                      <a:pt x="119" y="590"/>
                    </a:lnTo>
                    <a:lnTo>
                      <a:pt x="119" y="601"/>
                    </a:lnTo>
                    <a:lnTo>
                      <a:pt x="120" y="624"/>
                    </a:lnTo>
                    <a:lnTo>
                      <a:pt x="121" y="607"/>
                    </a:lnTo>
                    <a:lnTo>
                      <a:pt x="121" y="604"/>
                    </a:lnTo>
                    <a:lnTo>
                      <a:pt x="123" y="617"/>
                    </a:lnTo>
                    <a:lnTo>
                      <a:pt x="124" y="589"/>
                    </a:lnTo>
                    <a:lnTo>
                      <a:pt x="125" y="574"/>
                    </a:lnTo>
                    <a:lnTo>
                      <a:pt x="126" y="534"/>
                    </a:lnTo>
                    <a:lnTo>
                      <a:pt x="126" y="541"/>
                    </a:lnTo>
                    <a:lnTo>
                      <a:pt x="127" y="571"/>
                    </a:lnTo>
                    <a:lnTo>
                      <a:pt x="128" y="599"/>
                    </a:lnTo>
                    <a:lnTo>
                      <a:pt x="129" y="595"/>
                    </a:lnTo>
                    <a:lnTo>
                      <a:pt x="129" y="587"/>
                    </a:lnTo>
                    <a:lnTo>
                      <a:pt x="131" y="586"/>
                    </a:lnTo>
                    <a:lnTo>
                      <a:pt x="132" y="460"/>
                    </a:lnTo>
                    <a:lnTo>
                      <a:pt x="133" y="337"/>
                    </a:lnTo>
                    <a:lnTo>
                      <a:pt x="133" y="361"/>
                    </a:lnTo>
                    <a:lnTo>
                      <a:pt x="134" y="436"/>
                    </a:lnTo>
                    <a:lnTo>
                      <a:pt x="135" y="590"/>
                    </a:lnTo>
                    <a:lnTo>
                      <a:pt x="137" y="589"/>
                    </a:lnTo>
                    <a:lnTo>
                      <a:pt x="138" y="583"/>
                    </a:lnTo>
                    <a:lnTo>
                      <a:pt x="138" y="536"/>
                    </a:lnTo>
                    <a:lnTo>
                      <a:pt x="139" y="546"/>
                    </a:lnTo>
                    <a:lnTo>
                      <a:pt x="140" y="522"/>
                    </a:lnTo>
                    <a:lnTo>
                      <a:pt x="141" y="544"/>
                    </a:lnTo>
                    <a:lnTo>
                      <a:pt x="142" y="611"/>
                    </a:lnTo>
                    <a:lnTo>
                      <a:pt x="143" y="608"/>
                    </a:lnTo>
                    <a:lnTo>
                      <a:pt x="144" y="592"/>
                    </a:lnTo>
                    <a:lnTo>
                      <a:pt x="145" y="586"/>
                    </a:lnTo>
                    <a:lnTo>
                      <a:pt x="146" y="604"/>
                    </a:lnTo>
                    <a:lnTo>
                      <a:pt x="147" y="649"/>
                    </a:lnTo>
                    <a:lnTo>
                      <a:pt x="147" y="634"/>
                    </a:lnTo>
                    <a:lnTo>
                      <a:pt x="148" y="641"/>
                    </a:lnTo>
                    <a:lnTo>
                      <a:pt x="149" y="641"/>
                    </a:lnTo>
                    <a:lnTo>
                      <a:pt x="150" y="642"/>
                    </a:lnTo>
                    <a:lnTo>
                      <a:pt x="151" y="649"/>
                    </a:lnTo>
                    <a:lnTo>
                      <a:pt x="152" y="638"/>
                    </a:lnTo>
                    <a:lnTo>
                      <a:pt x="154" y="638"/>
                    </a:lnTo>
                    <a:lnTo>
                      <a:pt x="154" y="636"/>
                    </a:lnTo>
                    <a:lnTo>
                      <a:pt x="155" y="632"/>
                    </a:lnTo>
                    <a:lnTo>
                      <a:pt x="156" y="635"/>
                    </a:lnTo>
                    <a:lnTo>
                      <a:pt x="157" y="574"/>
                    </a:lnTo>
                    <a:lnTo>
                      <a:pt x="158" y="550"/>
                    </a:lnTo>
                    <a:lnTo>
                      <a:pt x="159" y="404"/>
                    </a:lnTo>
                    <a:lnTo>
                      <a:pt x="160" y="367"/>
                    </a:lnTo>
                    <a:lnTo>
                      <a:pt x="161" y="470"/>
                    </a:lnTo>
                    <a:lnTo>
                      <a:pt x="161" y="559"/>
                    </a:lnTo>
                    <a:lnTo>
                      <a:pt x="163" y="635"/>
                    </a:lnTo>
                    <a:lnTo>
                      <a:pt x="163" y="638"/>
                    </a:lnTo>
                    <a:lnTo>
                      <a:pt x="164" y="578"/>
                    </a:lnTo>
                    <a:lnTo>
                      <a:pt x="165" y="568"/>
                    </a:lnTo>
                    <a:lnTo>
                      <a:pt x="167" y="526"/>
                    </a:lnTo>
                    <a:lnTo>
                      <a:pt x="167" y="578"/>
                    </a:lnTo>
                    <a:lnTo>
                      <a:pt x="168" y="558"/>
                    </a:lnTo>
                    <a:lnTo>
                      <a:pt x="169" y="597"/>
                    </a:lnTo>
                    <a:lnTo>
                      <a:pt x="170" y="597"/>
                    </a:lnTo>
                    <a:lnTo>
                      <a:pt x="171" y="587"/>
                    </a:lnTo>
                    <a:lnTo>
                      <a:pt x="172" y="600"/>
                    </a:lnTo>
                    <a:lnTo>
                      <a:pt x="172" y="650"/>
                    </a:lnTo>
                    <a:lnTo>
                      <a:pt x="174" y="654"/>
                    </a:lnTo>
                    <a:lnTo>
                      <a:pt x="175" y="649"/>
                    </a:lnTo>
                    <a:lnTo>
                      <a:pt x="176" y="601"/>
                    </a:lnTo>
                    <a:lnTo>
                      <a:pt x="176" y="617"/>
                    </a:lnTo>
                    <a:lnTo>
                      <a:pt x="177" y="635"/>
                    </a:lnTo>
                    <a:lnTo>
                      <a:pt x="178" y="653"/>
                    </a:lnTo>
                    <a:lnTo>
                      <a:pt x="180" y="684"/>
                    </a:lnTo>
                    <a:lnTo>
                      <a:pt x="180" y="683"/>
                    </a:lnTo>
                    <a:lnTo>
                      <a:pt x="181" y="673"/>
                    </a:lnTo>
                    <a:lnTo>
                      <a:pt x="182" y="692"/>
                    </a:lnTo>
                    <a:lnTo>
                      <a:pt x="183" y="681"/>
                    </a:lnTo>
                    <a:lnTo>
                      <a:pt x="184" y="696"/>
                    </a:lnTo>
                    <a:lnTo>
                      <a:pt x="184" y="674"/>
                    </a:lnTo>
                    <a:lnTo>
                      <a:pt x="185" y="708"/>
                    </a:lnTo>
                    <a:lnTo>
                      <a:pt x="187" y="690"/>
                    </a:lnTo>
                    <a:lnTo>
                      <a:pt x="188" y="688"/>
                    </a:lnTo>
                    <a:lnTo>
                      <a:pt x="188" y="708"/>
                    </a:lnTo>
                    <a:lnTo>
                      <a:pt x="190" y="723"/>
                    </a:lnTo>
                    <a:lnTo>
                      <a:pt x="190" y="677"/>
                    </a:lnTo>
                    <a:lnTo>
                      <a:pt x="191" y="678"/>
                    </a:lnTo>
                    <a:lnTo>
                      <a:pt x="192" y="653"/>
                    </a:lnTo>
                    <a:lnTo>
                      <a:pt x="193" y="687"/>
                    </a:lnTo>
                    <a:lnTo>
                      <a:pt x="194" y="673"/>
                    </a:lnTo>
                    <a:lnTo>
                      <a:pt x="195" y="668"/>
                    </a:lnTo>
                    <a:lnTo>
                      <a:pt x="195" y="675"/>
                    </a:lnTo>
                    <a:lnTo>
                      <a:pt x="197" y="678"/>
                    </a:lnTo>
                    <a:lnTo>
                      <a:pt x="198" y="674"/>
                    </a:lnTo>
                    <a:lnTo>
                      <a:pt x="198" y="660"/>
                    </a:lnTo>
                    <a:lnTo>
                      <a:pt x="200" y="677"/>
                    </a:lnTo>
                    <a:lnTo>
                      <a:pt x="200" y="687"/>
                    </a:lnTo>
                    <a:lnTo>
                      <a:pt x="202" y="654"/>
                    </a:lnTo>
                    <a:lnTo>
                      <a:pt x="202" y="634"/>
                    </a:lnTo>
                    <a:lnTo>
                      <a:pt x="203" y="628"/>
                    </a:lnTo>
                    <a:lnTo>
                      <a:pt x="204" y="670"/>
                    </a:lnTo>
                    <a:lnTo>
                      <a:pt x="205" y="706"/>
                    </a:lnTo>
                    <a:lnTo>
                      <a:pt x="206" y="692"/>
                    </a:lnTo>
                    <a:lnTo>
                      <a:pt x="207" y="705"/>
                    </a:lnTo>
                    <a:lnTo>
                      <a:pt x="208" y="713"/>
                    </a:lnTo>
                    <a:lnTo>
                      <a:pt x="208" y="684"/>
                    </a:lnTo>
                    <a:lnTo>
                      <a:pt x="210" y="706"/>
                    </a:lnTo>
                    <a:lnTo>
                      <a:pt x="211" y="696"/>
                    </a:lnTo>
                    <a:lnTo>
                      <a:pt x="212" y="684"/>
                    </a:lnTo>
                    <a:lnTo>
                      <a:pt x="212" y="688"/>
                    </a:lnTo>
                    <a:lnTo>
                      <a:pt x="214" y="692"/>
                    </a:lnTo>
                    <a:lnTo>
                      <a:pt x="214" y="688"/>
                    </a:lnTo>
                    <a:lnTo>
                      <a:pt x="215" y="668"/>
                    </a:lnTo>
                    <a:lnTo>
                      <a:pt x="216" y="645"/>
                    </a:lnTo>
                    <a:lnTo>
                      <a:pt x="217" y="662"/>
                    </a:lnTo>
                    <a:lnTo>
                      <a:pt x="218" y="673"/>
                    </a:lnTo>
                    <a:lnTo>
                      <a:pt x="220" y="649"/>
                    </a:lnTo>
                    <a:lnTo>
                      <a:pt x="220" y="667"/>
                    </a:lnTo>
                    <a:lnTo>
                      <a:pt x="221" y="662"/>
                    </a:lnTo>
                    <a:lnTo>
                      <a:pt x="222" y="636"/>
                    </a:lnTo>
                    <a:lnTo>
                      <a:pt x="222" y="701"/>
                    </a:lnTo>
                    <a:lnTo>
                      <a:pt x="224" y="713"/>
                    </a:lnTo>
                    <a:lnTo>
                      <a:pt x="225" y="727"/>
                    </a:lnTo>
                    <a:lnTo>
                      <a:pt x="227" y="709"/>
                    </a:lnTo>
                    <a:lnTo>
                      <a:pt x="227" y="708"/>
                    </a:lnTo>
                    <a:lnTo>
                      <a:pt x="229" y="713"/>
                    </a:lnTo>
                    <a:lnTo>
                      <a:pt x="229" y="712"/>
                    </a:lnTo>
                    <a:lnTo>
                      <a:pt x="231" y="741"/>
                    </a:lnTo>
                    <a:lnTo>
                      <a:pt x="231" y="724"/>
                    </a:lnTo>
                    <a:lnTo>
                      <a:pt x="232" y="706"/>
                    </a:lnTo>
                    <a:lnTo>
                      <a:pt x="233" y="694"/>
                    </a:lnTo>
                    <a:lnTo>
                      <a:pt x="234" y="717"/>
                    </a:lnTo>
                    <a:lnTo>
                      <a:pt x="235" y="750"/>
                    </a:lnTo>
                    <a:lnTo>
                      <a:pt x="236" y="726"/>
                    </a:lnTo>
                    <a:lnTo>
                      <a:pt x="236" y="721"/>
                    </a:lnTo>
                    <a:lnTo>
                      <a:pt x="238" y="729"/>
                    </a:lnTo>
                    <a:lnTo>
                      <a:pt x="238" y="742"/>
                    </a:lnTo>
                    <a:lnTo>
                      <a:pt x="240" y="730"/>
                    </a:lnTo>
                    <a:lnTo>
                      <a:pt x="241" y="730"/>
                    </a:lnTo>
                    <a:lnTo>
                      <a:pt x="242" y="745"/>
                    </a:lnTo>
                    <a:lnTo>
                      <a:pt x="242" y="742"/>
                    </a:lnTo>
                    <a:lnTo>
                      <a:pt x="243" y="748"/>
                    </a:lnTo>
                    <a:lnTo>
                      <a:pt x="245" y="734"/>
                    </a:lnTo>
                    <a:lnTo>
                      <a:pt x="245" y="716"/>
                    </a:lnTo>
                    <a:lnTo>
                      <a:pt x="246" y="708"/>
                    </a:lnTo>
                    <a:lnTo>
                      <a:pt x="247" y="751"/>
                    </a:lnTo>
                    <a:lnTo>
                      <a:pt x="248" y="730"/>
                    </a:lnTo>
                    <a:lnTo>
                      <a:pt x="249" y="713"/>
                    </a:lnTo>
                    <a:lnTo>
                      <a:pt x="249" y="729"/>
                    </a:lnTo>
                    <a:lnTo>
                      <a:pt x="251" y="732"/>
                    </a:lnTo>
                    <a:lnTo>
                      <a:pt x="252" y="716"/>
                    </a:lnTo>
                    <a:lnTo>
                      <a:pt x="253" y="724"/>
                    </a:lnTo>
                    <a:lnTo>
                      <a:pt x="253" y="766"/>
                    </a:lnTo>
                    <a:lnTo>
                      <a:pt x="254" y="741"/>
                    </a:lnTo>
                    <a:lnTo>
                      <a:pt x="255" y="750"/>
                    </a:lnTo>
                    <a:lnTo>
                      <a:pt x="256" y="789"/>
                    </a:lnTo>
                    <a:lnTo>
                      <a:pt x="258" y="759"/>
                    </a:lnTo>
                    <a:lnTo>
                      <a:pt x="258" y="721"/>
                    </a:lnTo>
                    <a:lnTo>
                      <a:pt x="259" y="719"/>
                    </a:lnTo>
                    <a:lnTo>
                      <a:pt x="260" y="730"/>
                    </a:lnTo>
                    <a:lnTo>
                      <a:pt x="261" y="732"/>
                    </a:lnTo>
                    <a:lnTo>
                      <a:pt x="261" y="716"/>
                    </a:lnTo>
                    <a:lnTo>
                      <a:pt x="262" y="734"/>
                    </a:lnTo>
                    <a:lnTo>
                      <a:pt x="264" y="736"/>
                    </a:lnTo>
                    <a:lnTo>
                      <a:pt x="265" y="762"/>
                    </a:lnTo>
                    <a:lnTo>
                      <a:pt x="266" y="724"/>
                    </a:lnTo>
                    <a:lnTo>
                      <a:pt x="266" y="709"/>
                    </a:lnTo>
                    <a:lnTo>
                      <a:pt x="267" y="772"/>
                    </a:lnTo>
                    <a:lnTo>
                      <a:pt x="269" y="747"/>
                    </a:lnTo>
                    <a:lnTo>
                      <a:pt x="269" y="712"/>
                    </a:lnTo>
                    <a:lnTo>
                      <a:pt x="270" y="747"/>
                    </a:lnTo>
                    <a:lnTo>
                      <a:pt x="271" y="775"/>
                    </a:lnTo>
                    <a:lnTo>
                      <a:pt x="272" y="754"/>
                    </a:lnTo>
                    <a:lnTo>
                      <a:pt x="273" y="759"/>
                    </a:lnTo>
                    <a:lnTo>
                      <a:pt x="274" y="778"/>
                    </a:lnTo>
                    <a:lnTo>
                      <a:pt x="275" y="751"/>
                    </a:lnTo>
                    <a:lnTo>
                      <a:pt x="276" y="753"/>
                    </a:lnTo>
                    <a:lnTo>
                      <a:pt x="276" y="766"/>
                    </a:lnTo>
                    <a:lnTo>
                      <a:pt x="278" y="750"/>
                    </a:lnTo>
                    <a:lnTo>
                      <a:pt x="278" y="741"/>
                    </a:lnTo>
                    <a:lnTo>
                      <a:pt x="279" y="759"/>
                    </a:lnTo>
                    <a:lnTo>
                      <a:pt x="280" y="744"/>
                    </a:lnTo>
                    <a:lnTo>
                      <a:pt x="282" y="766"/>
                    </a:lnTo>
                    <a:lnTo>
                      <a:pt x="283" y="768"/>
                    </a:lnTo>
                    <a:lnTo>
                      <a:pt x="283" y="759"/>
                    </a:lnTo>
                    <a:lnTo>
                      <a:pt x="284" y="738"/>
                    </a:lnTo>
                    <a:lnTo>
                      <a:pt x="286" y="734"/>
                    </a:lnTo>
                    <a:lnTo>
                      <a:pt x="286" y="748"/>
                    </a:lnTo>
                    <a:lnTo>
                      <a:pt x="287" y="769"/>
                    </a:lnTo>
                    <a:lnTo>
                      <a:pt x="288" y="721"/>
                    </a:lnTo>
                    <a:lnTo>
                      <a:pt x="289" y="720"/>
                    </a:lnTo>
                    <a:lnTo>
                      <a:pt x="290" y="663"/>
                    </a:lnTo>
                    <a:lnTo>
                      <a:pt x="290" y="727"/>
                    </a:lnTo>
                    <a:lnTo>
                      <a:pt x="291" y="744"/>
                    </a:lnTo>
                    <a:lnTo>
                      <a:pt x="293" y="755"/>
                    </a:lnTo>
                    <a:lnTo>
                      <a:pt x="294" y="736"/>
                    </a:lnTo>
                    <a:lnTo>
                      <a:pt x="295" y="765"/>
                    </a:lnTo>
                    <a:lnTo>
                      <a:pt x="295" y="757"/>
                    </a:lnTo>
                    <a:lnTo>
                      <a:pt x="296" y="745"/>
                    </a:lnTo>
                    <a:lnTo>
                      <a:pt x="297" y="770"/>
                    </a:lnTo>
                    <a:lnTo>
                      <a:pt x="298" y="775"/>
                    </a:lnTo>
                    <a:lnTo>
                      <a:pt x="299" y="747"/>
                    </a:lnTo>
                    <a:lnTo>
                      <a:pt x="301" y="776"/>
                    </a:lnTo>
                    <a:lnTo>
                      <a:pt x="301" y="750"/>
                    </a:lnTo>
                    <a:lnTo>
                      <a:pt x="303" y="797"/>
                    </a:lnTo>
                    <a:lnTo>
                      <a:pt x="303" y="773"/>
                    </a:lnTo>
                    <a:lnTo>
                      <a:pt x="305" y="747"/>
                    </a:lnTo>
                    <a:lnTo>
                      <a:pt x="305" y="789"/>
                    </a:lnTo>
                    <a:lnTo>
                      <a:pt x="306" y="779"/>
                    </a:lnTo>
                    <a:lnTo>
                      <a:pt x="307" y="778"/>
                    </a:lnTo>
                    <a:lnTo>
                      <a:pt x="309" y="780"/>
                    </a:lnTo>
                    <a:lnTo>
                      <a:pt x="309" y="804"/>
                    </a:lnTo>
                    <a:lnTo>
                      <a:pt x="310" y="810"/>
                    </a:lnTo>
                    <a:lnTo>
                      <a:pt x="311" y="770"/>
                    </a:lnTo>
                    <a:lnTo>
                      <a:pt x="312" y="779"/>
                    </a:lnTo>
                    <a:lnTo>
                      <a:pt x="313" y="769"/>
                    </a:lnTo>
                    <a:lnTo>
                      <a:pt x="314" y="778"/>
                    </a:lnTo>
                    <a:lnTo>
                      <a:pt x="315" y="745"/>
                    </a:lnTo>
                    <a:lnTo>
                      <a:pt x="315" y="791"/>
                    </a:lnTo>
                    <a:lnTo>
                      <a:pt x="316" y="741"/>
                    </a:lnTo>
                    <a:lnTo>
                      <a:pt x="317" y="762"/>
                    </a:lnTo>
                    <a:lnTo>
                      <a:pt x="319" y="755"/>
                    </a:lnTo>
                    <a:lnTo>
                      <a:pt x="319" y="776"/>
                    </a:lnTo>
                    <a:lnTo>
                      <a:pt x="320" y="778"/>
                    </a:lnTo>
                    <a:lnTo>
                      <a:pt x="321" y="782"/>
                    </a:lnTo>
                    <a:lnTo>
                      <a:pt x="322" y="753"/>
                    </a:lnTo>
                    <a:lnTo>
                      <a:pt x="323" y="763"/>
                    </a:lnTo>
                    <a:lnTo>
                      <a:pt x="324" y="734"/>
                    </a:lnTo>
                    <a:lnTo>
                      <a:pt x="325" y="751"/>
                    </a:lnTo>
                    <a:lnTo>
                      <a:pt x="326" y="747"/>
                    </a:lnTo>
                    <a:lnTo>
                      <a:pt x="327" y="709"/>
                    </a:lnTo>
                    <a:lnTo>
                      <a:pt x="327" y="727"/>
                    </a:lnTo>
                    <a:lnTo>
                      <a:pt x="328" y="765"/>
                    </a:lnTo>
                    <a:lnTo>
                      <a:pt x="329" y="779"/>
                    </a:lnTo>
                    <a:lnTo>
                      <a:pt x="331" y="786"/>
                    </a:lnTo>
                    <a:lnTo>
                      <a:pt x="331" y="783"/>
                    </a:lnTo>
                    <a:lnTo>
                      <a:pt x="332" y="780"/>
                    </a:lnTo>
                    <a:lnTo>
                      <a:pt x="334" y="748"/>
                    </a:lnTo>
                    <a:lnTo>
                      <a:pt x="334" y="783"/>
                    </a:lnTo>
                    <a:lnTo>
                      <a:pt x="335" y="770"/>
                    </a:lnTo>
                    <a:lnTo>
                      <a:pt x="336" y="740"/>
                    </a:lnTo>
                    <a:lnTo>
                      <a:pt x="337" y="750"/>
                    </a:lnTo>
                    <a:lnTo>
                      <a:pt x="338" y="765"/>
                    </a:lnTo>
                    <a:lnTo>
                      <a:pt x="339" y="780"/>
                    </a:lnTo>
                    <a:lnTo>
                      <a:pt x="339" y="789"/>
                    </a:lnTo>
                    <a:lnTo>
                      <a:pt x="341" y="776"/>
                    </a:lnTo>
                    <a:lnTo>
                      <a:pt x="341" y="736"/>
                    </a:lnTo>
                    <a:lnTo>
                      <a:pt x="342" y="790"/>
                    </a:lnTo>
                    <a:lnTo>
                      <a:pt x="343" y="794"/>
                    </a:lnTo>
                    <a:lnTo>
                      <a:pt x="345" y="803"/>
                    </a:lnTo>
                    <a:lnTo>
                      <a:pt x="346" y="790"/>
                    </a:lnTo>
                    <a:lnTo>
                      <a:pt x="346" y="791"/>
                    </a:lnTo>
                    <a:lnTo>
                      <a:pt x="347" y="808"/>
                    </a:lnTo>
                    <a:lnTo>
                      <a:pt x="348" y="821"/>
                    </a:lnTo>
                    <a:lnTo>
                      <a:pt x="349" y="787"/>
                    </a:lnTo>
                    <a:lnTo>
                      <a:pt x="349" y="790"/>
                    </a:lnTo>
                    <a:lnTo>
                      <a:pt x="351" y="799"/>
                    </a:lnTo>
                    <a:lnTo>
                      <a:pt x="352" y="759"/>
                    </a:lnTo>
                    <a:lnTo>
                      <a:pt x="353" y="758"/>
                    </a:lnTo>
                    <a:lnTo>
                      <a:pt x="354" y="796"/>
                    </a:lnTo>
                    <a:lnTo>
                      <a:pt x="355" y="800"/>
                    </a:lnTo>
                    <a:lnTo>
                      <a:pt x="355" y="817"/>
                    </a:lnTo>
                    <a:lnTo>
                      <a:pt x="357" y="811"/>
                    </a:lnTo>
                    <a:lnTo>
                      <a:pt x="358" y="801"/>
                    </a:lnTo>
                    <a:lnTo>
                      <a:pt x="360" y="804"/>
                    </a:lnTo>
                    <a:lnTo>
                      <a:pt x="360" y="791"/>
                    </a:lnTo>
                    <a:lnTo>
                      <a:pt x="362" y="832"/>
                    </a:lnTo>
                    <a:lnTo>
                      <a:pt x="362" y="801"/>
                    </a:lnTo>
                    <a:lnTo>
                      <a:pt x="363" y="825"/>
                    </a:lnTo>
                    <a:lnTo>
                      <a:pt x="364" y="807"/>
                    </a:lnTo>
                    <a:lnTo>
                      <a:pt x="365" y="829"/>
                    </a:lnTo>
                    <a:lnTo>
                      <a:pt x="366" y="840"/>
                    </a:lnTo>
                    <a:lnTo>
                      <a:pt x="366" y="843"/>
                    </a:lnTo>
                    <a:lnTo>
                      <a:pt x="368" y="818"/>
                    </a:lnTo>
                    <a:lnTo>
                      <a:pt x="369" y="814"/>
                    </a:lnTo>
                    <a:lnTo>
                      <a:pt x="369" y="783"/>
                    </a:lnTo>
                    <a:lnTo>
                      <a:pt x="371" y="829"/>
                    </a:lnTo>
                    <a:lnTo>
                      <a:pt x="371" y="801"/>
                    </a:lnTo>
                    <a:lnTo>
                      <a:pt x="373" y="828"/>
                    </a:lnTo>
                    <a:lnTo>
                      <a:pt x="373" y="812"/>
                    </a:lnTo>
                    <a:lnTo>
                      <a:pt x="374" y="804"/>
                    </a:lnTo>
                    <a:lnTo>
                      <a:pt x="375" y="799"/>
                    </a:lnTo>
                    <a:lnTo>
                      <a:pt x="376" y="817"/>
                    </a:lnTo>
                    <a:lnTo>
                      <a:pt x="377" y="818"/>
                    </a:lnTo>
                    <a:lnTo>
                      <a:pt x="378" y="796"/>
                    </a:lnTo>
                    <a:lnTo>
                      <a:pt x="379" y="812"/>
                    </a:lnTo>
                    <a:lnTo>
                      <a:pt x="379" y="800"/>
                    </a:lnTo>
                    <a:lnTo>
                      <a:pt x="381" y="821"/>
                    </a:lnTo>
                    <a:lnTo>
                      <a:pt x="381" y="815"/>
                    </a:lnTo>
                    <a:lnTo>
                      <a:pt x="382" y="815"/>
                    </a:lnTo>
                    <a:lnTo>
                      <a:pt x="384" y="808"/>
                    </a:lnTo>
                    <a:lnTo>
                      <a:pt x="384" y="814"/>
                    </a:lnTo>
                    <a:lnTo>
                      <a:pt x="385" y="796"/>
                    </a:lnTo>
                    <a:lnTo>
                      <a:pt x="386" y="829"/>
                    </a:lnTo>
                    <a:lnTo>
                      <a:pt x="387" y="836"/>
                    </a:lnTo>
                    <a:lnTo>
                      <a:pt x="388" y="828"/>
                    </a:lnTo>
                    <a:lnTo>
                      <a:pt x="389" y="815"/>
                    </a:lnTo>
                    <a:lnTo>
                      <a:pt x="389" y="849"/>
                    </a:lnTo>
                    <a:lnTo>
                      <a:pt x="391" y="824"/>
                    </a:lnTo>
                    <a:lnTo>
                      <a:pt x="392" y="831"/>
                    </a:lnTo>
                    <a:lnTo>
                      <a:pt x="393" y="828"/>
                    </a:lnTo>
                    <a:lnTo>
                      <a:pt x="394" y="831"/>
                    </a:lnTo>
                    <a:lnTo>
                      <a:pt x="395" y="812"/>
                    </a:lnTo>
                    <a:lnTo>
                      <a:pt x="395" y="818"/>
                    </a:lnTo>
                    <a:lnTo>
                      <a:pt x="396" y="832"/>
                    </a:lnTo>
                    <a:lnTo>
                      <a:pt x="397" y="833"/>
                    </a:lnTo>
                    <a:lnTo>
                      <a:pt x="398" y="850"/>
                    </a:lnTo>
                    <a:lnTo>
                      <a:pt x="400" y="821"/>
                    </a:lnTo>
                    <a:lnTo>
                      <a:pt x="400" y="808"/>
                    </a:lnTo>
                    <a:lnTo>
                      <a:pt x="400" y="837"/>
                    </a:lnTo>
                    <a:lnTo>
                      <a:pt x="402" y="832"/>
                    </a:lnTo>
                    <a:lnTo>
                      <a:pt x="403" y="821"/>
                    </a:lnTo>
                    <a:lnTo>
                      <a:pt x="404" y="831"/>
                    </a:lnTo>
                    <a:lnTo>
                      <a:pt x="404" y="837"/>
                    </a:lnTo>
                    <a:lnTo>
                      <a:pt x="406" y="835"/>
                    </a:lnTo>
                    <a:lnTo>
                      <a:pt x="407" y="835"/>
                    </a:lnTo>
                    <a:lnTo>
                      <a:pt x="407" y="837"/>
                    </a:lnTo>
                    <a:lnTo>
                      <a:pt x="409" y="842"/>
                    </a:lnTo>
                    <a:lnTo>
                      <a:pt x="409" y="837"/>
                    </a:lnTo>
                    <a:lnTo>
                      <a:pt x="411" y="829"/>
                    </a:lnTo>
                    <a:lnTo>
                      <a:pt x="411" y="815"/>
                    </a:lnTo>
                    <a:lnTo>
                      <a:pt x="413" y="789"/>
                    </a:lnTo>
                    <a:lnTo>
                      <a:pt x="413" y="807"/>
                    </a:lnTo>
                    <a:lnTo>
                      <a:pt x="414" y="821"/>
                    </a:lnTo>
                    <a:lnTo>
                      <a:pt x="415" y="833"/>
                    </a:lnTo>
                    <a:lnTo>
                      <a:pt x="416" y="818"/>
                    </a:lnTo>
                    <a:lnTo>
                      <a:pt x="417" y="829"/>
                    </a:lnTo>
                    <a:lnTo>
                      <a:pt x="418" y="812"/>
                    </a:lnTo>
                    <a:lnTo>
                      <a:pt x="418" y="827"/>
                    </a:lnTo>
                    <a:lnTo>
                      <a:pt x="419" y="812"/>
                    </a:lnTo>
                    <a:lnTo>
                      <a:pt x="420" y="833"/>
                    </a:lnTo>
                    <a:lnTo>
                      <a:pt x="422" y="804"/>
                    </a:lnTo>
                    <a:lnTo>
                      <a:pt x="422" y="812"/>
                    </a:lnTo>
                    <a:lnTo>
                      <a:pt x="423" y="839"/>
                    </a:lnTo>
                    <a:lnTo>
                      <a:pt x="424" y="814"/>
                    </a:lnTo>
                    <a:lnTo>
                      <a:pt x="425" y="824"/>
                    </a:lnTo>
                    <a:lnTo>
                      <a:pt x="426" y="835"/>
                    </a:lnTo>
                    <a:lnTo>
                      <a:pt x="427" y="811"/>
                    </a:lnTo>
                    <a:lnTo>
                      <a:pt x="428" y="814"/>
                    </a:lnTo>
                    <a:lnTo>
                      <a:pt x="430" y="810"/>
                    </a:lnTo>
                    <a:lnTo>
                      <a:pt x="430" y="769"/>
                    </a:lnTo>
                    <a:lnTo>
                      <a:pt x="431" y="744"/>
                    </a:lnTo>
                    <a:lnTo>
                      <a:pt x="432" y="680"/>
                    </a:lnTo>
                    <a:lnTo>
                      <a:pt x="432" y="671"/>
                    </a:lnTo>
                    <a:lnTo>
                      <a:pt x="433" y="711"/>
                    </a:lnTo>
                    <a:lnTo>
                      <a:pt x="434" y="796"/>
                    </a:lnTo>
                    <a:lnTo>
                      <a:pt x="435" y="791"/>
                    </a:lnTo>
                    <a:lnTo>
                      <a:pt x="437" y="811"/>
                    </a:lnTo>
                    <a:lnTo>
                      <a:pt x="437" y="807"/>
                    </a:lnTo>
                    <a:lnTo>
                      <a:pt x="438" y="799"/>
                    </a:lnTo>
                    <a:lnTo>
                      <a:pt x="439" y="786"/>
                    </a:lnTo>
                    <a:lnTo>
                      <a:pt x="440" y="822"/>
                    </a:lnTo>
                    <a:lnTo>
                      <a:pt x="441" y="806"/>
                    </a:lnTo>
                    <a:lnTo>
                      <a:pt x="442" y="790"/>
                    </a:lnTo>
                    <a:lnTo>
                      <a:pt x="442" y="842"/>
                    </a:lnTo>
                    <a:lnTo>
                      <a:pt x="444" y="818"/>
                    </a:lnTo>
                    <a:lnTo>
                      <a:pt x="445" y="814"/>
                    </a:lnTo>
                    <a:lnTo>
                      <a:pt x="446" y="800"/>
                    </a:lnTo>
                    <a:lnTo>
                      <a:pt x="447" y="817"/>
                    </a:lnTo>
                    <a:lnTo>
                      <a:pt x="447" y="842"/>
                    </a:lnTo>
                    <a:lnTo>
                      <a:pt x="448" y="839"/>
                    </a:lnTo>
                    <a:lnTo>
                      <a:pt x="449" y="843"/>
                    </a:lnTo>
                    <a:lnTo>
                      <a:pt x="451" y="845"/>
                    </a:lnTo>
                    <a:lnTo>
                      <a:pt x="452" y="832"/>
                    </a:lnTo>
                    <a:lnTo>
                      <a:pt x="452" y="835"/>
                    </a:lnTo>
                    <a:lnTo>
                      <a:pt x="453" y="836"/>
                    </a:lnTo>
                    <a:lnTo>
                      <a:pt x="454" y="831"/>
                    </a:lnTo>
                    <a:lnTo>
                      <a:pt x="455" y="806"/>
                    </a:lnTo>
                    <a:lnTo>
                      <a:pt x="456" y="829"/>
                    </a:lnTo>
                    <a:lnTo>
                      <a:pt x="456" y="836"/>
                    </a:lnTo>
                    <a:lnTo>
                      <a:pt x="458" y="835"/>
                    </a:lnTo>
                    <a:lnTo>
                      <a:pt x="458" y="850"/>
                    </a:lnTo>
                    <a:lnTo>
                      <a:pt x="460" y="848"/>
                    </a:lnTo>
                    <a:lnTo>
                      <a:pt x="460" y="840"/>
                    </a:lnTo>
                    <a:lnTo>
                      <a:pt x="461" y="849"/>
                    </a:lnTo>
                    <a:lnTo>
                      <a:pt x="463" y="828"/>
                    </a:lnTo>
                    <a:lnTo>
                      <a:pt x="463" y="829"/>
                    </a:lnTo>
                    <a:lnTo>
                      <a:pt x="464" y="839"/>
                    </a:lnTo>
                    <a:lnTo>
                      <a:pt x="466" y="812"/>
                    </a:lnTo>
                    <a:lnTo>
                      <a:pt x="466" y="836"/>
                    </a:lnTo>
                    <a:lnTo>
                      <a:pt x="467" y="833"/>
                    </a:lnTo>
                    <a:lnTo>
                      <a:pt x="468" y="842"/>
                    </a:lnTo>
                    <a:lnTo>
                      <a:pt x="469" y="866"/>
                    </a:lnTo>
                    <a:lnTo>
                      <a:pt x="470" y="852"/>
                    </a:lnTo>
                    <a:lnTo>
                      <a:pt x="470" y="849"/>
                    </a:lnTo>
                    <a:lnTo>
                      <a:pt x="471" y="840"/>
                    </a:lnTo>
                    <a:lnTo>
                      <a:pt x="472" y="850"/>
                    </a:lnTo>
                    <a:lnTo>
                      <a:pt x="473" y="845"/>
                    </a:lnTo>
                    <a:lnTo>
                      <a:pt x="474" y="852"/>
                    </a:lnTo>
                    <a:lnTo>
                      <a:pt x="476" y="864"/>
                    </a:lnTo>
                    <a:lnTo>
                      <a:pt x="476" y="853"/>
                    </a:lnTo>
                    <a:lnTo>
                      <a:pt x="478" y="867"/>
                    </a:lnTo>
                    <a:lnTo>
                      <a:pt x="478" y="853"/>
                    </a:lnTo>
                    <a:lnTo>
                      <a:pt x="479" y="831"/>
                    </a:lnTo>
                    <a:lnTo>
                      <a:pt x="480" y="840"/>
                    </a:lnTo>
                    <a:lnTo>
                      <a:pt x="481" y="818"/>
                    </a:lnTo>
                    <a:lnTo>
                      <a:pt x="481" y="825"/>
                    </a:lnTo>
                    <a:lnTo>
                      <a:pt x="483" y="839"/>
                    </a:lnTo>
                    <a:lnTo>
                      <a:pt x="484" y="824"/>
                    </a:lnTo>
                    <a:lnTo>
                      <a:pt x="485" y="831"/>
                    </a:lnTo>
                    <a:lnTo>
                      <a:pt x="486" y="828"/>
                    </a:lnTo>
                    <a:lnTo>
                      <a:pt x="486" y="845"/>
                    </a:lnTo>
                    <a:lnTo>
                      <a:pt x="488" y="839"/>
                    </a:lnTo>
                    <a:lnTo>
                      <a:pt x="489" y="839"/>
                    </a:lnTo>
                    <a:lnTo>
                      <a:pt x="490" y="852"/>
                    </a:lnTo>
                    <a:lnTo>
                      <a:pt x="490" y="853"/>
                    </a:lnTo>
                    <a:lnTo>
                      <a:pt x="491" y="871"/>
                    </a:lnTo>
                    <a:lnTo>
                      <a:pt x="492" y="821"/>
                    </a:lnTo>
                    <a:lnTo>
                      <a:pt x="493" y="831"/>
                    </a:lnTo>
                    <a:lnTo>
                      <a:pt x="494" y="856"/>
                    </a:lnTo>
                    <a:lnTo>
                      <a:pt x="495" y="849"/>
                    </a:lnTo>
                    <a:lnTo>
                      <a:pt x="496" y="842"/>
                    </a:lnTo>
                    <a:lnTo>
                      <a:pt x="496" y="832"/>
                    </a:lnTo>
                    <a:lnTo>
                      <a:pt x="498" y="873"/>
                    </a:lnTo>
                    <a:lnTo>
                      <a:pt x="498" y="849"/>
                    </a:lnTo>
                    <a:lnTo>
                      <a:pt x="500" y="869"/>
                    </a:lnTo>
                    <a:lnTo>
                      <a:pt x="500" y="879"/>
                    </a:lnTo>
                    <a:lnTo>
                      <a:pt x="501" y="858"/>
                    </a:lnTo>
                    <a:lnTo>
                      <a:pt x="502" y="861"/>
                    </a:lnTo>
                    <a:lnTo>
                      <a:pt x="503" y="827"/>
                    </a:lnTo>
                    <a:lnTo>
                      <a:pt x="504" y="836"/>
                    </a:lnTo>
                    <a:lnTo>
                      <a:pt x="505" y="846"/>
                    </a:lnTo>
                    <a:lnTo>
                      <a:pt x="506" y="854"/>
                    </a:lnTo>
                    <a:lnTo>
                      <a:pt x="506" y="839"/>
                    </a:lnTo>
                    <a:lnTo>
                      <a:pt x="508" y="856"/>
                    </a:lnTo>
                    <a:lnTo>
                      <a:pt x="508" y="867"/>
                    </a:lnTo>
                    <a:lnTo>
                      <a:pt x="510" y="856"/>
                    </a:lnTo>
                    <a:lnTo>
                      <a:pt x="510" y="869"/>
                    </a:lnTo>
                    <a:lnTo>
                      <a:pt x="512" y="861"/>
                    </a:lnTo>
                    <a:lnTo>
                      <a:pt x="512" y="869"/>
                    </a:lnTo>
                    <a:lnTo>
                      <a:pt x="514" y="853"/>
                    </a:lnTo>
                    <a:lnTo>
                      <a:pt x="514" y="846"/>
                    </a:lnTo>
                    <a:lnTo>
                      <a:pt x="515" y="849"/>
                    </a:lnTo>
                    <a:lnTo>
                      <a:pt x="516" y="850"/>
                    </a:lnTo>
                    <a:lnTo>
                      <a:pt x="517" y="840"/>
                    </a:lnTo>
                    <a:lnTo>
                      <a:pt x="518" y="832"/>
                    </a:lnTo>
                    <a:lnTo>
                      <a:pt x="519" y="861"/>
                    </a:lnTo>
                    <a:lnTo>
                      <a:pt x="519" y="873"/>
                    </a:lnTo>
                    <a:lnTo>
                      <a:pt x="521" y="860"/>
                    </a:lnTo>
                    <a:lnTo>
                      <a:pt x="521" y="852"/>
                    </a:lnTo>
                    <a:lnTo>
                      <a:pt x="523" y="850"/>
                    </a:lnTo>
                    <a:lnTo>
                      <a:pt x="523" y="858"/>
                    </a:lnTo>
                    <a:lnTo>
                      <a:pt x="525" y="866"/>
                    </a:lnTo>
                    <a:lnTo>
                      <a:pt x="525" y="849"/>
                    </a:lnTo>
                    <a:lnTo>
                      <a:pt x="527" y="863"/>
                    </a:lnTo>
                    <a:lnTo>
                      <a:pt x="527" y="869"/>
                    </a:lnTo>
                    <a:lnTo>
                      <a:pt x="528" y="864"/>
                    </a:lnTo>
                    <a:lnTo>
                      <a:pt x="529" y="861"/>
                    </a:lnTo>
                    <a:lnTo>
                      <a:pt x="530" y="854"/>
                    </a:lnTo>
                    <a:lnTo>
                      <a:pt x="531" y="857"/>
                    </a:lnTo>
                    <a:lnTo>
                      <a:pt x="532" y="846"/>
                    </a:lnTo>
                    <a:lnTo>
                      <a:pt x="532" y="858"/>
                    </a:lnTo>
                    <a:lnTo>
                      <a:pt x="533" y="852"/>
                    </a:lnTo>
                    <a:lnTo>
                      <a:pt x="535" y="858"/>
                    </a:lnTo>
                    <a:lnTo>
                      <a:pt x="536" y="875"/>
                    </a:lnTo>
                    <a:lnTo>
                      <a:pt x="536" y="833"/>
                    </a:lnTo>
                    <a:lnTo>
                      <a:pt x="537" y="861"/>
                    </a:lnTo>
                    <a:lnTo>
                      <a:pt x="538" y="867"/>
                    </a:lnTo>
                    <a:lnTo>
                      <a:pt x="539" y="852"/>
                    </a:lnTo>
                    <a:lnTo>
                      <a:pt x="540" y="857"/>
                    </a:lnTo>
                    <a:lnTo>
                      <a:pt x="542" y="870"/>
                    </a:lnTo>
                    <a:lnTo>
                      <a:pt x="542" y="873"/>
                    </a:lnTo>
                    <a:lnTo>
                      <a:pt x="544" y="874"/>
                    </a:lnTo>
                    <a:lnTo>
                      <a:pt x="544" y="871"/>
                    </a:lnTo>
                    <a:lnTo>
                      <a:pt x="544" y="857"/>
                    </a:lnTo>
                    <a:lnTo>
                      <a:pt x="546" y="861"/>
                    </a:lnTo>
                    <a:lnTo>
                      <a:pt x="547" y="871"/>
                    </a:lnTo>
                    <a:lnTo>
                      <a:pt x="548" y="863"/>
                    </a:lnTo>
                    <a:lnTo>
                      <a:pt x="548" y="856"/>
                    </a:lnTo>
                    <a:lnTo>
                      <a:pt x="550" y="866"/>
                    </a:lnTo>
                    <a:lnTo>
                      <a:pt x="551" y="857"/>
                    </a:lnTo>
                    <a:lnTo>
                      <a:pt x="552" y="867"/>
                    </a:lnTo>
                    <a:lnTo>
                      <a:pt x="553" y="853"/>
                    </a:lnTo>
                    <a:lnTo>
                      <a:pt x="553" y="842"/>
                    </a:lnTo>
                    <a:lnTo>
                      <a:pt x="554" y="824"/>
                    </a:lnTo>
                    <a:lnTo>
                      <a:pt x="556" y="864"/>
                    </a:lnTo>
                    <a:lnTo>
                      <a:pt x="556" y="842"/>
                    </a:lnTo>
                    <a:lnTo>
                      <a:pt x="557" y="848"/>
                    </a:lnTo>
                    <a:lnTo>
                      <a:pt x="557" y="849"/>
                    </a:lnTo>
                    <a:lnTo>
                      <a:pt x="559" y="873"/>
                    </a:lnTo>
                    <a:lnTo>
                      <a:pt x="559" y="843"/>
                    </a:lnTo>
                    <a:lnTo>
                      <a:pt x="561" y="864"/>
                    </a:lnTo>
                    <a:lnTo>
                      <a:pt x="562" y="878"/>
                    </a:lnTo>
                    <a:lnTo>
                      <a:pt x="563" y="863"/>
                    </a:lnTo>
                    <a:lnTo>
                      <a:pt x="563" y="877"/>
                    </a:lnTo>
                    <a:lnTo>
                      <a:pt x="565" y="825"/>
                    </a:lnTo>
                    <a:lnTo>
                      <a:pt x="565" y="845"/>
                    </a:lnTo>
                    <a:lnTo>
                      <a:pt x="566" y="870"/>
                    </a:lnTo>
                    <a:lnTo>
                      <a:pt x="567" y="843"/>
                    </a:lnTo>
                    <a:lnTo>
                      <a:pt x="568" y="877"/>
                    </a:lnTo>
                    <a:lnTo>
                      <a:pt x="569" y="869"/>
                    </a:lnTo>
                    <a:lnTo>
                      <a:pt x="570" y="869"/>
                    </a:lnTo>
                    <a:lnTo>
                      <a:pt x="571" y="881"/>
                    </a:lnTo>
                    <a:lnTo>
                      <a:pt x="572" y="873"/>
                    </a:lnTo>
                    <a:lnTo>
                      <a:pt x="573" y="879"/>
                    </a:lnTo>
                    <a:lnTo>
                      <a:pt x="574" y="858"/>
                    </a:lnTo>
                    <a:lnTo>
                      <a:pt x="574" y="853"/>
                    </a:lnTo>
                    <a:lnTo>
                      <a:pt x="576" y="860"/>
                    </a:lnTo>
                    <a:lnTo>
                      <a:pt x="576" y="870"/>
                    </a:lnTo>
                    <a:lnTo>
                      <a:pt x="577" y="870"/>
                    </a:lnTo>
                    <a:lnTo>
                      <a:pt x="578" y="869"/>
                    </a:lnTo>
                    <a:lnTo>
                      <a:pt x="579" y="873"/>
                    </a:lnTo>
                    <a:lnTo>
                      <a:pt x="580" y="894"/>
                    </a:lnTo>
                    <a:lnTo>
                      <a:pt x="581" y="871"/>
                    </a:lnTo>
                    <a:lnTo>
                      <a:pt x="582" y="873"/>
                    </a:lnTo>
                    <a:lnTo>
                      <a:pt x="583" y="861"/>
                    </a:lnTo>
                    <a:lnTo>
                      <a:pt x="584" y="853"/>
                    </a:lnTo>
                    <a:lnTo>
                      <a:pt x="585" y="881"/>
                    </a:lnTo>
                    <a:lnTo>
                      <a:pt x="586" y="866"/>
                    </a:lnTo>
                    <a:lnTo>
                      <a:pt x="587" y="860"/>
                    </a:lnTo>
                    <a:lnTo>
                      <a:pt x="588" y="871"/>
                    </a:lnTo>
                    <a:lnTo>
                      <a:pt x="589" y="852"/>
                    </a:lnTo>
                    <a:lnTo>
                      <a:pt x="589" y="856"/>
                    </a:lnTo>
                    <a:lnTo>
                      <a:pt x="591" y="858"/>
                    </a:lnTo>
                    <a:lnTo>
                      <a:pt x="591" y="860"/>
                    </a:lnTo>
                    <a:lnTo>
                      <a:pt x="592" y="856"/>
                    </a:lnTo>
                    <a:lnTo>
                      <a:pt x="593" y="861"/>
                    </a:lnTo>
                    <a:lnTo>
                      <a:pt x="594" y="869"/>
                    </a:lnTo>
                    <a:lnTo>
                      <a:pt x="595" y="860"/>
                    </a:lnTo>
                    <a:lnTo>
                      <a:pt x="596" y="839"/>
                    </a:lnTo>
                    <a:lnTo>
                      <a:pt x="597" y="846"/>
                    </a:lnTo>
                    <a:lnTo>
                      <a:pt x="598" y="861"/>
                    </a:lnTo>
                    <a:lnTo>
                      <a:pt x="599" y="840"/>
                    </a:lnTo>
                    <a:lnTo>
                      <a:pt x="599" y="852"/>
                    </a:lnTo>
                    <a:lnTo>
                      <a:pt x="601" y="874"/>
                    </a:lnTo>
                    <a:lnTo>
                      <a:pt x="601" y="875"/>
                    </a:lnTo>
                    <a:lnTo>
                      <a:pt x="603" y="861"/>
                    </a:lnTo>
                    <a:lnTo>
                      <a:pt x="603" y="881"/>
                    </a:lnTo>
                    <a:lnTo>
                      <a:pt x="604" y="884"/>
                    </a:lnTo>
                    <a:lnTo>
                      <a:pt x="605" y="888"/>
                    </a:lnTo>
                    <a:lnTo>
                      <a:pt x="606" y="848"/>
                    </a:lnTo>
                    <a:lnTo>
                      <a:pt x="607" y="889"/>
                    </a:lnTo>
                    <a:lnTo>
                      <a:pt x="608" y="874"/>
                    </a:lnTo>
                    <a:lnTo>
                      <a:pt x="609" y="879"/>
                    </a:lnTo>
                    <a:lnTo>
                      <a:pt x="610" y="867"/>
                    </a:lnTo>
                    <a:lnTo>
                      <a:pt x="611" y="849"/>
                    </a:lnTo>
                    <a:lnTo>
                      <a:pt x="612" y="867"/>
                    </a:lnTo>
                    <a:lnTo>
                      <a:pt x="613" y="870"/>
                    </a:lnTo>
                    <a:lnTo>
                      <a:pt x="614" y="863"/>
                    </a:lnTo>
                    <a:lnTo>
                      <a:pt x="615" y="869"/>
                    </a:lnTo>
                    <a:lnTo>
                      <a:pt x="616" y="854"/>
                    </a:lnTo>
                    <a:lnTo>
                      <a:pt x="616" y="877"/>
                    </a:lnTo>
                    <a:lnTo>
                      <a:pt x="617" y="858"/>
                    </a:lnTo>
                    <a:lnTo>
                      <a:pt x="618" y="843"/>
                    </a:lnTo>
                    <a:lnTo>
                      <a:pt x="619" y="835"/>
                    </a:lnTo>
                    <a:lnTo>
                      <a:pt x="620" y="796"/>
                    </a:lnTo>
                    <a:lnTo>
                      <a:pt x="621" y="799"/>
                    </a:lnTo>
                    <a:lnTo>
                      <a:pt x="622" y="800"/>
                    </a:lnTo>
                    <a:lnTo>
                      <a:pt x="622" y="811"/>
                    </a:lnTo>
                    <a:lnTo>
                      <a:pt x="624" y="839"/>
                    </a:lnTo>
                    <a:lnTo>
                      <a:pt x="625" y="846"/>
                    </a:lnTo>
                    <a:lnTo>
                      <a:pt x="626" y="861"/>
                    </a:lnTo>
                    <a:lnTo>
                      <a:pt x="627" y="873"/>
                    </a:lnTo>
                    <a:lnTo>
                      <a:pt x="627" y="858"/>
                    </a:lnTo>
                    <a:lnTo>
                      <a:pt x="628" y="869"/>
                    </a:lnTo>
                    <a:lnTo>
                      <a:pt x="630" y="845"/>
                    </a:lnTo>
                    <a:lnTo>
                      <a:pt x="630" y="857"/>
                    </a:lnTo>
                    <a:lnTo>
                      <a:pt x="631" y="856"/>
                    </a:lnTo>
                    <a:lnTo>
                      <a:pt x="632" y="870"/>
                    </a:lnTo>
                    <a:lnTo>
                      <a:pt x="633" y="864"/>
                    </a:lnTo>
                    <a:lnTo>
                      <a:pt x="634" y="863"/>
                    </a:lnTo>
                    <a:lnTo>
                      <a:pt x="635" y="848"/>
                    </a:lnTo>
                    <a:lnTo>
                      <a:pt x="636" y="863"/>
                    </a:lnTo>
                    <a:lnTo>
                      <a:pt x="637" y="856"/>
                    </a:lnTo>
                    <a:lnTo>
                      <a:pt x="637" y="843"/>
                    </a:lnTo>
                    <a:lnTo>
                      <a:pt x="639" y="857"/>
                    </a:lnTo>
                    <a:lnTo>
                      <a:pt x="641" y="842"/>
                    </a:lnTo>
                    <a:lnTo>
                      <a:pt x="641" y="829"/>
                    </a:lnTo>
                    <a:lnTo>
                      <a:pt x="642" y="852"/>
                    </a:lnTo>
                    <a:lnTo>
                      <a:pt x="644" y="873"/>
                    </a:lnTo>
                    <a:lnTo>
                      <a:pt x="644" y="858"/>
                    </a:lnTo>
                    <a:lnTo>
                      <a:pt x="646" y="857"/>
                    </a:lnTo>
                    <a:lnTo>
                      <a:pt x="646" y="849"/>
                    </a:lnTo>
                    <a:lnTo>
                      <a:pt x="647" y="836"/>
                    </a:lnTo>
                    <a:lnTo>
                      <a:pt x="648" y="820"/>
                    </a:lnTo>
                    <a:lnTo>
                      <a:pt x="649" y="818"/>
                    </a:lnTo>
                    <a:lnTo>
                      <a:pt x="650" y="814"/>
                    </a:lnTo>
                    <a:lnTo>
                      <a:pt x="651" y="807"/>
                    </a:lnTo>
                    <a:lnTo>
                      <a:pt x="652" y="818"/>
                    </a:lnTo>
                    <a:lnTo>
                      <a:pt x="652" y="833"/>
                    </a:lnTo>
                    <a:lnTo>
                      <a:pt x="654" y="849"/>
                    </a:lnTo>
                    <a:lnTo>
                      <a:pt x="654" y="863"/>
                    </a:lnTo>
                    <a:lnTo>
                      <a:pt x="656" y="858"/>
                    </a:lnTo>
                    <a:lnTo>
                      <a:pt x="656" y="846"/>
                    </a:lnTo>
                    <a:lnTo>
                      <a:pt x="657" y="879"/>
                    </a:lnTo>
                    <a:lnTo>
                      <a:pt x="658" y="879"/>
                    </a:lnTo>
                    <a:lnTo>
                      <a:pt x="659" y="877"/>
                    </a:lnTo>
                    <a:lnTo>
                      <a:pt x="660" y="879"/>
                    </a:lnTo>
                    <a:lnTo>
                      <a:pt x="661" y="857"/>
                    </a:lnTo>
                    <a:lnTo>
                      <a:pt x="662" y="861"/>
                    </a:lnTo>
                    <a:lnTo>
                      <a:pt x="663" y="878"/>
                    </a:lnTo>
                    <a:lnTo>
                      <a:pt x="664" y="864"/>
                    </a:lnTo>
                    <a:lnTo>
                      <a:pt x="665" y="874"/>
                    </a:lnTo>
                    <a:lnTo>
                      <a:pt x="665" y="864"/>
                    </a:lnTo>
                    <a:lnTo>
                      <a:pt x="667" y="867"/>
                    </a:lnTo>
                    <a:lnTo>
                      <a:pt x="668" y="858"/>
                    </a:lnTo>
                    <a:lnTo>
                      <a:pt x="669" y="852"/>
                    </a:lnTo>
                    <a:lnTo>
                      <a:pt x="669" y="818"/>
                    </a:lnTo>
                    <a:lnTo>
                      <a:pt x="671" y="856"/>
                    </a:lnTo>
                    <a:lnTo>
                      <a:pt x="671" y="854"/>
                    </a:lnTo>
                    <a:lnTo>
                      <a:pt x="672" y="842"/>
                    </a:lnTo>
                    <a:lnTo>
                      <a:pt x="673" y="854"/>
                    </a:lnTo>
                    <a:lnTo>
                      <a:pt x="674" y="853"/>
                    </a:lnTo>
                    <a:lnTo>
                      <a:pt x="675" y="871"/>
                    </a:lnTo>
                    <a:lnTo>
                      <a:pt x="676" y="857"/>
                    </a:lnTo>
                    <a:lnTo>
                      <a:pt x="677" y="873"/>
                    </a:lnTo>
                    <a:lnTo>
                      <a:pt x="678" y="864"/>
                    </a:lnTo>
                    <a:lnTo>
                      <a:pt x="679" y="878"/>
                    </a:lnTo>
                    <a:lnTo>
                      <a:pt x="680" y="882"/>
                    </a:lnTo>
                    <a:lnTo>
                      <a:pt x="682" y="856"/>
                    </a:lnTo>
                    <a:lnTo>
                      <a:pt x="682" y="867"/>
                    </a:lnTo>
                    <a:lnTo>
                      <a:pt x="684" y="860"/>
                    </a:lnTo>
                    <a:lnTo>
                      <a:pt x="685" y="875"/>
                    </a:lnTo>
                    <a:lnTo>
                      <a:pt x="686" y="899"/>
                    </a:lnTo>
                    <a:lnTo>
                      <a:pt x="687" y="881"/>
                    </a:lnTo>
                    <a:lnTo>
                      <a:pt x="688" y="877"/>
                    </a:lnTo>
                    <a:lnTo>
                      <a:pt x="689" y="891"/>
                    </a:lnTo>
                    <a:lnTo>
                      <a:pt x="690" y="878"/>
                    </a:lnTo>
                    <a:lnTo>
                      <a:pt x="691" y="902"/>
                    </a:lnTo>
                    <a:lnTo>
                      <a:pt x="691" y="891"/>
                    </a:lnTo>
                    <a:lnTo>
                      <a:pt x="692" y="889"/>
                    </a:lnTo>
                    <a:lnTo>
                      <a:pt x="693" y="875"/>
                    </a:lnTo>
                    <a:lnTo>
                      <a:pt x="695" y="850"/>
                    </a:lnTo>
                    <a:lnTo>
                      <a:pt x="695" y="870"/>
                    </a:lnTo>
                    <a:lnTo>
                      <a:pt x="696" y="882"/>
                    </a:lnTo>
                    <a:lnTo>
                      <a:pt x="697" y="852"/>
                    </a:lnTo>
                    <a:lnTo>
                      <a:pt x="698" y="879"/>
                    </a:lnTo>
                    <a:lnTo>
                      <a:pt x="700" y="873"/>
                    </a:lnTo>
                    <a:lnTo>
                      <a:pt x="700" y="854"/>
                    </a:lnTo>
                    <a:lnTo>
                      <a:pt x="701" y="885"/>
                    </a:lnTo>
                    <a:lnTo>
                      <a:pt x="702" y="873"/>
                    </a:lnTo>
                    <a:lnTo>
                      <a:pt x="703" y="878"/>
                    </a:lnTo>
                    <a:lnTo>
                      <a:pt x="704" y="878"/>
                    </a:lnTo>
                    <a:lnTo>
                      <a:pt x="704" y="873"/>
                    </a:lnTo>
                    <a:lnTo>
                      <a:pt x="706" y="885"/>
                    </a:lnTo>
                    <a:lnTo>
                      <a:pt x="707" y="891"/>
                    </a:lnTo>
                    <a:lnTo>
                      <a:pt x="707" y="869"/>
                    </a:lnTo>
                    <a:lnTo>
                      <a:pt x="708" y="871"/>
                    </a:lnTo>
                    <a:lnTo>
                      <a:pt x="709" y="850"/>
                    </a:lnTo>
                    <a:lnTo>
                      <a:pt x="710" y="891"/>
                    </a:lnTo>
                    <a:lnTo>
                      <a:pt x="711" y="891"/>
                    </a:lnTo>
                    <a:lnTo>
                      <a:pt x="713" y="873"/>
                    </a:lnTo>
                    <a:lnTo>
                      <a:pt x="713" y="863"/>
                    </a:lnTo>
                    <a:lnTo>
                      <a:pt x="714" y="873"/>
                    </a:lnTo>
                    <a:lnTo>
                      <a:pt x="714" y="892"/>
                    </a:lnTo>
                    <a:lnTo>
                      <a:pt x="716" y="887"/>
                    </a:lnTo>
                    <a:lnTo>
                      <a:pt x="717" y="877"/>
                    </a:lnTo>
                    <a:lnTo>
                      <a:pt x="718" y="860"/>
                    </a:lnTo>
                    <a:lnTo>
                      <a:pt x="718" y="895"/>
                    </a:lnTo>
                    <a:lnTo>
                      <a:pt x="719" y="871"/>
                    </a:lnTo>
                    <a:lnTo>
                      <a:pt x="720" y="870"/>
                    </a:lnTo>
                    <a:lnTo>
                      <a:pt x="722" y="879"/>
                    </a:lnTo>
                    <a:lnTo>
                      <a:pt x="723" y="874"/>
                    </a:lnTo>
                    <a:lnTo>
                      <a:pt x="723" y="858"/>
                    </a:lnTo>
                    <a:lnTo>
                      <a:pt x="724" y="875"/>
                    </a:lnTo>
                    <a:lnTo>
                      <a:pt x="726" y="889"/>
                    </a:lnTo>
                    <a:lnTo>
                      <a:pt x="727" y="885"/>
                    </a:lnTo>
                    <a:lnTo>
                      <a:pt x="728" y="887"/>
                    </a:lnTo>
                    <a:lnTo>
                      <a:pt x="729" y="896"/>
                    </a:lnTo>
                    <a:lnTo>
                      <a:pt x="730" y="873"/>
                    </a:lnTo>
                    <a:lnTo>
                      <a:pt x="730" y="874"/>
                    </a:lnTo>
                    <a:lnTo>
                      <a:pt x="731" y="884"/>
                    </a:lnTo>
                    <a:lnTo>
                      <a:pt x="732" y="894"/>
                    </a:lnTo>
                    <a:lnTo>
                      <a:pt x="734" y="888"/>
                    </a:lnTo>
                    <a:lnTo>
                      <a:pt x="734" y="878"/>
                    </a:lnTo>
                    <a:lnTo>
                      <a:pt x="735" y="894"/>
                    </a:lnTo>
                    <a:lnTo>
                      <a:pt x="736" y="901"/>
                    </a:lnTo>
                    <a:lnTo>
                      <a:pt x="737" y="891"/>
                    </a:lnTo>
                    <a:lnTo>
                      <a:pt x="738" y="891"/>
                    </a:lnTo>
                    <a:lnTo>
                      <a:pt x="739" y="871"/>
                    </a:lnTo>
                    <a:lnTo>
                      <a:pt x="740" y="896"/>
                    </a:lnTo>
                    <a:lnTo>
                      <a:pt x="741" y="906"/>
                    </a:lnTo>
                    <a:lnTo>
                      <a:pt x="742" y="891"/>
                    </a:lnTo>
                    <a:lnTo>
                      <a:pt x="743" y="877"/>
                    </a:lnTo>
                    <a:lnTo>
                      <a:pt x="743" y="881"/>
                    </a:lnTo>
                    <a:lnTo>
                      <a:pt x="745" y="887"/>
                    </a:lnTo>
                    <a:lnTo>
                      <a:pt x="745" y="882"/>
                    </a:lnTo>
                    <a:lnTo>
                      <a:pt x="747" y="895"/>
                    </a:lnTo>
                    <a:lnTo>
                      <a:pt x="747" y="896"/>
                    </a:lnTo>
                    <a:lnTo>
                      <a:pt x="749" y="885"/>
                    </a:lnTo>
                    <a:lnTo>
                      <a:pt x="749" y="889"/>
                    </a:lnTo>
                    <a:lnTo>
                      <a:pt x="750" y="892"/>
                    </a:lnTo>
                    <a:lnTo>
                      <a:pt x="751" y="892"/>
                    </a:lnTo>
                    <a:lnTo>
                      <a:pt x="752" y="877"/>
                    </a:lnTo>
                    <a:lnTo>
                      <a:pt x="753" y="884"/>
                    </a:lnTo>
                    <a:lnTo>
                      <a:pt x="754" y="885"/>
                    </a:lnTo>
                    <a:lnTo>
                      <a:pt x="754" y="894"/>
                    </a:lnTo>
                    <a:lnTo>
                      <a:pt x="756" y="864"/>
                    </a:lnTo>
                    <a:lnTo>
                      <a:pt x="757" y="896"/>
                    </a:lnTo>
                    <a:lnTo>
                      <a:pt x="758" y="870"/>
                    </a:lnTo>
                    <a:lnTo>
                      <a:pt x="759" y="877"/>
                    </a:lnTo>
                    <a:lnTo>
                      <a:pt x="760" y="833"/>
                    </a:lnTo>
                    <a:lnTo>
                      <a:pt x="762" y="850"/>
                    </a:lnTo>
                    <a:lnTo>
                      <a:pt x="762" y="843"/>
                    </a:lnTo>
                    <a:lnTo>
                      <a:pt x="763" y="887"/>
                    </a:lnTo>
                    <a:lnTo>
                      <a:pt x="764" y="889"/>
                    </a:lnTo>
                    <a:lnTo>
                      <a:pt x="765" y="871"/>
                    </a:lnTo>
                    <a:lnTo>
                      <a:pt x="766" y="879"/>
                    </a:lnTo>
                    <a:lnTo>
                      <a:pt x="767" y="882"/>
                    </a:lnTo>
                    <a:lnTo>
                      <a:pt x="767" y="885"/>
                    </a:lnTo>
                    <a:lnTo>
                      <a:pt x="769" y="888"/>
                    </a:lnTo>
                    <a:lnTo>
                      <a:pt x="770" y="879"/>
                    </a:lnTo>
                    <a:lnTo>
                      <a:pt x="771" y="873"/>
                    </a:lnTo>
                    <a:lnTo>
                      <a:pt x="772" y="875"/>
                    </a:lnTo>
                    <a:lnTo>
                      <a:pt x="772" y="877"/>
                    </a:lnTo>
                    <a:lnTo>
                      <a:pt x="773" y="882"/>
                    </a:lnTo>
                    <a:lnTo>
                      <a:pt x="774" y="884"/>
                    </a:lnTo>
                    <a:lnTo>
                      <a:pt x="776" y="898"/>
                    </a:lnTo>
                    <a:lnTo>
                      <a:pt x="776" y="888"/>
                    </a:lnTo>
                    <a:lnTo>
                      <a:pt x="777" y="878"/>
                    </a:lnTo>
                    <a:lnTo>
                      <a:pt x="779" y="894"/>
                    </a:lnTo>
                    <a:lnTo>
                      <a:pt x="779" y="884"/>
                    </a:lnTo>
                    <a:lnTo>
                      <a:pt x="780" y="902"/>
                    </a:lnTo>
                    <a:lnTo>
                      <a:pt x="781" y="909"/>
                    </a:lnTo>
                    <a:lnTo>
                      <a:pt x="782" y="878"/>
                    </a:lnTo>
                    <a:lnTo>
                      <a:pt x="783" y="892"/>
                    </a:lnTo>
                    <a:lnTo>
                      <a:pt x="783" y="884"/>
                    </a:lnTo>
                    <a:lnTo>
                      <a:pt x="784" y="894"/>
                    </a:lnTo>
                    <a:lnTo>
                      <a:pt x="785" y="887"/>
                    </a:lnTo>
                    <a:lnTo>
                      <a:pt x="787" y="899"/>
                    </a:lnTo>
                    <a:lnTo>
                      <a:pt x="787" y="885"/>
                    </a:lnTo>
                    <a:lnTo>
                      <a:pt x="789" y="884"/>
                    </a:lnTo>
                    <a:lnTo>
                      <a:pt x="789" y="891"/>
                    </a:lnTo>
                    <a:lnTo>
                      <a:pt x="790" y="871"/>
                    </a:lnTo>
                    <a:lnTo>
                      <a:pt x="791" y="878"/>
                    </a:lnTo>
                    <a:lnTo>
                      <a:pt x="792" y="895"/>
                    </a:lnTo>
                    <a:lnTo>
                      <a:pt x="792" y="899"/>
                    </a:lnTo>
                    <a:lnTo>
                      <a:pt x="794" y="871"/>
                    </a:lnTo>
                    <a:lnTo>
                      <a:pt x="794" y="870"/>
                    </a:lnTo>
                    <a:lnTo>
                      <a:pt x="795" y="894"/>
                    </a:lnTo>
                    <a:lnTo>
                      <a:pt x="796" y="894"/>
                    </a:lnTo>
                    <a:lnTo>
                      <a:pt x="798" y="896"/>
                    </a:lnTo>
                    <a:lnTo>
                      <a:pt x="799" y="896"/>
                    </a:lnTo>
                    <a:lnTo>
                      <a:pt x="800" y="888"/>
                    </a:lnTo>
                    <a:lnTo>
                      <a:pt x="800" y="902"/>
                    </a:lnTo>
                    <a:lnTo>
                      <a:pt x="801" y="884"/>
                    </a:lnTo>
                    <a:lnTo>
                      <a:pt x="802" y="885"/>
                    </a:lnTo>
                    <a:lnTo>
                      <a:pt x="803" y="901"/>
                    </a:lnTo>
                    <a:lnTo>
                      <a:pt x="804" y="903"/>
                    </a:lnTo>
                    <a:lnTo>
                      <a:pt x="805" y="901"/>
                    </a:lnTo>
                    <a:lnTo>
                      <a:pt x="806" y="891"/>
                    </a:lnTo>
                    <a:lnTo>
                      <a:pt x="806" y="870"/>
                    </a:lnTo>
                    <a:lnTo>
                      <a:pt x="808" y="902"/>
                    </a:lnTo>
                    <a:lnTo>
                      <a:pt x="809" y="882"/>
                    </a:lnTo>
                    <a:lnTo>
                      <a:pt x="810" y="888"/>
                    </a:lnTo>
                    <a:lnTo>
                      <a:pt x="811" y="874"/>
                    </a:lnTo>
                    <a:lnTo>
                      <a:pt x="811" y="894"/>
                    </a:lnTo>
                    <a:lnTo>
                      <a:pt x="813" y="903"/>
                    </a:lnTo>
                    <a:lnTo>
                      <a:pt x="813" y="894"/>
                    </a:lnTo>
                    <a:lnTo>
                      <a:pt x="814" y="884"/>
                    </a:lnTo>
                    <a:lnTo>
                      <a:pt x="815" y="879"/>
                    </a:lnTo>
                    <a:lnTo>
                      <a:pt x="816" y="901"/>
                    </a:lnTo>
                    <a:lnTo>
                      <a:pt x="817" y="891"/>
                    </a:lnTo>
                    <a:lnTo>
                      <a:pt x="818" y="895"/>
                    </a:lnTo>
                    <a:lnTo>
                      <a:pt x="819" y="894"/>
                    </a:lnTo>
                    <a:lnTo>
                      <a:pt x="819" y="889"/>
                    </a:lnTo>
                    <a:lnTo>
                      <a:pt x="821" y="894"/>
                    </a:lnTo>
                    <a:lnTo>
                      <a:pt x="822" y="892"/>
                    </a:lnTo>
                    <a:lnTo>
                      <a:pt x="822" y="875"/>
                    </a:lnTo>
                    <a:lnTo>
                      <a:pt x="823" y="891"/>
                    </a:lnTo>
                    <a:lnTo>
                      <a:pt x="825" y="898"/>
                    </a:lnTo>
                    <a:lnTo>
                      <a:pt x="826" y="895"/>
                    </a:lnTo>
                    <a:lnTo>
                      <a:pt x="826" y="882"/>
                    </a:lnTo>
                    <a:lnTo>
                      <a:pt x="827" y="885"/>
                    </a:lnTo>
                    <a:lnTo>
                      <a:pt x="828" y="888"/>
                    </a:lnTo>
                    <a:lnTo>
                      <a:pt x="829" y="891"/>
                    </a:lnTo>
                    <a:lnTo>
                      <a:pt x="830" y="894"/>
                    </a:lnTo>
                    <a:lnTo>
                      <a:pt x="831" y="874"/>
                    </a:lnTo>
                    <a:lnTo>
                      <a:pt x="832" y="887"/>
                    </a:lnTo>
                    <a:lnTo>
                      <a:pt x="833" y="884"/>
                    </a:lnTo>
                    <a:lnTo>
                      <a:pt x="834" y="867"/>
                    </a:lnTo>
                    <a:lnTo>
                      <a:pt x="834" y="863"/>
                    </a:lnTo>
                    <a:lnTo>
                      <a:pt x="835" y="871"/>
                    </a:lnTo>
                    <a:lnTo>
                      <a:pt x="837" y="889"/>
                    </a:lnTo>
                    <a:lnTo>
                      <a:pt x="837" y="870"/>
                    </a:lnTo>
                    <a:lnTo>
                      <a:pt x="839" y="853"/>
                    </a:lnTo>
                    <a:lnTo>
                      <a:pt x="839" y="871"/>
                    </a:lnTo>
                    <a:lnTo>
                      <a:pt x="840" y="867"/>
                    </a:lnTo>
                    <a:lnTo>
                      <a:pt x="842" y="871"/>
                    </a:lnTo>
                    <a:lnTo>
                      <a:pt x="843" y="888"/>
                    </a:lnTo>
                    <a:lnTo>
                      <a:pt x="845" y="881"/>
                    </a:lnTo>
                    <a:lnTo>
                      <a:pt x="845" y="888"/>
                    </a:lnTo>
                    <a:lnTo>
                      <a:pt x="846" y="901"/>
                    </a:lnTo>
                    <a:lnTo>
                      <a:pt x="847" y="899"/>
                    </a:lnTo>
                    <a:lnTo>
                      <a:pt x="848" y="887"/>
                    </a:lnTo>
                    <a:lnTo>
                      <a:pt x="848" y="901"/>
                    </a:lnTo>
                    <a:lnTo>
                      <a:pt x="850" y="889"/>
                    </a:lnTo>
                    <a:lnTo>
                      <a:pt x="850" y="882"/>
                    </a:lnTo>
                    <a:lnTo>
                      <a:pt x="852" y="871"/>
                    </a:lnTo>
                    <a:lnTo>
                      <a:pt x="852" y="874"/>
                    </a:lnTo>
                    <a:lnTo>
                      <a:pt x="853" y="884"/>
                    </a:lnTo>
                    <a:lnTo>
                      <a:pt x="854" y="901"/>
                    </a:lnTo>
                    <a:lnTo>
                      <a:pt x="855" y="902"/>
                    </a:lnTo>
                    <a:lnTo>
                      <a:pt x="856" y="888"/>
                    </a:lnTo>
                    <a:lnTo>
                      <a:pt x="857" y="884"/>
                    </a:lnTo>
                    <a:lnTo>
                      <a:pt x="857" y="906"/>
                    </a:lnTo>
                    <a:lnTo>
                      <a:pt x="859" y="903"/>
                    </a:lnTo>
                    <a:lnTo>
                      <a:pt x="860" y="891"/>
                    </a:lnTo>
                    <a:lnTo>
                      <a:pt x="860" y="895"/>
                    </a:lnTo>
                    <a:lnTo>
                      <a:pt x="861" y="895"/>
                    </a:lnTo>
                    <a:lnTo>
                      <a:pt x="863" y="906"/>
                    </a:lnTo>
                    <a:lnTo>
                      <a:pt x="863" y="901"/>
                    </a:lnTo>
                    <a:lnTo>
                      <a:pt x="865" y="895"/>
                    </a:lnTo>
                    <a:lnTo>
                      <a:pt x="866" y="891"/>
                    </a:lnTo>
                    <a:lnTo>
                      <a:pt x="866" y="906"/>
                    </a:lnTo>
                    <a:lnTo>
                      <a:pt x="867" y="887"/>
                    </a:lnTo>
                    <a:lnTo>
                      <a:pt x="868" y="884"/>
                    </a:lnTo>
                    <a:lnTo>
                      <a:pt x="868" y="881"/>
                    </a:lnTo>
                    <a:lnTo>
                      <a:pt x="870" y="896"/>
                    </a:lnTo>
                    <a:lnTo>
                      <a:pt x="871" y="879"/>
                    </a:lnTo>
                    <a:lnTo>
                      <a:pt x="872" y="896"/>
                    </a:lnTo>
                    <a:lnTo>
                      <a:pt x="873" y="891"/>
                    </a:lnTo>
                    <a:lnTo>
                      <a:pt x="874" y="905"/>
                    </a:lnTo>
                    <a:lnTo>
                      <a:pt x="875" y="891"/>
                    </a:lnTo>
                    <a:lnTo>
                      <a:pt x="876" y="895"/>
                    </a:lnTo>
                    <a:lnTo>
                      <a:pt x="876" y="901"/>
                    </a:lnTo>
                    <a:lnTo>
                      <a:pt x="878" y="892"/>
                    </a:lnTo>
                    <a:lnTo>
                      <a:pt x="878" y="887"/>
                    </a:lnTo>
                    <a:lnTo>
                      <a:pt x="879" y="884"/>
                    </a:lnTo>
                    <a:lnTo>
                      <a:pt x="880" y="888"/>
                    </a:lnTo>
                    <a:lnTo>
                      <a:pt x="881" y="882"/>
                    </a:lnTo>
                    <a:lnTo>
                      <a:pt x="882" y="891"/>
                    </a:lnTo>
                    <a:lnTo>
                      <a:pt x="883" y="885"/>
                    </a:lnTo>
                    <a:lnTo>
                      <a:pt x="883" y="882"/>
                    </a:lnTo>
                    <a:lnTo>
                      <a:pt x="884" y="898"/>
                    </a:lnTo>
                    <a:lnTo>
                      <a:pt x="886" y="889"/>
                    </a:lnTo>
                    <a:lnTo>
                      <a:pt x="887" y="858"/>
                    </a:lnTo>
                    <a:lnTo>
                      <a:pt x="887" y="873"/>
                    </a:lnTo>
                    <a:lnTo>
                      <a:pt x="888" y="885"/>
                    </a:lnTo>
                    <a:lnTo>
                      <a:pt x="889" y="888"/>
                    </a:lnTo>
                    <a:lnTo>
                      <a:pt x="891" y="882"/>
                    </a:lnTo>
                    <a:lnTo>
                      <a:pt x="891" y="881"/>
                    </a:lnTo>
                    <a:lnTo>
                      <a:pt x="892" y="895"/>
                    </a:lnTo>
                    <a:lnTo>
                      <a:pt x="893" y="899"/>
                    </a:lnTo>
                    <a:lnTo>
                      <a:pt x="894" y="877"/>
                    </a:lnTo>
                    <a:lnTo>
                      <a:pt x="895" y="889"/>
                    </a:lnTo>
                    <a:lnTo>
                      <a:pt x="896" y="888"/>
                    </a:lnTo>
                    <a:lnTo>
                      <a:pt x="897" y="879"/>
                    </a:lnTo>
                    <a:lnTo>
                      <a:pt x="898" y="884"/>
                    </a:lnTo>
                    <a:lnTo>
                      <a:pt x="899" y="879"/>
                    </a:lnTo>
                    <a:lnTo>
                      <a:pt x="899" y="891"/>
                    </a:lnTo>
                    <a:lnTo>
                      <a:pt x="901" y="901"/>
                    </a:lnTo>
                    <a:lnTo>
                      <a:pt x="902" y="895"/>
                    </a:lnTo>
                    <a:lnTo>
                      <a:pt x="902" y="878"/>
                    </a:lnTo>
                    <a:lnTo>
                      <a:pt x="903" y="884"/>
                    </a:lnTo>
                    <a:lnTo>
                      <a:pt x="904" y="875"/>
                    </a:lnTo>
                    <a:lnTo>
                      <a:pt x="906" y="867"/>
                    </a:lnTo>
                    <a:lnTo>
                      <a:pt x="906" y="850"/>
                    </a:lnTo>
                    <a:lnTo>
                      <a:pt x="908" y="825"/>
                    </a:lnTo>
                    <a:lnTo>
                      <a:pt x="908" y="758"/>
                    </a:lnTo>
                    <a:lnTo>
                      <a:pt x="909" y="692"/>
                    </a:lnTo>
                    <a:lnTo>
                      <a:pt x="910" y="688"/>
                    </a:lnTo>
                    <a:lnTo>
                      <a:pt x="911" y="695"/>
                    </a:lnTo>
                    <a:lnTo>
                      <a:pt x="911" y="738"/>
                    </a:lnTo>
                    <a:lnTo>
                      <a:pt x="912" y="818"/>
                    </a:lnTo>
                    <a:lnTo>
                      <a:pt x="913" y="829"/>
                    </a:lnTo>
                    <a:lnTo>
                      <a:pt x="915" y="873"/>
                    </a:lnTo>
                    <a:lnTo>
                      <a:pt x="915" y="869"/>
                    </a:lnTo>
                    <a:lnTo>
                      <a:pt x="917" y="867"/>
                    </a:lnTo>
                    <a:lnTo>
                      <a:pt x="917" y="878"/>
                    </a:lnTo>
                    <a:lnTo>
                      <a:pt x="919" y="884"/>
                    </a:lnTo>
                    <a:lnTo>
                      <a:pt x="919" y="869"/>
                    </a:lnTo>
                    <a:lnTo>
                      <a:pt x="920" y="885"/>
                    </a:lnTo>
                    <a:lnTo>
                      <a:pt x="921" y="889"/>
                    </a:lnTo>
                    <a:lnTo>
                      <a:pt x="922" y="879"/>
                    </a:lnTo>
                    <a:lnTo>
                      <a:pt x="923" y="881"/>
                    </a:lnTo>
                    <a:lnTo>
                      <a:pt x="924" y="889"/>
                    </a:lnTo>
                    <a:lnTo>
                      <a:pt x="925" y="891"/>
                    </a:lnTo>
                    <a:lnTo>
                      <a:pt x="926" y="875"/>
                    </a:lnTo>
                    <a:lnTo>
                      <a:pt x="926" y="884"/>
                    </a:lnTo>
                    <a:lnTo>
                      <a:pt x="927" y="881"/>
                    </a:lnTo>
                    <a:lnTo>
                      <a:pt x="929" y="889"/>
                    </a:lnTo>
                    <a:lnTo>
                      <a:pt x="929" y="888"/>
                    </a:lnTo>
                    <a:lnTo>
                      <a:pt x="930" y="888"/>
                    </a:lnTo>
                    <a:lnTo>
                      <a:pt x="931" y="889"/>
                    </a:lnTo>
                    <a:lnTo>
                      <a:pt x="932" y="902"/>
                    </a:lnTo>
                    <a:lnTo>
                      <a:pt x="933" y="902"/>
                    </a:lnTo>
                    <a:lnTo>
                      <a:pt x="934" y="885"/>
                    </a:lnTo>
                    <a:lnTo>
                      <a:pt x="935" y="889"/>
                    </a:lnTo>
                    <a:lnTo>
                      <a:pt x="936" y="889"/>
                    </a:lnTo>
                    <a:lnTo>
                      <a:pt x="936" y="882"/>
                    </a:lnTo>
                    <a:lnTo>
                      <a:pt x="938" y="894"/>
                    </a:lnTo>
                    <a:lnTo>
                      <a:pt x="938" y="902"/>
                    </a:lnTo>
                    <a:lnTo>
                      <a:pt x="940" y="899"/>
                    </a:lnTo>
                    <a:lnTo>
                      <a:pt x="940" y="894"/>
                    </a:lnTo>
                    <a:lnTo>
                      <a:pt x="941" y="909"/>
                    </a:lnTo>
                    <a:lnTo>
                      <a:pt x="942" y="907"/>
                    </a:lnTo>
                    <a:lnTo>
                      <a:pt x="944" y="901"/>
                    </a:lnTo>
                    <a:lnTo>
                      <a:pt x="944" y="902"/>
                    </a:lnTo>
                    <a:lnTo>
                      <a:pt x="945" y="905"/>
                    </a:lnTo>
                    <a:lnTo>
                      <a:pt x="946" y="909"/>
                    </a:lnTo>
                    <a:lnTo>
                      <a:pt x="947" y="903"/>
                    </a:lnTo>
                    <a:lnTo>
                      <a:pt x="948" y="905"/>
                    </a:lnTo>
                    <a:lnTo>
                      <a:pt x="949" y="906"/>
                    </a:lnTo>
                    <a:lnTo>
                      <a:pt x="950" y="906"/>
                    </a:lnTo>
                    <a:lnTo>
                      <a:pt x="950" y="894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4" name="Freeform 66">
                <a:extLst>
                  <a:ext uri="{FF2B5EF4-FFF2-40B4-BE49-F238E27FC236}">
                    <a16:creationId xmlns:a16="http://schemas.microsoft.com/office/drawing/2014/main" id="{87C9CE6F-458F-45E4-8A0E-91A01CA2B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0976" y="1960563"/>
                <a:ext cx="1509713" cy="3160712"/>
              </a:xfrm>
              <a:custGeom>
                <a:avLst/>
                <a:gdLst>
                  <a:gd name="T0" fmla="*/ 37803150 w 951"/>
                  <a:gd name="T1" fmla="*/ 2147483646 h 1991"/>
                  <a:gd name="T2" fmla="*/ 80645027 w 951"/>
                  <a:gd name="T3" fmla="*/ 2147483646 h 1991"/>
                  <a:gd name="T4" fmla="*/ 118448177 w 951"/>
                  <a:gd name="T5" fmla="*/ 2147483646 h 1991"/>
                  <a:gd name="T6" fmla="*/ 158770690 w 951"/>
                  <a:gd name="T7" fmla="*/ 2147483646 h 1991"/>
                  <a:gd name="T8" fmla="*/ 196572253 w 951"/>
                  <a:gd name="T9" fmla="*/ 2147483646 h 1991"/>
                  <a:gd name="T10" fmla="*/ 239415717 w 951"/>
                  <a:gd name="T11" fmla="*/ 2147483646 h 1991"/>
                  <a:gd name="T12" fmla="*/ 277217279 w 951"/>
                  <a:gd name="T13" fmla="*/ 2147483646 h 1991"/>
                  <a:gd name="T14" fmla="*/ 320060744 w 951"/>
                  <a:gd name="T15" fmla="*/ 2147483646 h 1991"/>
                  <a:gd name="T16" fmla="*/ 357862306 w 951"/>
                  <a:gd name="T17" fmla="*/ 2147483646 h 1991"/>
                  <a:gd name="T18" fmla="*/ 398184819 w 951"/>
                  <a:gd name="T19" fmla="*/ 2147483646 h 1991"/>
                  <a:gd name="T20" fmla="*/ 438507333 w 951"/>
                  <a:gd name="T21" fmla="*/ 2147483646 h 1991"/>
                  <a:gd name="T22" fmla="*/ 478829846 w 951"/>
                  <a:gd name="T23" fmla="*/ 2147483646 h 1991"/>
                  <a:gd name="T24" fmla="*/ 516632996 w 951"/>
                  <a:gd name="T25" fmla="*/ 2147483646 h 1991"/>
                  <a:gd name="T26" fmla="*/ 554434559 w 951"/>
                  <a:gd name="T27" fmla="*/ 2147483646 h 1991"/>
                  <a:gd name="T28" fmla="*/ 597278023 w 951"/>
                  <a:gd name="T29" fmla="*/ 2147483646 h 1991"/>
                  <a:gd name="T30" fmla="*/ 635079585 w 951"/>
                  <a:gd name="T31" fmla="*/ 2147483646 h 1991"/>
                  <a:gd name="T32" fmla="*/ 677923050 w 951"/>
                  <a:gd name="T33" fmla="*/ 2147483646 h 1991"/>
                  <a:gd name="T34" fmla="*/ 715724612 w 951"/>
                  <a:gd name="T35" fmla="*/ 2147483646 h 1991"/>
                  <a:gd name="T36" fmla="*/ 753527762 w 951"/>
                  <a:gd name="T37" fmla="*/ 2147483646 h 1991"/>
                  <a:gd name="T38" fmla="*/ 796369639 w 951"/>
                  <a:gd name="T39" fmla="*/ 2147483646 h 1991"/>
                  <a:gd name="T40" fmla="*/ 834172789 w 951"/>
                  <a:gd name="T41" fmla="*/ 2147483646 h 1991"/>
                  <a:gd name="T42" fmla="*/ 874495302 w 951"/>
                  <a:gd name="T43" fmla="*/ 2147483646 h 1991"/>
                  <a:gd name="T44" fmla="*/ 914817815 w 951"/>
                  <a:gd name="T45" fmla="*/ 2147483646 h 1991"/>
                  <a:gd name="T46" fmla="*/ 955140329 w 951"/>
                  <a:gd name="T47" fmla="*/ 2147483646 h 1991"/>
                  <a:gd name="T48" fmla="*/ 992941891 w 951"/>
                  <a:gd name="T49" fmla="*/ 2147483646 h 1991"/>
                  <a:gd name="T50" fmla="*/ 1035785356 w 951"/>
                  <a:gd name="T51" fmla="*/ 2147483646 h 1991"/>
                  <a:gd name="T52" fmla="*/ 1073586918 w 951"/>
                  <a:gd name="T53" fmla="*/ 2147483646 h 1991"/>
                  <a:gd name="T54" fmla="*/ 1111390068 w 951"/>
                  <a:gd name="T55" fmla="*/ 2147483646 h 1991"/>
                  <a:gd name="T56" fmla="*/ 1151712581 w 951"/>
                  <a:gd name="T57" fmla="*/ 2147483646 h 1991"/>
                  <a:gd name="T58" fmla="*/ 1192035095 w 951"/>
                  <a:gd name="T59" fmla="*/ 2147483646 h 1991"/>
                  <a:gd name="T60" fmla="*/ 1232357608 w 951"/>
                  <a:gd name="T61" fmla="*/ 2147483646 h 1991"/>
                  <a:gd name="T62" fmla="*/ 1272680121 w 951"/>
                  <a:gd name="T63" fmla="*/ 2147483646 h 1991"/>
                  <a:gd name="T64" fmla="*/ 1313002635 w 951"/>
                  <a:gd name="T65" fmla="*/ 2147483646 h 1991"/>
                  <a:gd name="T66" fmla="*/ 1350804197 w 951"/>
                  <a:gd name="T67" fmla="*/ 2147483646 h 1991"/>
                  <a:gd name="T68" fmla="*/ 1391126711 w 951"/>
                  <a:gd name="T69" fmla="*/ 2147483646 h 1991"/>
                  <a:gd name="T70" fmla="*/ 1431449224 w 951"/>
                  <a:gd name="T71" fmla="*/ 2147483646 h 1991"/>
                  <a:gd name="T72" fmla="*/ 1471771737 w 951"/>
                  <a:gd name="T73" fmla="*/ 2147483646 h 1991"/>
                  <a:gd name="T74" fmla="*/ 1509574887 w 951"/>
                  <a:gd name="T75" fmla="*/ 2147483646 h 1991"/>
                  <a:gd name="T76" fmla="*/ 1549897401 w 951"/>
                  <a:gd name="T77" fmla="*/ 2147483646 h 1991"/>
                  <a:gd name="T78" fmla="*/ 1590219914 w 951"/>
                  <a:gd name="T79" fmla="*/ 2147483646 h 1991"/>
                  <a:gd name="T80" fmla="*/ 1630542428 w 951"/>
                  <a:gd name="T81" fmla="*/ 2147483646 h 1991"/>
                  <a:gd name="T82" fmla="*/ 1670864941 w 951"/>
                  <a:gd name="T83" fmla="*/ 2147483646 h 1991"/>
                  <a:gd name="T84" fmla="*/ 1711187454 w 951"/>
                  <a:gd name="T85" fmla="*/ 2147483646 h 1991"/>
                  <a:gd name="T86" fmla="*/ 1751509968 w 951"/>
                  <a:gd name="T87" fmla="*/ 2147483646 h 1991"/>
                  <a:gd name="T88" fmla="*/ 1789311530 w 951"/>
                  <a:gd name="T89" fmla="*/ 2147483646 h 1991"/>
                  <a:gd name="T90" fmla="*/ 1829634043 w 951"/>
                  <a:gd name="T91" fmla="*/ 2147483646 h 1991"/>
                  <a:gd name="T92" fmla="*/ 1867437193 w 951"/>
                  <a:gd name="T93" fmla="*/ 2147483646 h 1991"/>
                  <a:gd name="T94" fmla="*/ 1910279070 w 951"/>
                  <a:gd name="T95" fmla="*/ 2147483646 h 1991"/>
                  <a:gd name="T96" fmla="*/ 1948082220 w 951"/>
                  <a:gd name="T97" fmla="*/ 2147483646 h 1991"/>
                  <a:gd name="T98" fmla="*/ 1988404734 w 951"/>
                  <a:gd name="T99" fmla="*/ 2147483646 h 1991"/>
                  <a:gd name="T100" fmla="*/ 2028727247 w 951"/>
                  <a:gd name="T101" fmla="*/ 2147483646 h 1991"/>
                  <a:gd name="T102" fmla="*/ 2066528809 w 951"/>
                  <a:gd name="T103" fmla="*/ 2147483646 h 1991"/>
                  <a:gd name="T104" fmla="*/ 2106851323 w 951"/>
                  <a:gd name="T105" fmla="*/ 2147483646 h 1991"/>
                  <a:gd name="T106" fmla="*/ 2147173836 w 951"/>
                  <a:gd name="T107" fmla="*/ 2147483646 h 1991"/>
                  <a:gd name="T108" fmla="*/ 2147483646 w 951"/>
                  <a:gd name="T109" fmla="*/ 2147483646 h 1991"/>
                  <a:gd name="T110" fmla="*/ 2147483646 w 951"/>
                  <a:gd name="T111" fmla="*/ 2147483646 h 1991"/>
                  <a:gd name="T112" fmla="*/ 2147483646 w 951"/>
                  <a:gd name="T113" fmla="*/ 2147483646 h 1991"/>
                  <a:gd name="T114" fmla="*/ 2147483646 w 951"/>
                  <a:gd name="T115" fmla="*/ 2147483646 h 1991"/>
                  <a:gd name="T116" fmla="*/ 2147483646 w 951"/>
                  <a:gd name="T117" fmla="*/ 2147483646 h 1991"/>
                  <a:gd name="T118" fmla="*/ 2147483646 w 951"/>
                  <a:gd name="T119" fmla="*/ 2147483646 h 199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51" h="1991">
                    <a:moveTo>
                      <a:pt x="0" y="1947"/>
                    </a:moveTo>
                    <a:lnTo>
                      <a:pt x="2" y="1952"/>
                    </a:lnTo>
                    <a:lnTo>
                      <a:pt x="3" y="1945"/>
                    </a:lnTo>
                    <a:lnTo>
                      <a:pt x="4" y="1942"/>
                    </a:lnTo>
                    <a:lnTo>
                      <a:pt x="5" y="1937"/>
                    </a:lnTo>
                    <a:lnTo>
                      <a:pt x="6" y="1962"/>
                    </a:lnTo>
                    <a:lnTo>
                      <a:pt x="7" y="1952"/>
                    </a:lnTo>
                    <a:lnTo>
                      <a:pt x="8" y="1935"/>
                    </a:lnTo>
                    <a:lnTo>
                      <a:pt x="9" y="1958"/>
                    </a:lnTo>
                    <a:lnTo>
                      <a:pt x="10" y="1940"/>
                    </a:lnTo>
                    <a:lnTo>
                      <a:pt x="11" y="1948"/>
                    </a:lnTo>
                    <a:lnTo>
                      <a:pt x="12" y="1949"/>
                    </a:lnTo>
                    <a:lnTo>
                      <a:pt x="13" y="1949"/>
                    </a:lnTo>
                    <a:lnTo>
                      <a:pt x="14" y="1917"/>
                    </a:lnTo>
                    <a:lnTo>
                      <a:pt x="14" y="1935"/>
                    </a:lnTo>
                    <a:lnTo>
                      <a:pt x="15" y="1947"/>
                    </a:lnTo>
                    <a:lnTo>
                      <a:pt x="17" y="1942"/>
                    </a:lnTo>
                    <a:lnTo>
                      <a:pt x="18" y="1944"/>
                    </a:lnTo>
                    <a:lnTo>
                      <a:pt x="19" y="1938"/>
                    </a:lnTo>
                    <a:lnTo>
                      <a:pt x="20" y="1954"/>
                    </a:lnTo>
                    <a:lnTo>
                      <a:pt x="22" y="1958"/>
                    </a:lnTo>
                    <a:lnTo>
                      <a:pt x="22" y="1944"/>
                    </a:lnTo>
                    <a:lnTo>
                      <a:pt x="24" y="1963"/>
                    </a:lnTo>
                    <a:lnTo>
                      <a:pt x="24" y="1951"/>
                    </a:lnTo>
                    <a:lnTo>
                      <a:pt x="24" y="1958"/>
                    </a:lnTo>
                    <a:lnTo>
                      <a:pt x="26" y="1956"/>
                    </a:lnTo>
                    <a:lnTo>
                      <a:pt x="27" y="1948"/>
                    </a:lnTo>
                    <a:lnTo>
                      <a:pt x="28" y="1928"/>
                    </a:lnTo>
                    <a:lnTo>
                      <a:pt x="28" y="1949"/>
                    </a:lnTo>
                    <a:lnTo>
                      <a:pt x="30" y="1963"/>
                    </a:lnTo>
                    <a:lnTo>
                      <a:pt x="30" y="1970"/>
                    </a:lnTo>
                    <a:lnTo>
                      <a:pt x="32" y="1968"/>
                    </a:lnTo>
                    <a:lnTo>
                      <a:pt x="32" y="1963"/>
                    </a:lnTo>
                    <a:lnTo>
                      <a:pt x="33" y="1959"/>
                    </a:lnTo>
                    <a:lnTo>
                      <a:pt x="34" y="1966"/>
                    </a:lnTo>
                    <a:lnTo>
                      <a:pt x="36" y="1949"/>
                    </a:lnTo>
                    <a:lnTo>
                      <a:pt x="36" y="1954"/>
                    </a:lnTo>
                    <a:lnTo>
                      <a:pt x="37" y="1976"/>
                    </a:lnTo>
                    <a:lnTo>
                      <a:pt x="38" y="1962"/>
                    </a:lnTo>
                    <a:lnTo>
                      <a:pt x="39" y="1970"/>
                    </a:lnTo>
                    <a:lnTo>
                      <a:pt x="40" y="1969"/>
                    </a:lnTo>
                    <a:lnTo>
                      <a:pt x="41" y="1951"/>
                    </a:lnTo>
                    <a:lnTo>
                      <a:pt x="42" y="1969"/>
                    </a:lnTo>
                    <a:lnTo>
                      <a:pt x="43" y="1955"/>
                    </a:lnTo>
                    <a:lnTo>
                      <a:pt x="44" y="1956"/>
                    </a:lnTo>
                    <a:lnTo>
                      <a:pt x="45" y="1955"/>
                    </a:lnTo>
                    <a:lnTo>
                      <a:pt x="46" y="1958"/>
                    </a:lnTo>
                    <a:lnTo>
                      <a:pt x="46" y="1949"/>
                    </a:lnTo>
                    <a:lnTo>
                      <a:pt x="47" y="1951"/>
                    </a:lnTo>
                    <a:lnTo>
                      <a:pt x="48" y="1954"/>
                    </a:lnTo>
                    <a:lnTo>
                      <a:pt x="49" y="1963"/>
                    </a:lnTo>
                    <a:lnTo>
                      <a:pt x="50" y="1951"/>
                    </a:lnTo>
                    <a:lnTo>
                      <a:pt x="51" y="1962"/>
                    </a:lnTo>
                    <a:lnTo>
                      <a:pt x="52" y="1954"/>
                    </a:lnTo>
                    <a:lnTo>
                      <a:pt x="53" y="1960"/>
                    </a:lnTo>
                    <a:lnTo>
                      <a:pt x="53" y="1955"/>
                    </a:lnTo>
                    <a:lnTo>
                      <a:pt x="55" y="1959"/>
                    </a:lnTo>
                    <a:lnTo>
                      <a:pt x="56" y="1956"/>
                    </a:lnTo>
                    <a:lnTo>
                      <a:pt x="56" y="1947"/>
                    </a:lnTo>
                    <a:lnTo>
                      <a:pt x="57" y="1958"/>
                    </a:lnTo>
                    <a:lnTo>
                      <a:pt x="59" y="1951"/>
                    </a:lnTo>
                    <a:lnTo>
                      <a:pt x="59" y="1956"/>
                    </a:lnTo>
                    <a:lnTo>
                      <a:pt x="60" y="1951"/>
                    </a:lnTo>
                    <a:lnTo>
                      <a:pt x="61" y="1947"/>
                    </a:lnTo>
                    <a:lnTo>
                      <a:pt x="62" y="1951"/>
                    </a:lnTo>
                    <a:lnTo>
                      <a:pt x="63" y="1951"/>
                    </a:lnTo>
                    <a:lnTo>
                      <a:pt x="64" y="1954"/>
                    </a:lnTo>
                    <a:lnTo>
                      <a:pt x="64" y="1966"/>
                    </a:lnTo>
                    <a:lnTo>
                      <a:pt x="66" y="1955"/>
                    </a:lnTo>
                    <a:lnTo>
                      <a:pt x="67" y="1958"/>
                    </a:lnTo>
                    <a:lnTo>
                      <a:pt x="68" y="1968"/>
                    </a:lnTo>
                    <a:lnTo>
                      <a:pt x="70" y="1968"/>
                    </a:lnTo>
                    <a:lnTo>
                      <a:pt x="70" y="1962"/>
                    </a:lnTo>
                    <a:lnTo>
                      <a:pt x="71" y="1962"/>
                    </a:lnTo>
                    <a:lnTo>
                      <a:pt x="72" y="1955"/>
                    </a:lnTo>
                    <a:lnTo>
                      <a:pt x="73" y="1949"/>
                    </a:lnTo>
                    <a:lnTo>
                      <a:pt x="74" y="1960"/>
                    </a:lnTo>
                    <a:lnTo>
                      <a:pt x="75" y="1965"/>
                    </a:lnTo>
                    <a:lnTo>
                      <a:pt x="76" y="1965"/>
                    </a:lnTo>
                    <a:lnTo>
                      <a:pt x="77" y="1960"/>
                    </a:lnTo>
                    <a:lnTo>
                      <a:pt x="78" y="1962"/>
                    </a:lnTo>
                    <a:lnTo>
                      <a:pt x="78" y="1965"/>
                    </a:lnTo>
                    <a:lnTo>
                      <a:pt x="79" y="1975"/>
                    </a:lnTo>
                    <a:lnTo>
                      <a:pt x="80" y="1968"/>
                    </a:lnTo>
                    <a:lnTo>
                      <a:pt x="82" y="1952"/>
                    </a:lnTo>
                    <a:lnTo>
                      <a:pt x="82" y="1955"/>
                    </a:lnTo>
                    <a:lnTo>
                      <a:pt x="83" y="1955"/>
                    </a:lnTo>
                    <a:lnTo>
                      <a:pt x="84" y="1959"/>
                    </a:lnTo>
                    <a:lnTo>
                      <a:pt x="85" y="1965"/>
                    </a:lnTo>
                    <a:lnTo>
                      <a:pt x="86" y="1976"/>
                    </a:lnTo>
                    <a:lnTo>
                      <a:pt x="87" y="1951"/>
                    </a:lnTo>
                    <a:lnTo>
                      <a:pt x="87" y="1965"/>
                    </a:lnTo>
                    <a:lnTo>
                      <a:pt x="89" y="1966"/>
                    </a:lnTo>
                    <a:lnTo>
                      <a:pt x="89" y="1969"/>
                    </a:lnTo>
                    <a:lnTo>
                      <a:pt x="91" y="1968"/>
                    </a:lnTo>
                    <a:lnTo>
                      <a:pt x="91" y="1973"/>
                    </a:lnTo>
                    <a:lnTo>
                      <a:pt x="92" y="1948"/>
                    </a:lnTo>
                    <a:lnTo>
                      <a:pt x="94" y="1952"/>
                    </a:lnTo>
                    <a:lnTo>
                      <a:pt x="95" y="1956"/>
                    </a:lnTo>
                    <a:lnTo>
                      <a:pt x="95" y="1968"/>
                    </a:lnTo>
                    <a:lnTo>
                      <a:pt x="96" y="1959"/>
                    </a:lnTo>
                    <a:lnTo>
                      <a:pt x="98" y="1965"/>
                    </a:lnTo>
                    <a:lnTo>
                      <a:pt x="98" y="1955"/>
                    </a:lnTo>
                    <a:lnTo>
                      <a:pt x="100" y="1956"/>
                    </a:lnTo>
                    <a:lnTo>
                      <a:pt x="100" y="1960"/>
                    </a:lnTo>
                    <a:lnTo>
                      <a:pt x="101" y="1966"/>
                    </a:lnTo>
                    <a:lnTo>
                      <a:pt x="102" y="1973"/>
                    </a:lnTo>
                    <a:lnTo>
                      <a:pt x="103" y="1956"/>
                    </a:lnTo>
                    <a:lnTo>
                      <a:pt x="104" y="1937"/>
                    </a:lnTo>
                    <a:lnTo>
                      <a:pt x="104" y="1949"/>
                    </a:lnTo>
                    <a:lnTo>
                      <a:pt x="106" y="1947"/>
                    </a:lnTo>
                    <a:lnTo>
                      <a:pt x="106" y="1965"/>
                    </a:lnTo>
                    <a:lnTo>
                      <a:pt x="107" y="1954"/>
                    </a:lnTo>
                    <a:lnTo>
                      <a:pt x="108" y="1965"/>
                    </a:lnTo>
                    <a:lnTo>
                      <a:pt x="110" y="1954"/>
                    </a:lnTo>
                    <a:lnTo>
                      <a:pt x="110" y="1949"/>
                    </a:lnTo>
                    <a:lnTo>
                      <a:pt x="112" y="1941"/>
                    </a:lnTo>
                    <a:lnTo>
                      <a:pt x="112" y="1945"/>
                    </a:lnTo>
                    <a:lnTo>
                      <a:pt x="113" y="1963"/>
                    </a:lnTo>
                    <a:lnTo>
                      <a:pt x="114" y="1960"/>
                    </a:lnTo>
                    <a:lnTo>
                      <a:pt x="115" y="1955"/>
                    </a:lnTo>
                    <a:lnTo>
                      <a:pt x="116" y="1972"/>
                    </a:lnTo>
                    <a:lnTo>
                      <a:pt x="117" y="1958"/>
                    </a:lnTo>
                    <a:lnTo>
                      <a:pt x="118" y="1966"/>
                    </a:lnTo>
                    <a:lnTo>
                      <a:pt x="119" y="1949"/>
                    </a:lnTo>
                    <a:lnTo>
                      <a:pt x="120" y="1965"/>
                    </a:lnTo>
                    <a:lnTo>
                      <a:pt x="121" y="1956"/>
                    </a:lnTo>
                    <a:lnTo>
                      <a:pt x="121" y="1944"/>
                    </a:lnTo>
                    <a:lnTo>
                      <a:pt x="123" y="1958"/>
                    </a:lnTo>
                    <a:lnTo>
                      <a:pt x="124" y="1949"/>
                    </a:lnTo>
                    <a:lnTo>
                      <a:pt x="125" y="1958"/>
                    </a:lnTo>
                    <a:lnTo>
                      <a:pt x="127" y="1973"/>
                    </a:lnTo>
                    <a:lnTo>
                      <a:pt x="127" y="1945"/>
                    </a:lnTo>
                    <a:lnTo>
                      <a:pt x="128" y="1940"/>
                    </a:lnTo>
                    <a:lnTo>
                      <a:pt x="129" y="1949"/>
                    </a:lnTo>
                    <a:lnTo>
                      <a:pt x="130" y="1954"/>
                    </a:lnTo>
                    <a:lnTo>
                      <a:pt x="131" y="1948"/>
                    </a:lnTo>
                    <a:lnTo>
                      <a:pt x="132" y="1944"/>
                    </a:lnTo>
                    <a:lnTo>
                      <a:pt x="132" y="1958"/>
                    </a:lnTo>
                    <a:lnTo>
                      <a:pt x="134" y="1962"/>
                    </a:lnTo>
                    <a:lnTo>
                      <a:pt x="135" y="1944"/>
                    </a:lnTo>
                    <a:lnTo>
                      <a:pt x="135" y="1958"/>
                    </a:lnTo>
                    <a:lnTo>
                      <a:pt x="137" y="1965"/>
                    </a:lnTo>
                    <a:lnTo>
                      <a:pt x="137" y="1956"/>
                    </a:lnTo>
                    <a:lnTo>
                      <a:pt x="138" y="1952"/>
                    </a:lnTo>
                    <a:lnTo>
                      <a:pt x="139" y="1954"/>
                    </a:lnTo>
                    <a:lnTo>
                      <a:pt x="140" y="1960"/>
                    </a:lnTo>
                    <a:lnTo>
                      <a:pt x="140" y="1969"/>
                    </a:lnTo>
                    <a:lnTo>
                      <a:pt x="142" y="1972"/>
                    </a:lnTo>
                    <a:lnTo>
                      <a:pt x="143" y="1963"/>
                    </a:lnTo>
                    <a:lnTo>
                      <a:pt x="143" y="1973"/>
                    </a:lnTo>
                    <a:lnTo>
                      <a:pt x="145" y="1952"/>
                    </a:lnTo>
                    <a:lnTo>
                      <a:pt x="146" y="1956"/>
                    </a:lnTo>
                    <a:lnTo>
                      <a:pt x="146" y="1952"/>
                    </a:lnTo>
                    <a:lnTo>
                      <a:pt x="147" y="1942"/>
                    </a:lnTo>
                    <a:lnTo>
                      <a:pt x="149" y="1960"/>
                    </a:lnTo>
                    <a:lnTo>
                      <a:pt x="149" y="1962"/>
                    </a:lnTo>
                    <a:lnTo>
                      <a:pt x="151" y="1966"/>
                    </a:lnTo>
                    <a:lnTo>
                      <a:pt x="151" y="1956"/>
                    </a:lnTo>
                    <a:lnTo>
                      <a:pt x="152" y="1965"/>
                    </a:lnTo>
                    <a:lnTo>
                      <a:pt x="153" y="1952"/>
                    </a:lnTo>
                    <a:lnTo>
                      <a:pt x="154" y="1958"/>
                    </a:lnTo>
                    <a:lnTo>
                      <a:pt x="155" y="1954"/>
                    </a:lnTo>
                    <a:lnTo>
                      <a:pt x="155" y="1966"/>
                    </a:lnTo>
                    <a:lnTo>
                      <a:pt x="157" y="1952"/>
                    </a:lnTo>
                    <a:lnTo>
                      <a:pt x="158" y="1949"/>
                    </a:lnTo>
                    <a:lnTo>
                      <a:pt x="158" y="1940"/>
                    </a:lnTo>
                    <a:lnTo>
                      <a:pt x="159" y="1968"/>
                    </a:lnTo>
                    <a:lnTo>
                      <a:pt x="161" y="1962"/>
                    </a:lnTo>
                    <a:lnTo>
                      <a:pt x="162" y="1969"/>
                    </a:lnTo>
                    <a:lnTo>
                      <a:pt x="162" y="1958"/>
                    </a:lnTo>
                    <a:lnTo>
                      <a:pt x="163" y="1954"/>
                    </a:lnTo>
                    <a:lnTo>
                      <a:pt x="164" y="1941"/>
                    </a:lnTo>
                    <a:lnTo>
                      <a:pt x="165" y="1952"/>
                    </a:lnTo>
                    <a:lnTo>
                      <a:pt x="166" y="1954"/>
                    </a:lnTo>
                    <a:lnTo>
                      <a:pt x="167" y="1958"/>
                    </a:lnTo>
                    <a:lnTo>
                      <a:pt x="168" y="1937"/>
                    </a:lnTo>
                    <a:lnTo>
                      <a:pt x="169" y="1926"/>
                    </a:lnTo>
                    <a:lnTo>
                      <a:pt x="170" y="1899"/>
                    </a:lnTo>
                    <a:lnTo>
                      <a:pt x="171" y="1874"/>
                    </a:lnTo>
                    <a:lnTo>
                      <a:pt x="171" y="1885"/>
                    </a:lnTo>
                    <a:lnTo>
                      <a:pt x="172" y="1934"/>
                    </a:lnTo>
                    <a:lnTo>
                      <a:pt x="174" y="1940"/>
                    </a:lnTo>
                    <a:lnTo>
                      <a:pt x="174" y="1944"/>
                    </a:lnTo>
                    <a:lnTo>
                      <a:pt x="175" y="1955"/>
                    </a:lnTo>
                    <a:lnTo>
                      <a:pt x="176" y="1956"/>
                    </a:lnTo>
                    <a:lnTo>
                      <a:pt x="177" y="1952"/>
                    </a:lnTo>
                    <a:lnTo>
                      <a:pt x="178" y="1962"/>
                    </a:lnTo>
                    <a:lnTo>
                      <a:pt x="178" y="1968"/>
                    </a:lnTo>
                    <a:lnTo>
                      <a:pt x="180" y="1948"/>
                    </a:lnTo>
                    <a:lnTo>
                      <a:pt x="181" y="1952"/>
                    </a:lnTo>
                    <a:lnTo>
                      <a:pt x="182" y="1955"/>
                    </a:lnTo>
                    <a:lnTo>
                      <a:pt x="183" y="1940"/>
                    </a:lnTo>
                    <a:lnTo>
                      <a:pt x="183" y="1947"/>
                    </a:lnTo>
                    <a:lnTo>
                      <a:pt x="185" y="1945"/>
                    </a:lnTo>
                    <a:lnTo>
                      <a:pt x="185" y="1938"/>
                    </a:lnTo>
                    <a:lnTo>
                      <a:pt x="186" y="1958"/>
                    </a:lnTo>
                    <a:lnTo>
                      <a:pt x="188" y="1949"/>
                    </a:lnTo>
                    <a:lnTo>
                      <a:pt x="189" y="1954"/>
                    </a:lnTo>
                    <a:lnTo>
                      <a:pt x="190" y="1951"/>
                    </a:lnTo>
                    <a:lnTo>
                      <a:pt x="190" y="1945"/>
                    </a:lnTo>
                    <a:lnTo>
                      <a:pt x="191" y="1951"/>
                    </a:lnTo>
                    <a:lnTo>
                      <a:pt x="191" y="1955"/>
                    </a:lnTo>
                    <a:lnTo>
                      <a:pt x="193" y="1958"/>
                    </a:lnTo>
                    <a:lnTo>
                      <a:pt x="193" y="1960"/>
                    </a:lnTo>
                    <a:lnTo>
                      <a:pt x="195" y="1954"/>
                    </a:lnTo>
                    <a:lnTo>
                      <a:pt x="195" y="1963"/>
                    </a:lnTo>
                    <a:lnTo>
                      <a:pt x="197" y="1963"/>
                    </a:lnTo>
                    <a:lnTo>
                      <a:pt x="198" y="1970"/>
                    </a:lnTo>
                    <a:lnTo>
                      <a:pt x="198" y="1960"/>
                    </a:lnTo>
                    <a:lnTo>
                      <a:pt x="200" y="1966"/>
                    </a:lnTo>
                    <a:lnTo>
                      <a:pt x="200" y="1952"/>
                    </a:lnTo>
                    <a:lnTo>
                      <a:pt x="201" y="1963"/>
                    </a:lnTo>
                    <a:lnTo>
                      <a:pt x="202" y="1965"/>
                    </a:lnTo>
                    <a:lnTo>
                      <a:pt x="204" y="1973"/>
                    </a:lnTo>
                    <a:lnTo>
                      <a:pt x="204" y="1945"/>
                    </a:lnTo>
                    <a:lnTo>
                      <a:pt x="205" y="1951"/>
                    </a:lnTo>
                    <a:lnTo>
                      <a:pt x="206" y="1958"/>
                    </a:lnTo>
                    <a:lnTo>
                      <a:pt x="207" y="1948"/>
                    </a:lnTo>
                    <a:lnTo>
                      <a:pt x="208" y="1932"/>
                    </a:lnTo>
                    <a:lnTo>
                      <a:pt x="209" y="1941"/>
                    </a:lnTo>
                    <a:lnTo>
                      <a:pt x="210" y="1926"/>
                    </a:lnTo>
                    <a:lnTo>
                      <a:pt x="210" y="1914"/>
                    </a:lnTo>
                    <a:lnTo>
                      <a:pt x="212" y="1914"/>
                    </a:lnTo>
                    <a:lnTo>
                      <a:pt x="212" y="1885"/>
                    </a:lnTo>
                    <a:lnTo>
                      <a:pt x="213" y="1938"/>
                    </a:lnTo>
                    <a:lnTo>
                      <a:pt x="214" y="1955"/>
                    </a:lnTo>
                    <a:lnTo>
                      <a:pt x="215" y="1960"/>
                    </a:lnTo>
                    <a:lnTo>
                      <a:pt x="216" y="1956"/>
                    </a:lnTo>
                    <a:lnTo>
                      <a:pt x="217" y="1949"/>
                    </a:lnTo>
                    <a:lnTo>
                      <a:pt x="218" y="1956"/>
                    </a:lnTo>
                    <a:lnTo>
                      <a:pt x="219" y="1959"/>
                    </a:lnTo>
                    <a:lnTo>
                      <a:pt x="220" y="1956"/>
                    </a:lnTo>
                    <a:lnTo>
                      <a:pt x="220" y="1962"/>
                    </a:lnTo>
                    <a:lnTo>
                      <a:pt x="222" y="1960"/>
                    </a:lnTo>
                    <a:lnTo>
                      <a:pt x="223" y="1963"/>
                    </a:lnTo>
                    <a:lnTo>
                      <a:pt x="224" y="1940"/>
                    </a:lnTo>
                    <a:lnTo>
                      <a:pt x="224" y="1958"/>
                    </a:lnTo>
                    <a:lnTo>
                      <a:pt x="225" y="1970"/>
                    </a:lnTo>
                    <a:lnTo>
                      <a:pt x="226" y="1977"/>
                    </a:lnTo>
                    <a:lnTo>
                      <a:pt x="227" y="1975"/>
                    </a:lnTo>
                    <a:lnTo>
                      <a:pt x="228" y="1975"/>
                    </a:lnTo>
                    <a:lnTo>
                      <a:pt x="229" y="1975"/>
                    </a:lnTo>
                    <a:lnTo>
                      <a:pt x="230" y="1966"/>
                    </a:lnTo>
                    <a:lnTo>
                      <a:pt x="231" y="1969"/>
                    </a:lnTo>
                    <a:lnTo>
                      <a:pt x="232" y="1970"/>
                    </a:lnTo>
                    <a:lnTo>
                      <a:pt x="233" y="1972"/>
                    </a:lnTo>
                    <a:lnTo>
                      <a:pt x="234" y="1969"/>
                    </a:lnTo>
                    <a:lnTo>
                      <a:pt x="235" y="1968"/>
                    </a:lnTo>
                    <a:lnTo>
                      <a:pt x="235" y="1977"/>
                    </a:lnTo>
                    <a:lnTo>
                      <a:pt x="237" y="1952"/>
                    </a:lnTo>
                    <a:lnTo>
                      <a:pt x="238" y="1963"/>
                    </a:lnTo>
                    <a:lnTo>
                      <a:pt x="239" y="1968"/>
                    </a:lnTo>
                    <a:lnTo>
                      <a:pt x="240" y="1949"/>
                    </a:lnTo>
                    <a:lnTo>
                      <a:pt x="242" y="1970"/>
                    </a:lnTo>
                    <a:lnTo>
                      <a:pt x="242" y="1962"/>
                    </a:lnTo>
                    <a:lnTo>
                      <a:pt x="243" y="1965"/>
                    </a:lnTo>
                    <a:lnTo>
                      <a:pt x="244" y="1973"/>
                    </a:lnTo>
                    <a:lnTo>
                      <a:pt x="244" y="1963"/>
                    </a:lnTo>
                    <a:lnTo>
                      <a:pt x="246" y="1948"/>
                    </a:lnTo>
                    <a:lnTo>
                      <a:pt x="246" y="1944"/>
                    </a:lnTo>
                    <a:lnTo>
                      <a:pt x="248" y="1970"/>
                    </a:lnTo>
                    <a:lnTo>
                      <a:pt x="249" y="1956"/>
                    </a:lnTo>
                    <a:lnTo>
                      <a:pt x="249" y="1958"/>
                    </a:lnTo>
                    <a:lnTo>
                      <a:pt x="251" y="1970"/>
                    </a:lnTo>
                    <a:lnTo>
                      <a:pt x="251" y="1955"/>
                    </a:lnTo>
                    <a:lnTo>
                      <a:pt x="252" y="1959"/>
                    </a:lnTo>
                    <a:lnTo>
                      <a:pt x="253" y="1969"/>
                    </a:lnTo>
                    <a:lnTo>
                      <a:pt x="254" y="1956"/>
                    </a:lnTo>
                    <a:lnTo>
                      <a:pt x="255" y="1966"/>
                    </a:lnTo>
                    <a:lnTo>
                      <a:pt x="257" y="1977"/>
                    </a:lnTo>
                    <a:lnTo>
                      <a:pt x="257" y="1970"/>
                    </a:lnTo>
                    <a:lnTo>
                      <a:pt x="257" y="1965"/>
                    </a:lnTo>
                    <a:lnTo>
                      <a:pt x="259" y="1968"/>
                    </a:lnTo>
                    <a:lnTo>
                      <a:pt x="259" y="1955"/>
                    </a:lnTo>
                    <a:lnTo>
                      <a:pt x="260" y="1973"/>
                    </a:lnTo>
                    <a:lnTo>
                      <a:pt x="262" y="1966"/>
                    </a:lnTo>
                    <a:lnTo>
                      <a:pt x="263" y="1968"/>
                    </a:lnTo>
                    <a:lnTo>
                      <a:pt x="264" y="1973"/>
                    </a:lnTo>
                    <a:lnTo>
                      <a:pt x="266" y="1968"/>
                    </a:lnTo>
                    <a:lnTo>
                      <a:pt x="267" y="1970"/>
                    </a:lnTo>
                    <a:lnTo>
                      <a:pt x="267" y="1962"/>
                    </a:lnTo>
                    <a:lnTo>
                      <a:pt x="269" y="1963"/>
                    </a:lnTo>
                    <a:lnTo>
                      <a:pt x="269" y="1968"/>
                    </a:lnTo>
                    <a:lnTo>
                      <a:pt x="270" y="1972"/>
                    </a:lnTo>
                    <a:lnTo>
                      <a:pt x="271" y="1972"/>
                    </a:lnTo>
                    <a:lnTo>
                      <a:pt x="271" y="1976"/>
                    </a:lnTo>
                    <a:lnTo>
                      <a:pt x="273" y="1976"/>
                    </a:lnTo>
                    <a:lnTo>
                      <a:pt x="275" y="1972"/>
                    </a:lnTo>
                    <a:lnTo>
                      <a:pt x="276" y="1976"/>
                    </a:lnTo>
                    <a:lnTo>
                      <a:pt x="276" y="1972"/>
                    </a:lnTo>
                    <a:lnTo>
                      <a:pt x="278" y="1975"/>
                    </a:lnTo>
                    <a:lnTo>
                      <a:pt x="279" y="1963"/>
                    </a:lnTo>
                    <a:lnTo>
                      <a:pt x="279" y="1962"/>
                    </a:lnTo>
                    <a:lnTo>
                      <a:pt x="280" y="1977"/>
                    </a:lnTo>
                    <a:lnTo>
                      <a:pt x="281" y="1976"/>
                    </a:lnTo>
                    <a:lnTo>
                      <a:pt x="282" y="1970"/>
                    </a:lnTo>
                    <a:lnTo>
                      <a:pt x="283" y="1965"/>
                    </a:lnTo>
                    <a:lnTo>
                      <a:pt x="284" y="1979"/>
                    </a:lnTo>
                    <a:lnTo>
                      <a:pt x="284" y="1973"/>
                    </a:lnTo>
                    <a:lnTo>
                      <a:pt x="286" y="1973"/>
                    </a:lnTo>
                    <a:lnTo>
                      <a:pt x="287" y="1976"/>
                    </a:lnTo>
                    <a:lnTo>
                      <a:pt x="287" y="1963"/>
                    </a:lnTo>
                    <a:lnTo>
                      <a:pt x="289" y="1977"/>
                    </a:lnTo>
                    <a:lnTo>
                      <a:pt x="289" y="1972"/>
                    </a:lnTo>
                    <a:lnTo>
                      <a:pt x="290" y="1962"/>
                    </a:lnTo>
                    <a:lnTo>
                      <a:pt x="291" y="1972"/>
                    </a:lnTo>
                    <a:lnTo>
                      <a:pt x="292" y="1962"/>
                    </a:lnTo>
                    <a:lnTo>
                      <a:pt x="293" y="1979"/>
                    </a:lnTo>
                    <a:lnTo>
                      <a:pt x="294" y="1975"/>
                    </a:lnTo>
                    <a:lnTo>
                      <a:pt x="295" y="1966"/>
                    </a:lnTo>
                    <a:lnTo>
                      <a:pt x="296" y="1972"/>
                    </a:lnTo>
                    <a:lnTo>
                      <a:pt x="297" y="1960"/>
                    </a:lnTo>
                    <a:lnTo>
                      <a:pt x="298" y="1975"/>
                    </a:lnTo>
                    <a:lnTo>
                      <a:pt x="299" y="1960"/>
                    </a:lnTo>
                    <a:lnTo>
                      <a:pt x="299" y="1975"/>
                    </a:lnTo>
                    <a:lnTo>
                      <a:pt x="300" y="1973"/>
                    </a:lnTo>
                    <a:lnTo>
                      <a:pt x="301" y="1976"/>
                    </a:lnTo>
                    <a:lnTo>
                      <a:pt x="303" y="1984"/>
                    </a:lnTo>
                    <a:lnTo>
                      <a:pt x="303" y="1976"/>
                    </a:lnTo>
                    <a:lnTo>
                      <a:pt x="304" y="1977"/>
                    </a:lnTo>
                    <a:lnTo>
                      <a:pt x="305" y="1969"/>
                    </a:lnTo>
                    <a:lnTo>
                      <a:pt x="306" y="1972"/>
                    </a:lnTo>
                    <a:lnTo>
                      <a:pt x="307" y="1970"/>
                    </a:lnTo>
                    <a:lnTo>
                      <a:pt x="308" y="1975"/>
                    </a:lnTo>
                    <a:lnTo>
                      <a:pt x="309" y="1958"/>
                    </a:lnTo>
                    <a:lnTo>
                      <a:pt x="310" y="1970"/>
                    </a:lnTo>
                    <a:lnTo>
                      <a:pt x="311" y="1963"/>
                    </a:lnTo>
                    <a:lnTo>
                      <a:pt x="312" y="1969"/>
                    </a:lnTo>
                    <a:lnTo>
                      <a:pt x="313" y="1966"/>
                    </a:lnTo>
                    <a:lnTo>
                      <a:pt x="313" y="1970"/>
                    </a:lnTo>
                    <a:lnTo>
                      <a:pt x="314" y="1966"/>
                    </a:lnTo>
                    <a:lnTo>
                      <a:pt x="316" y="1963"/>
                    </a:lnTo>
                    <a:lnTo>
                      <a:pt x="316" y="1962"/>
                    </a:lnTo>
                    <a:lnTo>
                      <a:pt x="317" y="1973"/>
                    </a:lnTo>
                    <a:lnTo>
                      <a:pt x="318" y="1973"/>
                    </a:lnTo>
                    <a:lnTo>
                      <a:pt x="319" y="1968"/>
                    </a:lnTo>
                    <a:lnTo>
                      <a:pt x="320" y="1969"/>
                    </a:lnTo>
                    <a:lnTo>
                      <a:pt x="321" y="1969"/>
                    </a:lnTo>
                    <a:lnTo>
                      <a:pt x="322" y="1972"/>
                    </a:lnTo>
                    <a:lnTo>
                      <a:pt x="323" y="1947"/>
                    </a:lnTo>
                    <a:lnTo>
                      <a:pt x="324" y="1952"/>
                    </a:lnTo>
                    <a:lnTo>
                      <a:pt x="326" y="1931"/>
                    </a:lnTo>
                    <a:lnTo>
                      <a:pt x="327" y="1909"/>
                    </a:lnTo>
                    <a:lnTo>
                      <a:pt x="328" y="1875"/>
                    </a:lnTo>
                    <a:lnTo>
                      <a:pt x="329" y="1863"/>
                    </a:lnTo>
                    <a:lnTo>
                      <a:pt x="329" y="1871"/>
                    </a:lnTo>
                    <a:lnTo>
                      <a:pt x="330" y="1890"/>
                    </a:lnTo>
                    <a:lnTo>
                      <a:pt x="331" y="1952"/>
                    </a:lnTo>
                    <a:lnTo>
                      <a:pt x="333" y="1948"/>
                    </a:lnTo>
                    <a:lnTo>
                      <a:pt x="333" y="1942"/>
                    </a:lnTo>
                    <a:lnTo>
                      <a:pt x="334" y="1958"/>
                    </a:lnTo>
                    <a:lnTo>
                      <a:pt x="335" y="1955"/>
                    </a:lnTo>
                    <a:lnTo>
                      <a:pt x="335" y="1960"/>
                    </a:lnTo>
                    <a:lnTo>
                      <a:pt x="337" y="1965"/>
                    </a:lnTo>
                    <a:lnTo>
                      <a:pt x="338" y="1965"/>
                    </a:lnTo>
                    <a:lnTo>
                      <a:pt x="339" y="1960"/>
                    </a:lnTo>
                    <a:lnTo>
                      <a:pt x="339" y="1965"/>
                    </a:lnTo>
                    <a:lnTo>
                      <a:pt x="341" y="1973"/>
                    </a:lnTo>
                    <a:lnTo>
                      <a:pt x="341" y="1968"/>
                    </a:lnTo>
                    <a:lnTo>
                      <a:pt x="342" y="1970"/>
                    </a:lnTo>
                    <a:lnTo>
                      <a:pt x="343" y="1963"/>
                    </a:lnTo>
                    <a:lnTo>
                      <a:pt x="345" y="1979"/>
                    </a:lnTo>
                    <a:lnTo>
                      <a:pt x="345" y="1969"/>
                    </a:lnTo>
                    <a:lnTo>
                      <a:pt x="346" y="1983"/>
                    </a:lnTo>
                    <a:lnTo>
                      <a:pt x="347" y="1956"/>
                    </a:lnTo>
                    <a:lnTo>
                      <a:pt x="348" y="1960"/>
                    </a:lnTo>
                    <a:lnTo>
                      <a:pt x="349" y="1973"/>
                    </a:lnTo>
                    <a:lnTo>
                      <a:pt x="350" y="1972"/>
                    </a:lnTo>
                    <a:lnTo>
                      <a:pt x="350" y="1970"/>
                    </a:lnTo>
                    <a:lnTo>
                      <a:pt x="352" y="1962"/>
                    </a:lnTo>
                    <a:lnTo>
                      <a:pt x="352" y="1947"/>
                    </a:lnTo>
                    <a:lnTo>
                      <a:pt x="354" y="1954"/>
                    </a:lnTo>
                    <a:lnTo>
                      <a:pt x="355" y="1958"/>
                    </a:lnTo>
                    <a:lnTo>
                      <a:pt x="356" y="1928"/>
                    </a:lnTo>
                    <a:lnTo>
                      <a:pt x="357" y="1958"/>
                    </a:lnTo>
                    <a:lnTo>
                      <a:pt x="358" y="1952"/>
                    </a:lnTo>
                    <a:lnTo>
                      <a:pt x="359" y="1951"/>
                    </a:lnTo>
                    <a:lnTo>
                      <a:pt x="360" y="1958"/>
                    </a:lnTo>
                    <a:lnTo>
                      <a:pt x="360" y="1951"/>
                    </a:lnTo>
                    <a:lnTo>
                      <a:pt x="362" y="1962"/>
                    </a:lnTo>
                    <a:lnTo>
                      <a:pt x="363" y="1949"/>
                    </a:lnTo>
                    <a:lnTo>
                      <a:pt x="363" y="1947"/>
                    </a:lnTo>
                    <a:lnTo>
                      <a:pt x="365" y="1954"/>
                    </a:lnTo>
                    <a:lnTo>
                      <a:pt x="366" y="1954"/>
                    </a:lnTo>
                    <a:lnTo>
                      <a:pt x="366" y="1968"/>
                    </a:lnTo>
                    <a:lnTo>
                      <a:pt x="367" y="1955"/>
                    </a:lnTo>
                    <a:lnTo>
                      <a:pt x="369" y="1958"/>
                    </a:lnTo>
                    <a:lnTo>
                      <a:pt x="369" y="1956"/>
                    </a:lnTo>
                    <a:lnTo>
                      <a:pt x="370" y="1976"/>
                    </a:lnTo>
                    <a:lnTo>
                      <a:pt x="371" y="1968"/>
                    </a:lnTo>
                    <a:lnTo>
                      <a:pt x="372" y="1959"/>
                    </a:lnTo>
                    <a:lnTo>
                      <a:pt x="373" y="1981"/>
                    </a:lnTo>
                    <a:lnTo>
                      <a:pt x="374" y="1968"/>
                    </a:lnTo>
                    <a:lnTo>
                      <a:pt x="374" y="1969"/>
                    </a:lnTo>
                    <a:lnTo>
                      <a:pt x="376" y="1968"/>
                    </a:lnTo>
                    <a:lnTo>
                      <a:pt x="377" y="1970"/>
                    </a:lnTo>
                    <a:lnTo>
                      <a:pt x="377" y="1963"/>
                    </a:lnTo>
                    <a:lnTo>
                      <a:pt x="379" y="1966"/>
                    </a:lnTo>
                    <a:lnTo>
                      <a:pt x="379" y="1969"/>
                    </a:lnTo>
                    <a:lnTo>
                      <a:pt x="380" y="1960"/>
                    </a:lnTo>
                    <a:lnTo>
                      <a:pt x="381" y="1958"/>
                    </a:lnTo>
                    <a:lnTo>
                      <a:pt x="382" y="1958"/>
                    </a:lnTo>
                    <a:lnTo>
                      <a:pt x="384" y="1968"/>
                    </a:lnTo>
                    <a:lnTo>
                      <a:pt x="384" y="1975"/>
                    </a:lnTo>
                    <a:lnTo>
                      <a:pt x="385" y="1968"/>
                    </a:lnTo>
                    <a:lnTo>
                      <a:pt x="386" y="1979"/>
                    </a:lnTo>
                    <a:lnTo>
                      <a:pt x="387" y="1973"/>
                    </a:lnTo>
                    <a:lnTo>
                      <a:pt x="388" y="1980"/>
                    </a:lnTo>
                    <a:lnTo>
                      <a:pt x="389" y="1960"/>
                    </a:lnTo>
                    <a:lnTo>
                      <a:pt x="389" y="1959"/>
                    </a:lnTo>
                    <a:lnTo>
                      <a:pt x="390" y="1979"/>
                    </a:lnTo>
                    <a:lnTo>
                      <a:pt x="392" y="1965"/>
                    </a:lnTo>
                    <a:lnTo>
                      <a:pt x="392" y="1956"/>
                    </a:lnTo>
                    <a:lnTo>
                      <a:pt x="394" y="1973"/>
                    </a:lnTo>
                    <a:lnTo>
                      <a:pt x="394" y="1972"/>
                    </a:lnTo>
                    <a:lnTo>
                      <a:pt x="395" y="1972"/>
                    </a:lnTo>
                    <a:lnTo>
                      <a:pt x="396" y="1973"/>
                    </a:lnTo>
                    <a:lnTo>
                      <a:pt x="398" y="1970"/>
                    </a:lnTo>
                    <a:lnTo>
                      <a:pt x="398" y="1952"/>
                    </a:lnTo>
                    <a:lnTo>
                      <a:pt x="398" y="1968"/>
                    </a:lnTo>
                    <a:lnTo>
                      <a:pt x="400" y="1960"/>
                    </a:lnTo>
                    <a:lnTo>
                      <a:pt x="400" y="1977"/>
                    </a:lnTo>
                    <a:lnTo>
                      <a:pt x="402" y="1963"/>
                    </a:lnTo>
                    <a:lnTo>
                      <a:pt x="402" y="1970"/>
                    </a:lnTo>
                    <a:lnTo>
                      <a:pt x="404" y="1954"/>
                    </a:lnTo>
                    <a:lnTo>
                      <a:pt x="405" y="1959"/>
                    </a:lnTo>
                    <a:lnTo>
                      <a:pt x="405" y="1958"/>
                    </a:lnTo>
                    <a:lnTo>
                      <a:pt x="406" y="1956"/>
                    </a:lnTo>
                    <a:lnTo>
                      <a:pt x="407" y="1970"/>
                    </a:lnTo>
                    <a:lnTo>
                      <a:pt x="409" y="1944"/>
                    </a:lnTo>
                    <a:lnTo>
                      <a:pt x="409" y="1954"/>
                    </a:lnTo>
                    <a:lnTo>
                      <a:pt x="411" y="1960"/>
                    </a:lnTo>
                    <a:lnTo>
                      <a:pt x="411" y="1955"/>
                    </a:lnTo>
                    <a:lnTo>
                      <a:pt x="412" y="1968"/>
                    </a:lnTo>
                    <a:lnTo>
                      <a:pt x="413" y="1959"/>
                    </a:lnTo>
                    <a:lnTo>
                      <a:pt x="413" y="1958"/>
                    </a:lnTo>
                    <a:lnTo>
                      <a:pt x="415" y="1949"/>
                    </a:lnTo>
                    <a:lnTo>
                      <a:pt x="415" y="1966"/>
                    </a:lnTo>
                    <a:lnTo>
                      <a:pt x="417" y="1962"/>
                    </a:lnTo>
                    <a:lnTo>
                      <a:pt x="418" y="1962"/>
                    </a:lnTo>
                    <a:lnTo>
                      <a:pt x="419" y="1970"/>
                    </a:lnTo>
                    <a:lnTo>
                      <a:pt x="420" y="1948"/>
                    </a:lnTo>
                    <a:lnTo>
                      <a:pt x="420" y="1941"/>
                    </a:lnTo>
                    <a:lnTo>
                      <a:pt x="421" y="1954"/>
                    </a:lnTo>
                    <a:lnTo>
                      <a:pt x="422" y="1949"/>
                    </a:lnTo>
                    <a:lnTo>
                      <a:pt x="423" y="1948"/>
                    </a:lnTo>
                    <a:lnTo>
                      <a:pt x="424" y="1947"/>
                    </a:lnTo>
                    <a:lnTo>
                      <a:pt x="425" y="1944"/>
                    </a:lnTo>
                    <a:lnTo>
                      <a:pt x="426" y="1923"/>
                    </a:lnTo>
                    <a:lnTo>
                      <a:pt x="426" y="1926"/>
                    </a:lnTo>
                    <a:lnTo>
                      <a:pt x="428" y="1926"/>
                    </a:lnTo>
                    <a:lnTo>
                      <a:pt x="428" y="1934"/>
                    </a:lnTo>
                    <a:lnTo>
                      <a:pt x="429" y="1928"/>
                    </a:lnTo>
                    <a:lnTo>
                      <a:pt x="430" y="1911"/>
                    </a:lnTo>
                    <a:lnTo>
                      <a:pt x="432" y="1916"/>
                    </a:lnTo>
                    <a:lnTo>
                      <a:pt x="433" y="1882"/>
                    </a:lnTo>
                    <a:lnTo>
                      <a:pt x="434" y="1844"/>
                    </a:lnTo>
                    <a:lnTo>
                      <a:pt x="435" y="1795"/>
                    </a:lnTo>
                    <a:lnTo>
                      <a:pt x="436" y="1624"/>
                    </a:lnTo>
                    <a:lnTo>
                      <a:pt x="436" y="1276"/>
                    </a:lnTo>
                    <a:lnTo>
                      <a:pt x="438" y="834"/>
                    </a:lnTo>
                    <a:lnTo>
                      <a:pt x="438" y="434"/>
                    </a:lnTo>
                    <a:lnTo>
                      <a:pt x="439" y="418"/>
                    </a:lnTo>
                    <a:lnTo>
                      <a:pt x="439" y="578"/>
                    </a:lnTo>
                    <a:lnTo>
                      <a:pt x="441" y="1273"/>
                    </a:lnTo>
                    <a:lnTo>
                      <a:pt x="441" y="1589"/>
                    </a:lnTo>
                    <a:lnTo>
                      <a:pt x="442" y="1741"/>
                    </a:lnTo>
                    <a:lnTo>
                      <a:pt x="444" y="1756"/>
                    </a:lnTo>
                    <a:lnTo>
                      <a:pt x="444" y="1741"/>
                    </a:lnTo>
                    <a:lnTo>
                      <a:pt x="445" y="1785"/>
                    </a:lnTo>
                    <a:lnTo>
                      <a:pt x="446" y="1779"/>
                    </a:lnTo>
                    <a:lnTo>
                      <a:pt x="447" y="1804"/>
                    </a:lnTo>
                    <a:lnTo>
                      <a:pt x="449" y="1762"/>
                    </a:lnTo>
                    <a:lnTo>
                      <a:pt x="449" y="1779"/>
                    </a:lnTo>
                    <a:lnTo>
                      <a:pt x="450" y="1724"/>
                    </a:lnTo>
                    <a:lnTo>
                      <a:pt x="451" y="1576"/>
                    </a:lnTo>
                    <a:lnTo>
                      <a:pt x="452" y="1230"/>
                    </a:lnTo>
                    <a:lnTo>
                      <a:pt x="453" y="791"/>
                    </a:lnTo>
                    <a:lnTo>
                      <a:pt x="454" y="159"/>
                    </a:lnTo>
                    <a:lnTo>
                      <a:pt x="455" y="0"/>
                    </a:lnTo>
                    <a:lnTo>
                      <a:pt x="455" y="114"/>
                    </a:lnTo>
                    <a:lnTo>
                      <a:pt x="456" y="897"/>
                    </a:lnTo>
                    <a:lnTo>
                      <a:pt x="457" y="1403"/>
                    </a:lnTo>
                    <a:lnTo>
                      <a:pt x="458" y="1575"/>
                    </a:lnTo>
                    <a:lnTo>
                      <a:pt x="459" y="1692"/>
                    </a:lnTo>
                    <a:lnTo>
                      <a:pt x="460" y="1709"/>
                    </a:lnTo>
                    <a:lnTo>
                      <a:pt x="461" y="1745"/>
                    </a:lnTo>
                    <a:lnTo>
                      <a:pt x="462" y="1751"/>
                    </a:lnTo>
                    <a:lnTo>
                      <a:pt x="463" y="1811"/>
                    </a:lnTo>
                    <a:lnTo>
                      <a:pt x="464" y="1840"/>
                    </a:lnTo>
                    <a:lnTo>
                      <a:pt x="465" y="1840"/>
                    </a:lnTo>
                    <a:lnTo>
                      <a:pt x="466" y="1860"/>
                    </a:lnTo>
                    <a:lnTo>
                      <a:pt x="466" y="1893"/>
                    </a:lnTo>
                    <a:lnTo>
                      <a:pt x="468" y="1907"/>
                    </a:lnTo>
                    <a:lnTo>
                      <a:pt x="469" y="1903"/>
                    </a:lnTo>
                    <a:lnTo>
                      <a:pt x="470" y="1906"/>
                    </a:lnTo>
                    <a:lnTo>
                      <a:pt x="472" y="1903"/>
                    </a:lnTo>
                    <a:lnTo>
                      <a:pt x="472" y="1911"/>
                    </a:lnTo>
                    <a:lnTo>
                      <a:pt x="473" y="1903"/>
                    </a:lnTo>
                    <a:lnTo>
                      <a:pt x="475" y="1924"/>
                    </a:lnTo>
                    <a:lnTo>
                      <a:pt x="475" y="1922"/>
                    </a:lnTo>
                    <a:lnTo>
                      <a:pt x="477" y="1923"/>
                    </a:lnTo>
                    <a:lnTo>
                      <a:pt x="477" y="1924"/>
                    </a:lnTo>
                    <a:lnTo>
                      <a:pt x="478" y="1937"/>
                    </a:lnTo>
                    <a:lnTo>
                      <a:pt x="479" y="1899"/>
                    </a:lnTo>
                    <a:lnTo>
                      <a:pt x="480" y="1934"/>
                    </a:lnTo>
                    <a:lnTo>
                      <a:pt x="481" y="1928"/>
                    </a:lnTo>
                    <a:lnTo>
                      <a:pt x="481" y="1945"/>
                    </a:lnTo>
                    <a:lnTo>
                      <a:pt x="483" y="1952"/>
                    </a:lnTo>
                    <a:lnTo>
                      <a:pt x="483" y="1928"/>
                    </a:lnTo>
                    <a:lnTo>
                      <a:pt x="485" y="1924"/>
                    </a:lnTo>
                    <a:lnTo>
                      <a:pt x="485" y="1919"/>
                    </a:lnTo>
                    <a:lnTo>
                      <a:pt x="487" y="1898"/>
                    </a:lnTo>
                    <a:lnTo>
                      <a:pt x="487" y="1888"/>
                    </a:lnTo>
                    <a:lnTo>
                      <a:pt x="489" y="1797"/>
                    </a:lnTo>
                    <a:lnTo>
                      <a:pt x="489" y="1754"/>
                    </a:lnTo>
                    <a:lnTo>
                      <a:pt x="489" y="1766"/>
                    </a:lnTo>
                    <a:lnTo>
                      <a:pt x="491" y="1794"/>
                    </a:lnTo>
                    <a:lnTo>
                      <a:pt x="492" y="1795"/>
                    </a:lnTo>
                    <a:lnTo>
                      <a:pt x="493" y="1776"/>
                    </a:lnTo>
                    <a:lnTo>
                      <a:pt x="494" y="1759"/>
                    </a:lnTo>
                    <a:lnTo>
                      <a:pt x="494" y="1811"/>
                    </a:lnTo>
                    <a:lnTo>
                      <a:pt x="495" y="1839"/>
                    </a:lnTo>
                    <a:lnTo>
                      <a:pt x="497" y="1890"/>
                    </a:lnTo>
                    <a:lnTo>
                      <a:pt x="497" y="1913"/>
                    </a:lnTo>
                    <a:lnTo>
                      <a:pt x="498" y="1898"/>
                    </a:lnTo>
                    <a:lnTo>
                      <a:pt x="499" y="1911"/>
                    </a:lnTo>
                    <a:lnTo>
                      <a:pt x="500" y="1923"/>
                    </a:lnTo>
                    <a:lnTo>
                      <a:pt x="501" y="1938"/>
                    </a:lnTo>
                    <a:lnTo>
                      <a:pt x="502" y="1945"/>
                    </a:lnTo>
                    <a:lnTo>
                      <a:pt x="503" y="1960"/>
                    </a:lnTo>
                    <a:lnTo>
                      <a:pt x="504" y="1949"/>
                    </a:lnTo>
                    <a:lnTo>
                      <a:pt x="505" y="1947"/>
                    </a:lnTo>
                    <a:lnTo>
                      <a:pt x="506" y="1941"/>
                    </a:lnTo>
                    <a:lnTo>
                      <a:pt x="507" y="1920"/>
                    </a:lnTo>
                    <a:lnTo>
                      <a:pt x="508" y="1914"/>
                    </a:lnTo>
                    <a:lnTo>
                      <a:pt x="508" y="1907"/>
                    </a:lnTo>
                    <a:lnTo>
                      <a:pt x="510" y="1909"/>
                    </a:lnTo>
                    <a:lnTo>
                      <a:pt x="510" y="1916"/>
                    </a:lnTo>
                    <a:lnTo>
                      <a:pt x="511" y="1938"/>
                    </a:lnTo>
                    <a:lnTo>
                      <a:pt x="513" y="1931"/>
                    </a:lnTo>
                    <a:lnTo>
                      <a:pt x="513" y="1938"/>
                    </a:lnTo>
                    <a:lnTo>
                      <a:pt x="514" y="1949"/>
                    </a:lnTo>
                    <a:lnTo>
                      <a:pt x="515" y="1956"/>
                    </a:lnTo>
                    <a:lnTo>
                      <a:pt x="517" y="1932"/>
                    </a:lnTo>
                    <a:lnTo>
                      <a:pt x="517" y="1944"/>
                    </a:lnTo>
                    <a:lnTo>
                      <a:pt x="517" y="1958"/>
                    </a:lnTo>
                    <a:lnTo>
                      <a:pt x="519" y="1963"/>
                    </a:lnTo>
                    <a:lnTo>
                      <a:pt x="519" y="1969"/>
                    </a:lnTo>
                    <a:lnTo>
                      <a:pt x="521" y="1965"/>
                    </a:lnTo>
                    <a:lnTo>
                      <a:pt x="522" y="1958"/>
                    </a:lnTo>
                    <a:lnTo>
                      <a:pt x="522" y="1981"/>
                    </a:lnTo>
                    <a:lnTo>
                      <a:pt x="523" y="1972"/>
                    </a:lnTo>
                    <a:lnTo>
                      <a:pt x="524" y="1973"/>
                    </a:lnTo>
                    <a:lnTo>
                      <a:pt x="525" y="1970"/>
                    </a:lnTo>
                    <a:lnTo>
                      <a:pt x="526" y="1959"/>
                    </a:lnTo>
                    <a:lnTo>
                      <a:pt x="527" y="1975"/>
                    </a:lnTo>
                    <a:lnTo>
                      <a:pt x="528" y="1972"/>
                    </a:lnTo>
                    <a:lnTo>
                      <a:pt x="529" y="1959"/>
                    </a:lnTo>
                    <a:lnTo>
                      <a:pt x="530" y="1972"/>
                    </a:lnTo>
                    <a:lnTo>
                      <a:pt x="530" y="1980"/>
                    </a:lnTo>
                    <a:lnTo>
                      <a:pt x="532" y="1977"/>
                    </a:lnTo>
                    <a:lnTo>
                      <a:pt x="532" y="1979"/>
                    </a:lnTo>
                    <a:lnTo>
                      <a:pt x="534" y="1981"/>
                    </a:lnTo>
                    <a:lnTo>
                      <a:pt x="534" y="1979"/>
                    </a:lnTo>
                    <a:lnTo>
                      <a:pt x="536" y="1980"/>
                    </a:lnTo>
                    <a:lnTo>
                      <a:pt x="536" y="1970"/>
                    </a:lnTo>
                    <a:lnTo>
                      <a:pt x="537" y="1972"/>
                    </a:lnTo>
                    <a:lnTo>
                      <a:pt x="538" y="1980"/>
                    </a:lnTo>
                    <a:lnTo>
                      <a:pt x="540" y="1970"/>
                    </a:lnTo>
                    <a:lnTo>
                      <a:pt x="541" y="1959"/>
                    </a:lnTo>
                    <a:lnTo>
                      <a:pt x="542" y="1965"/>
                    </a:lnTo>
                    <a:lnTo>
                      <a:pt x="543" y="1935"/>
                    </a:lnTo>
                    <a:lnTo>
                      <a:pt x="544" y="1965"/>
                    </a:lnTo>
                    <a:lnTo>
                      <a:pt x="545" y="1970"/>
                    </a:lnTo>
                    <a:lnTo>
                      <a:pt x="546" y="1966"/>
                    </a:lnTo>
                    <a:lnTo>
                      <a:pt x="546" y="1975"/>
                    </a:lnTo>
                    <a:lnTo>
                      <a:pt x="547" y="1969"/>
                    </a:lnTo>
                    <a:lnTo>
                      <a:pt x="549" y="1948"/>
                    </a:lnTo>
                    <a:lnTo>
                      <a:pt x="550" y="1952"/>
                    </a:lnTo>
                    <a:lnTo>
                      <a:pt x="550" y="1965"/>
                    </a:lnTo>
                    <a:lnTo>
                      <a:pt x="551" y="1962"/>
                    </a:lnTo>
                    <a:lnTo>
                      <a:pt x="552" y="1947"/>
                    </a:lnTo>
                    <a:lnTo>
                      <a:pt x="553" y="1969"/>
                    </a:lnTo>
                    <a:lnTo>
                      <a:pt x="554" y="1963"/>
                    </a:lnTo>
                    <a:lnTo>
                      <a:pt x="555" y="1969"/>
                    </a:lnTo>
                    <a:lnTo>
                      <a:pt x="556" y="1963"/>
                    </a:lnTo>
                    <a:lnTo>
                      <a:pt x="557" y="1960"/>
                    </a:lnTo>
                    <a:lnTo>
                      <a:pt x="557" y="1975"/>
                    </a:lnTo>
                    <a:lnTo>
                      <a:pt x="559" y="1958"/>
                    </a:lnTo>
                    <a:lnTo>
                      <a:pt x="559" y="1965"/>
                    </a:lnTo>
                    <a:lnTo>
                      <a:pt x="561" y="1970"/>
                    </a:lnTo>
                    <a:lnTo>
                      <a:pt x="561" y="1973"/>
                    </a:lnTo>
                    <a:lnTo>
                      <a:pt x="563" y="1981"/>
                    </a:lnTo>
                    <a:lnTo>
                      <a:pt x="563" y="1970"/>
                    </a:lnTo>
                    <a:lnTo>
                      <a:pt x="564" y="1976"/>
                    </a:lnTo>
                    <a:lnTo>
                      <a:pt x="565" y="1981"/>
                    </a:lnTo>
                    <a:lnTo>
                      <a:pt x="567" y="1969"/>
                    </a:lnTo>
                    <a:lnTo>
                      <a:pt x="567" y="1960"/>
                    </a:lnTo>
                    <a:lnTo>
                      <a:pt x="568" y="1962"/>
                    </a:lnTo>
                    <a:lnTo>
                      <a:pt x="569" y="1958"/>
                    </a:lnTo>
                    <a:lnTo>
                      <a:pt x="570" y="1955"/>
                    </a:lnTo>
                    <a:lnTo>
                      <a:pt x="571" y="1968"/>
                    </a:lnTo>
                    <a:lnTo>
                      <a:pt x="571" y="1969"/>
                    </a:lnTo>
                    <a:lnTo>
                      <a:pt x="573" y="1956"/>
                    </a:lnTo>
                    <a:lnTo>
                      <a:pt x="574" y="1947"/>
                    </a:lnTo>
                    <a:lnTo>
                      <a:pt x="574" y="1952"/>
                    </a:lnTo>
                    <a:lnTo>
                      <a:pt x="576" y="1945"/>
                    </a:lnTo>
                    <a:lnTo>
                      <a:pt x="576" y="1942"/>
                    </a:lnTo>
                    <a:lnTo>
                      <a:pt x="578" y="1952"/>
                    </a:lnTo>
                    <a:lnTo>
                      <a:pt x="578" y="1932"/>
                    </a:lnTo>
                    <a:lnTo>
                      <a:pt x="579" y="1930"/>
                    </a:lnTo>
                    <a:lnTo>
                      <a:pt x="580" y="1923"/>
                    </a:lnTo>
                    <a:lnTo>
                      <a:pt x="581" y="1928"/>
                    </a:lnTo>
                    <a:lnTo>
                      <a:pt x="582" y="1885"/>
                    </a:lnTo>
                    <a:lnTo>
                      <a:pt x="583" y="1875"/>
                    </a:lnTo>
                    <a:lnTo>
                      <a:pt x="584" y="1806"/>
                    </a:lnTo>
                    <a:lnTo>
                      <a:pt x="585" y="1627"/>
                    </a:lnTo>
                    <a:lnTo>
                      <a:pt x="586" y="1326"/>
                    </a:lnTo>
                    <a:lnTo>
                      <a:pt x="587" y="1083"/>
                    </a:lnTo>
                    <a:lnTo>
                      <a:pt x="587" y="1067"/>
                    </a:lnTo>
                    <a:lnTo>
                      <a:pt x="588" y="1200"/>
                    </a:lnTo>
                    <a:lnTo>
                      <a:pt x="589" y="1498"/>
                    </a:lnTo>
                    <a:lnTo>
                      <a:pt x="590" y="1756"/>
                    </a:lnTo>
                    <a:lnTo>
                      <a:pt x="591" y="1789"/>
                    </a:lnTo>
                    <a:lnTo>
                      <a:pt x="593" y="1777"/>
                    </a:lnTo>
                    <a:lnTo>
                      <a:pt x="593" y="1803"/>
                    </a:lnTo>
                    <a:lnTo>
                      <a:pt x="593" y="1808"/>
                    </a:lnTo>
                    <a:lnTo>
                      <a:pt x="595" y="1790"/>
                    </a:lnTo>
                    <a:lnTo>
                      <a:pt x="596" y="1726"/>
                    </a:lnTo>
                    <a:lnTo>
                      <a:pt x="596" y="1727"/>
                    </a:lnTo>
                    <a:lnTo>
                      <a:pt x="597" y="1789"/>
                    </a:lnTo>
                    <a:lnTo>
                      <a:pt x="598" y="1857"/>
                    </a:lnTo>
                    <a:lnTo>
                      <a:pt x="599" y="1901"/>
                    </a:lnTo>
                    <a:lnTo>
                      <a:pt x="601" y="1930"/>
                    </a:lnTo>
                    <a:lnTo>
                      <a:pt x="603" y="1949"/>
                    </a:lnTo>
                    <a:lnTo>
                      <a:pt x="603" y="1947"/>
                    </a:lnTo>
                    <a:lnTo>
                      <a:pt x="604" y="1944"/>
                    </a:lnTo>
                    <a:lnTo>
                      <a:pt x="605" y="1948"/>
                    </a:lnTo>
                    <a:lnTo>
                      <a:pt x="606" y="1949"/>
                    </a:lnTo>
                    <a:lnTo>
                      <a:pt x="607" y="1969"/>
                    </a:lnTo>
                    <a:lnTo>
                      <a:pt x="608" y="1968"/>
                    </a:lnTo>
                    <a:lnTo>
                      <a:pt x="609" y="1959"/>
                    </a:lnTo>
                    <a:lnTo>
                      <a:pt x="610" y="1979"/>
                    </a:lnTo>
                    <a:lnTo>
                      <a:pt x="610" y="1976"/>
                    </a:lnTo>
                    <a:lnTo>
                      <a:pt x="612" y="1969"/>
                    </a:lnTo>
                    <a:lnTo>
                      <a:pt x="612" y="1970"/>
                    </a:lnTo>
                    <a:lnTo>
                      <a:pt x="613" y="1963"/>
                    </a:lnTo>
                    <a:lnTo>
                      <a:pt x="615" y="1965"/>
                    </a:lnTo>
                    <a:lnTo>
                      <a:pt x="615" y="1975"/>
                    </a:lnTo>
                    <a:lnTo>
                      <a:pt x="616" y="1981"/>
                    </a:lnTo>
                    <a:lnTo>
                      <a:pt x="617" y="1952"/>
                    </a:lnTo>
                    <a:lnTo>
                      <a:pt x="618" y="1965"/>
                    </a:lnTo>
                    <a:lnTo>
                      <a:pt x="619" y="1965"/>
                    </a:lnTo>
                    <a:lnTo>
                      <a:pt x="620" y="1970"/>
                    </a:lnTo>
                    <a:lnTo>
                      <a:pt x="621" y="1972"/>
                    </a:lnTo>
                    <a:lnTo>
                      <a:pt x="622" y="1959"/>
                    </a:lnTo>
                    <a:lnTo>
                      <a:pt x="623" y="1963"/>
                    </a:lnTo>
                    <a:lnTo>
                      <a:pt x="624" y="1969"/>
                    </a:lnTo>
                    <a:lnTo>
                      <a:pt x="625" y="1960"/>
                    </a:lnTo>
                    <a:lnTo>
                      <a:pt x="625" y="1966"/>
                    </a:lnTo>
                    <a:lnTo>
                      <a:pt x="626" y="1980"/>
                    </a:lnTo>
                    <a:lnTo>
                      <a:pt x="627" y="1979"/>
                    </a:lnTo>
                    <a:lnTo>
                      <a:pt x="629" y="1966"/>
                    </a:lnTo>
                    <a:lnTo>
                      <a:pt x="629" y="1969"/>
                    </a:lnTo>
                    <a:lnTo>
                      <a:pt x="630" y="1973"/>
                    </a:lnTo>
                    <a:lnTo>
                      <a:pt x="631" y="1972"/>
                    </a:lnTo>
                    <a:lnTo>
                      <a:pt x="632" y="1969"/>
                    </a:lnTo>
                    <a:lnTo>
                      <a:pt x="633" y="1976"/>
                    </a:lnTo>
                    <a:lnTo>
                      <a:pt x="634" y="1966"/>
                    </a:lnTo>
                    <a:lnTo>
                      <a:pt x="635" y="1955"/>
                    </a:lnTo>
                    <a:lnTo>
                      <a:pt x="637" y="1972"/>
                    </a:lnTo>
                    <a:lnTo>
                      <a:pt x="638" y="1972"/>
                    </a:lnTo>
                    <a:lnTo>
                      <a:pt x="639" y="1966"/>
                    </a:lnTo>
                    <a:lnTo>
                      <a:pt x="640" y="1958"/>
                    </a:lnTo>
                    <a:lnTo>
                      <a:pt x="641" y="1959"/>
                    </a:lnTo>
                    <a:lnTo>
                      <a:pt x="641" y="1958"/>
                    </a:lnTo>
                    <a:lnTo>
                      <a:pt x="642" y="1963"/>
                    </a:lnTo>
                    <a:lnTo>
                      <a:pt x="643" y="1968"/>
                    </a:lnTo>
                    <a:lnTo>
                      <a:pt x="644" y="1976"/>
                    </a:lnTo>
                    <a:lnTo>
                      <a:pt x="646" y="1970"/>
                    </a:lnTo>
                    <a:lnTo>
                      <a:pt x="646" y="1962"/>
                    </a:lnTo>
                    <a:lnTo>
                      <a:pt x="647" y="1968"/>
                    </a:lnTo>
                    <a:lnTo>
                      <a:pt x="648" y="1969"/>
                    </a:lnTo>
                    <a:lnTo>
                      <a:pt x="648" y="1966"/>
                    </a:lnTo>
                    <a:lnTo>
                      <a:pt x="650" y="1962"/>
                    </a:lnTo>
                    <a:lnTo>
                      <a:pt x="650" y="1970"/>
                    </a:lnTo>
                    <a:lnTo>
                      <a:pt x="652" y="1969"/>
                    </a:lnTo>
                    <a:lnTo>
                      <a:pt x="653" y="1973"/>
                    </a:lnTo>
                    <a:lnTo>
                      <a:pt x="654" y="1972"/>
                    </a:lnTo>
                    <a:lnTo>
                      <a:pt x="655" y="1970"/>
                    </a:lnTo>
                    <a:lnTo>
                      <a:pt x="655" y="1959"/>
                    </a:lnTo>
                    <a:lnTo>
                      <a:pt x="656" y="1970"/>
                    </a:lnTo>
                    <a:lnTo>
                      <a:pt x="658" y="1968"/>
                    </a:lnTo>
                    <a:lnTo>
                      <a:pt x="659" y="1975"/>
                    </a:lnTo>
                    <a:lnTo>
                      <a:pt x="661" y="1980"/>
                    </a:lnTo>
                    <a:lnTo>
                      <a:pt x="661" y="1977"/>
                    </a:lnTo>
                    <a:lnTo>
                      <a:pt x="663" y="1979"/>
                    </a:lnTo>
                    <a:lnTo>
                      <a:pt x="664" y="1979"/>
                    </a:lnTo>
                    <a:lnTo>
                      <a:pt x="664" y="1980"/>
                    </a:lnTo>
                    <a:lnTo>
                      <a:pt x="665" y="1989"/>
                    </a:lnTo>
                    <a:lnTo>
                      <a:pt x="666" y="1987"/>
                    </a:lnTo>
                    <a:lnTo>
                      <a:pt x="667" y="1987"/>
                    </a:lnTo>
                    <a:lnTo>
                      <a:pt x="669" y="1976"/>
                    </a:lnTo>
                    <a:lnTo>
                      <a:pt x="670" y="1980"/>
                    </a:lnTo>
                    <a:lnTo>
                      <a:pt x="671" y="1980"/>
                    </a:lnTo>
                    <a:lnTo>
                      <a:pt x="671" y="1975"/>
                    </a:lnTo>
                    <a:lnTo>
                      <a:pt x="673" y="1984"/>
                    </a:lnTo>
                    <a:lnTo>
                      <a:pt x="674" y="1980"/>
                    </a:lnTo>
                    <a:lnTo>
                      <a:pt x="675" y="1977"/>
                    </a:lnTo>
                    <a:lnTo>
                      <a:pt x="675" y="1976"/>
                    </a:lnTo>
                    <a:lnTo>
                      <a:pt x="676" y="1980"/>
                    </a:lnTo>
                    <a:lnTo>
                      <a:pt x="678" y="1990"/>
                    </a:lnTo>
                    <a:lnTo>
                      <a:pt x="679" y="1979"/>
                    </a:lnTo>
                    <a:lnTo>
                      <a:pt x="679" y="1980"/>
                    </a:lnTo>
                    <a:lnTo>
                      <a:pt x="680" y="1979"/>
                    </a:lnTo>
                    <a:lnTo>
                      <a:pt x="681" y="1977"/>
                    </a:lnTo>
                    <a:lnTo>
                      <a:pt x="682" y="1980"/>
                    </a:lnTo>
                    <a:lnTo>
                      <a:pt x="683" y="1977"/>
                    </a:lnTo>
                    <a:lnTo>
                      <a:pt x="684" y="1976"/>
                    </a:lnTo>
                    <a:lnTo>
                      <a:pt x="685" y="1983"/>
                    </a:lnTo>
                    <a:lnTo>
                      <a:pt x="686" y="1972"/>
                    </a:lnTo>
                    <a:lnTo>
                      <a:pt x="687" y="1986"/>
                    </a:lnTo>
                    <a:lnTo>
                      <a:pt x="688" y="1980"/>
                    </a:lnTo>
                    <a:lnTo>
                      <a:pt x="689" y="1981"/>
                    </a:lnTo>
                    <a:lnTo>
                      <a:pt x="690" y="1976"/>
                    </a:lnTo>
                    <a:lnTo>
                      <a:pt x="690" y="1980"/>
                    </a:lnTo>
                    <a:lnTo>
                      <a:pt x="691" y="1977"/>
                    </a:lnTo>
                    <a:lnTo>
                      <a:pt x="692" y="1989"/>
                    </a:lnTo>
                    <a:lnTo>
                      <a:pt x="694" y="1984"/>
                    </a:lnTo>
                    <a:lnTo>
                      <a:pt x="695" y="1966"/>
                    </a:lnTo>
                    <a:lnTo>
                      <a:pt x="695" y="1979"/>
                    </a:lnTo>
                    <a:lnTo>
                      <a:pt x="696" y="1970"/>
                    </a:lnTo>
                    <a:lnTo>
                      <a:pt x="697" y="1984"/>
                    </a:lnTo>
                    <a:lnTo>
                      <a:pt x="698" y="1986"/>
                    </a:lnTo>
                    <a:lnTo>
                      <a:pt x="699" y="1984"/>
                    </a:lnTo>
                    <a:lnTo>
                      <a:pt x="700" y="1981"/>
                    </a:lnTo>
                    <a:lnTo>
                      <a:pt x="701" y="1980"/>
                    </a:lnTo>
                    <a:lnTo>
                      <a:pt x="701" y="1991"/>
                    </a:lnTo>
                    <a:lnTo>
                      <a:pt x="703" y="1984"/>
                    </a:lnTo>
                    <a:lnTo>
                      <a:pt x="704" y="1979"/>
                    </a:lnTo>
                    <a:lnTo>
                      <a:pt x="704" y="1980"/>
                    </a:lnTo>
                    <a:lnTo>
                      <a:pt x="705" y="1984"/>
                    </a:lnTo>
                    <a:lnTo>
                      <a:pt x="706" y="1983"/>
                    </a:lnTo>
                    <a:lnTo>
                      <a:pt x="707" y="1969"/>
                    </a:lnTo>
                    <a:lnTo>
                      <a:pt x="708" y="1972"/>
                    </a:lnTo>
                    <a:lnTo>
                      <a:pt x="709" y="1981"/>
                    </a:lnTo>
                    <a:lnTo>
                      <a:pt x="710" y="1984"/>
                    </a:lnTo>
                    <a:lnTo>
                      <a:pt x="711" y="1989"/>
                    </a:lnTo>
                    <a:lnTo>
                      <a:pt x="712" y="1986"/>
                    </a:lnTo>
                    <a:lnTo>
                      <a:pt x="713" y="1980"/>
                    </a:lnTo>
                    <a:lnTo>
                      <a:pt x="714" y="1970"/>
                    </a:lnTo>
                    <a:lnTo>
                      <a:pt x="715" y="1981"/>
                    </a:lnTo>
                    <a:lnTo>
                      <a:pt x="716" y="1969"/>
                    </a:lnTo>
                    <a:lnTo>
                      <a:pt x="716" y="1977"/>
                    </a:lnTo>
                    <a:lnTo>
                      <a:pt x="717" y="1983"/>
                    </a:lnTo>
                    <a:lnTo>
                      <a:pt x="718" y="1983"/>
                    </a:lnTo>
                    <a:lnTo>
                      <a:pt x="719" y="1986"/>
                    </a:lnTo>
                    <a:lnTo>
                      <a:pt x="720" y="1970"/>
                    </a:lnTo>
                    <a:lnTo>
                      <a:pt x="721" y="1991"/>
                    </a:lnTo>
                    <a:lnTo>
                      <a:pt x="722" y="1990"/>
                    </a:lnTo>
                    <a:lnTo>
                      <a:pt x="723" y="1989"/>
                    </a:lnTo>
                    <a:lnTo>
                      <a:pt x="724" y="1984"/>
                    </a:lnTo>
                    <a:lnTo>
                      <a:pt x="725" y="1983"/>
                    </a:lnTo>
                    <a:lnTo>
                      <a:pt x="726" y="1984"/>
                    </a:lnTo>
                    <a:lnTo>
                      <a:pt x="727" y="1966"/>
                    </a:lnTo>
                    <a:lnTo>
                      <a:pt x="728" y="1977"/>
                    </a:lnTo>
                    <a:lnTo>
                      <a:pt x="729" y="1984"/>
                    </a:lnTo>
                    <a:lnTo>
                      <a:pt x="730" y="1987"/>
                    </a:lnTo>
                    <a:lnTo>
                      <a:pt x="732" y="1986"/>
                    </a:lnTo>
                    <a:lnTo>
                      <a:pt x="733" y="1983"/>
                    </a:lnTo>
                    <a:lnTo>
                      <a:pt x="733" y="1986"/>
                    </a:lnTo>
                    <a:lnTo>
                      <a:pt x="735" y="1983"/>
                    </a:lnTo>
                    <a:lnTo>
                      <a:pt x="735" y="1972"/>
                    </a:lnTo>
                    <a:lnTo>
                      <a:pt x="735" y="1980"/>
                    </a:lnTo>
                    <a:lnTo>
                      <a:pt x="737" y="1983"/>
                    </a:lnTo>
                    <a:lnTo>
                      <a:pt x="738" y="1980"/>
                    </a:lnTo>
                    <a:lnTo>
                      <a:pt x="739" y="1981"/>
                    </a:lnTo>
                    <a:lnTo>
                      <a:pt x="739" y="1979"/>
                    </a:lnTo>
                    <a:lnTo>
                      <a:pt x="740" y="1979"/>
                    </a:lnTo>
                    <a:lnTo>
                      <a:pt x="741" y="1981"/>
                    </a:lnTo>
                    <a:lnTo>
                      <a:pt x="742" y="1980"/>
                    </a:lnTo>
                    <a:lnTo>
                      <a:pt x="743" y="1986"/>
                    </a:lnTo>
                    <a:lnTo>
                      <a:pt x="744" y="1990"/>
                    </a:lnTo>
                    <a:lnTo>
                      <a:pt x="746" y="1979"/>
                    </a:lnTo>
                    <a:lnTo>
                      <a:pt x="746" y="1987"/>
                    </a:lnTo>
                    <a:lnTo>
                      <a:pt x="747" y="1991"/>
                    </a:lnTo>
                    <a:lnTo>
                      <a:pt x="748" y="1984"/>
                    </a:lnTo>
                    <a:lnTo>
                      <a:pt x="749" y="1987"/>
                    </a:lnTo>
                    <a:lnTo>
                      <a:pt x="750" y="1984"/>
                    </a:lnTo>
                    <a:lnTo>
                      <a:pt x="751" y="1983"/>
                    </a:lnTo>
                    <a:lnTo>
                      <a:pt x="752" y="1980"/>
                    </a:lnTo>
                    <a:lnTo>
                      <a:pt x="752" y="1987"/>
                    </a:lnTo>
                    <a:lnTo>
                      <a:pt x="754" y="1979"/>
                    </a:lnTo>
                    <a:lnTo>
                      <a:pt x="754" y="1975"/>
                    </a:lnTo>
                    <a:lnTo>
                      <a:pt x="756" y="1987"/>
                    </a:lnTo>
                    <a:lnTo>
                      <a:pt x="756" y="1984"/>
                    </a:lnTo>
                    <a:lnTo>
                      <a:pt x="758" y="1979"/>
                    </a:lnTo>
                    <a:lnTo>
                      <a:pt x="758" y="1984"/>
                    </a:lnTo>
                    <a:lnTo>
                      <a:pt x="759" y="1983"/>
                    </a:lnTo>
                    <a:lnTo>
                      <a:pt x="760" y="1972"/>
                    </a:lnTo>
                    <a:lnTo>
                      <a:pt x="762" y="1981"/>
                    </a:lnTo>
                    <a:lnTo>
                      <a:pt x="762" y="1980"/>
                    </a:lnTo>
                    <a:lnTo>
                      <a:pt x="763" y="1977"/>
                    </a:lnTo>
                    <a:lnTo>
                      <a:pt x="764" y="1976"/>
                    </a:lnTo>
                    <a:lnTo>
                      <a:pt x="765" y="1984"/>
                    </a:lnTo>
                    <a:lnTo>
                      <a:pt x="766" y="1979"/>
                    </a:lnTo>
                    <a:lnTo>
                      <a:pt x="767" y="1983"/>
                    </a:lnTo>
                    <a:lnTo>
                      <a:pt x="767" y="1980"/>
                    </a:lnTo>
                    <a:lnTo>
                      <a:pt x="769" y="1975"/>
                    </a:lnTo>
                    <a:lnTo>
                      <a:pt x="769" y="1984"/>
                    </a:lnTo>
                    <a:lnTo>
                      <a:pt x="770" y="1984"/>
                    </a:lnTo>
                    <a:lnTo>
                      <a:pt x="771" y="1986"/>
                    </a:lnTo>
                    <a:lnTo>
                      <a:pt x="773" y="1983"/>
                    </a:lnTo>
                    <a:lnTo>
                      <a:pt x="773" y="1979"/>
                    </a:lnTo>
                    <a:lnTo>
                      <a:pt x="774" y="1980"/>
                    </a:lnTo>
                    <a:lnTo>
                      <a:pt x="775" y="1980"/>
                    </a:lnTo>
                    <a:lnTo>
                      <a:pt x="776" y="1975"/>
                    </a:lnTo>
                    <a:lnTo>
                      <a:pt x="777" y="1981"/>
                    </a:lnTo>
                    <a:lnTo>
                      <a:pt x="778" y="1986"/>
                    </a:lnTo>
                    <a:lnTo>
                      <a:pt x="779" y="1977"/>
                    </a:lnTo>
                    <a:lnTo>
                      <a:pt x="780" y="1986"/>
                    </a:lnTo>
                    <a:lnTo>
                      <a:pt x="781" y="1984"/>
                    </a:lnTo>
                    <a:lnTo>
                      <a:pt x="783" y="1983"/>
                    </a:lnTo>
                    <a:lnTo>
                      <a:pt x="784" y="1981"/>
                    </a:lnTo>
                    <a:lnTo>
                      <a:pt x="784" y="1987"/>
                    </a:lnTo>
                    <a:lnTo>
                      <a:pt x="786" y="1990"/>
                    </a:lnTo>
                    <a:lnTo>
                      <a:pt x="787" y="1966"/>
                    </a:lnTo>
                    <a:lnTo>
                      <a:pt x="787" y="1968"/>
                    </a:lnTo>
                    <a:lnTo>
                      <a:pt x="788" y="1976"/>
                    </a:lnTo>
                    <a:lnTo>
                      <a:pt x="789" y="1986"/>
                    </a:lnTo>
                    <a:lnTo>
                      <a:pt x="790" y="1980"/>
                    </a:lnTo>
                    <a:lnTo>
                      <a:pt x="790" y="1977"/>
                    </a:lnTo>
                    <a:lnTo>
                      <a:pt x="792" y="1973"/>
                    </a:lnTo>
                    <a:lnTo>
                      <a:pt x="792" y="1981"/>
                    </a:lnTo>
                    <a:lnTo>
                      <a:pt x="794" y="1977"/>
                    </a:lnTo>
                    <a:lnTo>
                      <a:pt x="794" y="1984"/>
                    </a:lnTo>
                    <a:lnTo>
                      <a:pt x="796" y="1976"/>
                    </a:lnTo>
                    <a:lnTo>
                      <a:pt x="797" y="1968"/>
                    </a:lnTo>
                    <a:lnTo>
                      <a:pt x="797" y="1966"/>
                    </a:lnTo>
                    <a:lnTo>
                      <a:pt x="798" y="1968"/>
                    </a:lnTo>
                    <a:lnTo>
                      <a:pt x="799" y="1970"/>
                    </a:lnTo>
                    <a:lnTo>
                      <a:pt x="801" y="1975"/>
                    </a:lnTo>
                    <a:lnTo>
                      <a:pt x="802" y="1980"/>
                    </a:lnTo>
                    <a:lnTo>
                      <a:pt x="803" y="1976"/>
                    </a:lnTo>
                    <a:lnTo>
                      <a:pt x="803" y="1981"/>
                    </a:lnTo>
                    <a:lnTo>
                      <a:pt x="805" y="1989"/>
                    </a:lnTo>
                    <a:lnTo>
                      <a:pt x="805" y="1984"/>
                    </a:lnTo>
                    <a:lnTo>
                      <a:pt x="806" y="1984"/>
                    </a:lnTo>
                    <a:lnTo>
                      <a:pt x="807" y="1977"/>
                    </a:lnTo>
                    <a:lnTo>
                      <a:pt x="809" y="1980"/>
                    </a:lnTo>
                    <a:lnTo>
                      <a:pt x="810" y="1965"/>
                    </a:lnTo>
                    <a:lnTo>
                      <a:pt x="811" y="1962"/>
                    </a:lnTo>
                    <a:lnTo>
                      <a:pt x="812" y="1960"/>
                    </a:lnTo>
                    <a:lnTo>
                      <a:pt x="813" y="1973"/>
                    </a:lnTo>
                    <a:lnTo>
                      <a:pt x="814" y="1976"/>
                    </a:lnTo>
                    <a:lnTo>
                      <a:pt x="815" y="1980"/>
                    </a:lnTo>
                    <a:lnTo>
                      <a:pt x="816" y="1987"/>
                    </a:lnTo>
                    <a:lnTo>
                      <a:pt x="816" y="1984"/>
                    </a:lnTo>
                    <a:lnTo>
                      <a:pt x="817" y="1980"/>
                    </a:lnTo>
                    <a:lnTo>
                      <a:pt x="819" y="1984"/>
                    </a:lnTo>
                    <a:lnTo>
                      <a:pt x="820" y="1981"/>
                    </a:lnTo>
                    <a:lnTo>
                      <a:pt x="820" y="1986"/>
                    </a:lnTo>
                    <a:lnTo>
                      <a:pt x="822" y="1984"/>
                    </a:lnTo>
                    <a:lnTo>
                      <a:pt x="823" y="1987"/>
                    </a:lnTo>
                    <a:lnTo>
                      <a:pt x="824" y="1983"/>
                    </a:lnTo>
                    <a:lnTo>
                      <a:pt x="824" y="1980"/>
                    </a:lnTo>
                    <a:lnTo>
                      <a:pt x="825" y="1977"/>
                    </a:lnTo>
                    <a:lnTo>
                      <a:pt x="826" y="1984"/>
                    </a:lnTo>
                    <a:lnTo>
                      <a:pt x="828" y="1983"/>
                    </a:lnTo>
                    <a:lnTo>
                      <a:pt x="828" y="1976"/>
                    </a:lnTo>
                    <a:lnTo>
                      <a:pt x="828" y="1984"/>
                    </a:lnTo>
                    <a:lnTo>
                      <a:pt x="830" y="1987"/>
                    </a:lnTo>
                    <a:lnTo>
                      <a:pt x="830" y="1991"/>
                    </a:lnTo>
                    <a:lnTo>
                      <a:pt x="831" y="1986"/>
                    </a:lnTo>
                    <a:lnTo>
                      <a:pt x="833" y="1984"/>
                    </a:lnTo>
                    <a:lnTo>
                      <a:pt x="834" y="1990"/>
                    </a:lnTo>
                    <a:lnTo>
                      <a:pt x="834" y="1987"/>
                    </a:lnTo>
                    <a:lnTo>
                      <a:pt x="836" y="1981"/>
                    </a:lnTo>
                    <a:lnTo>
                      <a:pt x="836" y="1983"/>
                    </a:lnTo>
                    <a:lnTo>
                      <a:pt x="837" y="1980"/>
                    </a:lnTo>
                    <a:lnTo>
                      <a:pt x="839" y="1976"/>
                    </a:lnTo>
                    <a:lnTo>
                      <a:pt x="839" y="1981"/>
                    </a:lnTo>
                    <a:lnTo>
                      <a:pt x="840" y="1972"/>
                    </a:lnTo>
                    <a:lnTo>
                      <a:pt x="841" y="1984"/>
                    </a:lnTo>
                    <a:lnTo>
                      <a:pt x="842" y="1968"/>
                    </a:lnTo>
                    <a:lnTo>
                      <a:pt x="843" y="1981"/>
                    </a:lnTo>
                    <a:lnTo>
                      <a:pt x="843" y="1977"/>
                    </a:lnTo>
                    <a:lnTo>
                      <a:pt x="845" y="1965"/>
                    </a:lnTo>
                    <a:lnTo>
                      <a:pt x="845" y="1956"/>
                    </a:lnTo>
                    <a:lnTo>
                      <a:pt x="847" y="1969"/>
                    </a:lnTo>
                    <a:lnTo>
                      <a:pt x="848" y="1970"/>
                    </a:lnTo>
                    <a:lnTo>
                      <a:pt x="848" y="1977"/>
                    </a:lnTo>
                    <a:lnTo>
                      <a:pt x="849" y="1977"/>
                    </a:lnTo>
                    <a:lnTo>
                      <a:pt x="850" y="1972"/>
                    </a:lnTo>
                    <a:lnTo>
                      <a:pt x="851" y="1944"/>
                    </a:lnTo>
                    <a:lnTo>
                      <a:pt x="852" y="1938"/>
                    </a:lnTo>
                    <a:lnTo>
                      <a:pt x="853" y="1892"/>
                    </a:lnTo>
                    <a:lnTo>
                      <a:pt x="854" y="1849"/>
                    </a:lnTo>
                    <a:lnTo>
                      <a:pt x="854" y="1877"/>
                    </a:lnTo>
                    <a:lnTo>
                      <a:pt x="856" y="1928"/>
                    </a:lnTo>
                    <a:lnTo>
                      <a:pt x="857" y="1944"/>
                    </a:lnTo>
                    <a:lnTo>
                      <a:pt x="858" y="1947"/>
                    </a:lnTo>
                    <a:lnTo>
                      <a:pt x="859" y="1952"/>
                    </a:lnTo>
                    <a:lnTo>
                      <a:pt x="860" y="1945"/>
                    </a:lnTo>
                    <a:lnTo>
                      <a:pt x="861" y="1949"/>
                    </a:lnTo>
                    <a:lnTo>
                      <a:pt x="861" y="1956"/>
                    </a:lnTo>
                    <a:lnTo>
                      <a:pt x="862" y="1954"/>
                    </a:lnTo>
                    <a:lnTo>
                      <a:pt x="864" y="1956"/>
                    </a:lnTo>
                    <a:lnTo>
                      <a:pt x="864" y="1945"/>
                    </a:lnTo>
                    <a:lnTo>
                      <a:pt x="865" y="1940"/>
                    </a:lnTo>
                    <a:lnTo>
                      <a:pt x="866" y="1917"/>
                    </a:lnTo>
                    <a:lnTo>
                      <a:pt x="866" y="1937"/>
                    </a:lnTo>
                    <a:lnTo>
                      <a:pt x="867" y="1949"/>
                    </a:lnTo>
                    <a:lnTo>
                      <a:pt x="869" y="1960"/>
                    </a:lnTo>
                    <a:lnTo>
                      <a:pt x="869" y="1956"/>
                    </a:lnTo>
                    <a:lnTo>
                      <a:pt x="871" y="1963"/>
                    </a:lnTo>
                    <a:lnTo>
                      <a:pt x="872" y="1973"/>
                    </a:lnTo>
                    <a:lnTo>
                      <a:pt x="872" y="1972"/>
                    </a:lnTo>
                    <a:lnTo>
                      <a:pt x="873" y="1977"/>
                    </a:lnTo>
                    <a:lnTo>
                      <a:pt x="874" y="1972"/>
                    </a:lnTo>
                    <a:lnTo>
                      <a:pt x="875" y="1970"/>
                    </a:lnTo>
                    <a:lnTo>
                      <a:pt x="877" y="1973"/>
                    </a:lnTo>
                    <a:lnTo>
                      <a:pt x="877" y="1980"/>
                    </a:lnTo>
                    <a:lnTo>
                      <a:pt x="878" y="1968"/>
                    </a:lnTo>
                    <a:lnTo>
                      <a:pt x="879" y="1975"/>
                    </a:lnTo>
                    <a:lnTo>
                      <a:pt x="881" y="1977"/>
                    </a:lnTo>
                    <a:lnTo>
                      <a:pt x="881" y="1979"/>
                    </a:lnTo>
                    <a:lnTo>
                      <a:pt x="882" y="1981"/>
                    </a:lnTo>
                    <a:lnTo>
                      <a:pt x="884" y="1976"/>
                    </a:lnTo>
                    <a:lnTo>
                      <a:pt x="885" y="1975"/>
                    </a:lnTo>
                    <a:lnTo>
                      <a:pt x="885" y="1959"/>
                    </a:lnTo>
                    <a:lnTo>
                      <a:pt x="886" y="1977"/>
                    </a:lnTo>
                    <a:lnTo>
                      <a:pt x="887" y="1980"/>
                    </a:lnTo>
                    <a:lnTo>
                      <a:pt x="888" y="1969"/>
                    </a:lnTo>
                    <a:lnTo>
                      <a:pt x="889" y="1979"/>
                    </a:lnTo>
                    <a:lnTo>
                      <a:pt x="890" y="1977"/>
                    </a:lnTo>
                    <a:lnTo>
                      <a:pt x="892" y="1980"/>
                    </a:lnTo>
                    <a:lnTo>
                      <a:pt x="892" y="1981"/>
                    </a:lnTo>
                    <a:lnTo>
                      <a:pt x="893" y="1987"/>
                    </a:lnTo>
                    <a:lnTo>
                      <a:pt x="894" y="1966"/>
                    </a:lnTo>
                    <a:lnTo>
                      <a:pt x="894" y="1972"/>
                    </a:lnTo>
                    <a:lnTo>
                      <a:pt x="895" y="1969"/>
                    </a:lnTo>
                    <a:lnTo>
                      <a:pt x="896" y="1987"/>
                    </a:lnTo>
                    <a:lnTo>
                      <a:pt x="898" y="1981"/>
                    </a:lnTo>
                    <a:lnTo>
                      <a:pt x="898" y="1983"/>
                    </a:lnTo>
                    <a:lnTo>
                      <a:pt x="900" y="1981"/>
                    </a:lnTo>
                    <a:lnTo>
                      <a:pt x="900" y="1973"/>
                    </a:lnTo>
                    <a:lnTo>
                      <a:pt x="901" y="1966"/>
                    </a:lnTo>
                    <a:lnTo>
                      <a:pt x="902" y="1981"/>
                    </a:lnTo>
                    <a:lnTo>
                      <a:pt x="903" y="1984"/>
                    </a:lnTo>
                    <a:lnTo>
                      <a:pt x="904" y="1979"/>
                    </a:lnTo>
                    <a:lnTo>
                      <a:pt x="905" y="1981"/>
                    </a:lnTo>
                    <a:lnTo>
                      <a:pt x="906" y="1979"/>
                    </a:lnTo>
                    <a:lnTo>
                      <a:pt x="907" y="1973"/>
                    </a:lnTo>
                    <a:lnTo>
                      <a:pt x="907" y="1966"/>
                    </a:lnTo>
                    <a:lnTo>
                      <a:pt x="909" y="1977"/>
                    </a:lnTo>
                    <a:lnTo>
                      <a:pt x="909" y="1976"/>
                    </a:lnTo>
                    <a:lnTo>
                      <a:pt x="911" y="1966"/>
                    </a:lnTo>
                    <a:lnTo>
                      <a:pt x="912" y="1960"/>
                    </a:lnTo>
                    <a:lnTo>
                      <a:pt x="912" y="1970"/>
                    </a:lnTo>
                    <a:lnTo>
                      <a:pt x="913" y="1970"/>
                    </a:lnTo>
                    <a:lnTo>
                      <a:pt x="914" y="1966"/>
                    </a:lnTo>
                    <a:lnTo>
                      <a:pt x="915" y="1965"/>
                    </a:lnTo>
                    <a:lnTo>
                      <a:pt x="916" y="1969"/>
                    </a:lnTo>
                    <a:lnTo>
                      <a:pt x="917" y="1969"/>
                    </a:lnTo>
                    <a:lnTo>
                      <a:pt x="918" y="1965"/>
                    </a:lnTo>
                    <a:lnTo>
                      <a:pt x="919" y="1965"/>
                    </a:lnTo>
                    <a:lnTo>
                      <a:pt x="919" y="1968"/>
                    </a:lnTo>
                    <a:lnTo>
                      <a:pt x="921" y="1959"/>
                    </a:lnTo>
                    <a:lnTo>
                      <a:pt x="922" y="1972"/>
                    </a:lnTo>
                    <a:lnTo>
                      <a:pt x="923" y="1954"/>
                    </a:lnTo>
                    <a:lnTo>
                      <a:pt x="924" y="1948"/>
                    </a:lnTo>
                    <a:lnTo>
                      <a:pt x="925" y="1926"/>
                    </a:lnTo>
                    <a:lnTo>
                      <a:pt x="926" y="1935"/>
                    </a:lnTo>
                    <a:lnTo>
                      <a:pt x="926" y="1940"/>
                    </a:lnTo>
                    <a:lnTo>
                      <a:pt x="928" y="1945"/>
                    </a:lnTo>
                    <a:lnTo>
                      <a:pt x="928" y="1947"/>
                    </a:lnTo>
                    <a:lnTo>
                      <a:pt x="929" y="1960"/>
                    </a:lnTo>
                    <a:lnTo>
                      <a:pt x="930" y="1962"/>
                    </a:lnTo>
                    <a:lnTo>
                      <a:pt x="932" y="1966"/>
                    </a:lnTo>
                    <a:lnTo>
                      <a:pt x="932" y="1963"/>
                    </a:lnTo>
                    <a:lnTo>
                      <a:pt x="933" y="1972"/>
                    </a:lnTo>
                    <a:lnTo>
                      <a:pt x="934" y="1977"/>
                    </a:lnTo>
                    <a:lnTo>
                      <a:pt x="935" y="1976"/>
                    </a:lnTo>
                    <a:lnTo>
                      <a:pt x="936" y="1973"/>
                    </a:lnTo>
                    <a:lnTo>
                      <a:pt x="936" y="1969"/>
                    </a:lnTo>
                    <a:lnTo>
                      <a:pt x="937" y="1970"/>
                    </a:lnTo>
                    <a:lnTo>
                      <a:pt x="939" y="1949"/>
                    </a:lnTo>
                    <a:lnTo>
                      <a:pt x="940" y="1952"/>
                    </a:lnTo>
                    <a:lnTo>
                      <a:pt x="940" y="1959"/>
                    </a:lnTo>
                    <a:lnTo>
                      <a:pt x="942" y="1940"/>
                    </a:lnTo>
                    <a:lnTo>
                      <a:pt x="942" y="1923"/>
                    </a:lnTo>
                    <a:lnTo>
                      <a:pt x="943" y="1909"/>
                    </a:lnTo>
                    <a:lnTo>
                      <a:pt x="944" y="1913"/>
                    </a:lnTo>
                    <a:lnTo>
                      <a:pt x="944" y="1928"/>
                    </a:lnTo>
                    <a:lnTo>
                      <a:pt x="945" y="1938"/>
                    </a:lnTo>
                    <a:lnTo>
                      <a:pt x="947" y="1952"/>
                    </a:lnTo>
                    <a:lnTo>
                      <a:pt x="948" y="1956"/>
                    </a:lnTo>
                    <a:lnTo>
                      <a:pt x="949" y="1947"/>
                    </a:lnTo>
                    <a:lnTo>
                      <a:pt x="950" y="1938"/>
                    </a:lnTo>
                    <a:lnTo>
                      <a:pt x="951" y="1937"/>
                    </a:lnTo>
                    <a:lnTo>
                      <a:pt x="951" y="1931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5" name="Freeform 67">
                <a:extLst>
                  <a:ext uri="{FF2B5EF4-FFF2-40B4-BE49-F238E27FC236}">
                    <a16:creationId xmlns:a16="http://schemas.microsoft.com/office/drawing/2014/main" id="{9D4E7C30-303E-4715-A25D-8D011BCC6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0688" y="4121151"/>
                <a:ext cx="1509712" cy="1020763"/>
              </a:xfrm>
              <a:custGeom>
                <a:avLst/>
                <a:gdLst>
                  <a:gd name="T0" fmla="*/ 37803125 w 951"/>
                  <a:gd name="T1" fmla="*/ 982861419 h 643"/>
                  <a:gd name="T2" fmla="*/ 78125612 w 951"/>
                  <a:gd name="T3" fmla="*/ 1557457325 h 643"/>
                  <a:gd name="T4" fmla="*/ 118448098 w 951"/>
                  <a:gd name="T5" fmla="*/ 1582658900 h 643"/>
                  <a:gd name="T6" fmla="*/ 158770585 w 951"/>
                  <a:gd name="T7" fmla="*/ 1547376695 h 643"/>
                  <a:gd name="T8" fmla="*/ 196572122 w 951"/>
                  <a:gd name="T9" fmla="*/ 1479333237 h 643"/>
                  <a:gd name="T10" fmla="*/ 239415558 w 951"/>
                  <a:gd name="T11" fmla="*/ 1471771971 h 643"/>
                  <a:gd name="T12" fmla="*/ 277217096 w 951"/>
                  <a:gd name="T13" fmla="*/ 1529736387 h 643"/>
                  <a:gd name="T14" fmla="*/ 315020221 w 951"/>
                  <a:gd name="T15" fmla="*/ 1522175121 h 643"/>
                  <a:gd name="T16" fmla="*/ 357862069 w 951"/>
                  <a:gd name="T17" fmla="*/ 1393647883 h 643"/>
                  <a:gd name="T18" fmla="*/ 395665194 w 951"/>
                  <a:gd name="T19" fmla="*/ 1507054176 h 643"/>
                  <a:gd name="T20" fmla="*/ 435987681 w 951"/>
                  <a:gd name="T21" fmla="*/ 1547376695 h 643"/>
                  <a:gd name="T22" fmla="*/ 476310167 w 951"/>
                  <a:gd name="T23" fmla="*/ 1557457325 h 643"/>
                  <a:gd name="T24" fmla="*/ 516632654 w 951"/>
                  <a:gd name="T25" fmla="*/ 1539817017 h 643"/>
                  <a:gd name="T26" fmla="*/ 556955141 w 951"/>
                  <a:gd name="T27" fmla="*/ 1582658900 h 643"/>
                  <a:gd name="T28" fmla="*/ 597277627 w 951"/>
                  <a:gd name="T29" fmla="*/ 1549897647 h 643"/>
                  <a:gd name="T30" fmla="*/ 635079165 w 951"/>
                  <a:gd name="T31" fmla="*/ 1567537955 h 643"/>
                  <a:gd name="T32" fmla="*/ 672882290 w 951"/>
                  <a:gd name="T33" fmla="*/ 1595260481 h 643"/>
                  <a:gd name="T34" fmla="*/ 715724138 w 951"/>
                  <a:gd name="T35" fmla="*/ 1577618585 h 643"/>
                  <a:gd name="T36" fmla="*/ 753527263 w 951"/>
                  <a:gd name="T37" fmla="*/ 1570058907 h 643"/>
                  <a:gd name="T38" fmla="*/ 793849750 w 951"/>
                  <a:gd name="T39" fmla="*/ 1582658900 h 643"/>
                  <a:gd name="T40" fmla="*/ 834172236 w 951"/>
                  <a:gd name="T41" fmla="*/ 1595260481 h 643"/>
                  <a:gd name="T42" fmla="*/ 874494723 w 951"/>
                  <a:gd name="T43" fmla="*/ 1605341111 h 643"/>
                  <a:gd name="T44" fmla="*/ 912296260 w 951"/>
                  <a:gd name="T45" fmla="*/ 1494454182 h 643"/>
                  <a:gd name="T46" fmla="*/ 952618747 w 951"/>
                  <a:gd name="T47" fmla="*/ 1567537955 h 643"/>
                  <a:gd name="T48" fmla="*/ 992941234 w 951"/>
                  <a:gd name="T49" fmla="*/ 1575099222 h 643"/>
                  <a:gd name="T50" fmla="*/ 1033263720 w 951"/>
                  <a:gd name="T51" fmla="*/ 1600300796 h 643"/>
                  <a:gd name="T52" fmla="*/ 1073586207 w 951"/>
                  <a:gd name="T53" fmla="*/ 1595260481 h 643"/>
                  <a:gd name="T54" fmla="*/ 1111389332 w 951"/>
                  <a:gd name="T55" fmla="*/ 1602820160 h 643"/>
                  <a:gd name="T56" fmla="*/ 1151711819 w 951"/>
                  <a:gd name="T57" fmla="*/ 1592739530 h 643"/>
                  <a:gd name="T58" fmla="*/ 1192034305 w 951"/>
                  <a:gd name="T59" fmla="*/ 1605341111 h 643"/>
                  <a:gd name="T60" fmla="*/ 1232356792 w 951"/>
                  <a:gd name="T61" fmla="*/ 1595260481 h 643"/>
                  <a:gd name="T62" fmla="*/ 1272679279 w 951"/>
                  <a:gd name="T63" fmla="*/ 1587699215 h 643"/>
                  <a:gd name="T64" fmla="*/ 1310480816 w 951"/>
                  <a:gd name="T65" fmla="*/ 1577618585 h 643"/>
                  <a:gd name="T66" fmla="*/ 1350803303 w 951"/>
                  <a:gd name="T67" fmla="*/ 1575099222 h 643"/>
                  <a:gd name="T68" fmla="*/ 1391125789 w 951"/>
                  <a:gd name="T69" fmla="*/ 1587699215 h 643"/>
                  <a:gd name="T70" fmla="*/ 1431448276 w 951"/>
                  <a:gd name="T71" fmla="*/ 1592739530 h 643"/>
                  <a:gd name="T72" fmla="*/ 1469251401 w 951"/>
                  <a:gd name="T73" fmla="*/ 1595260481 h 643"/>
                  <a:gd name="T74" fmla="*/ 1512093249 w 951"/>
                  <a:gd name="T75" fmla="*/ 1605341111 h 643"/>
                  <a:gd name="T76" fmla="*/ 1549896374 w 951"/>
                  <a:gd name="T77" fmla="*/ 1605341111 h 643"/>
                  <a:gd name="T78" fmla="*/ 1590218861 w 951"/>
                  <a:gd name="T79" fmla="*/ 1600300796 h 643"/>
                  <a:gd name="T80" fmla="*/ 1628020398 w 951"/>
                  <a:gd name="T81" fmla="*/ 1577618585 h 643"/>
                  <a:gd name="T82" fmla="*/ 1668342885 w 951"/>
                  <a:gd name="T83" fmla="*/ 1602820160 h 643"/>
                  <a:gd name="T84" fmla="*/ 1708665372 w 951"/>
                  <a:gd name="T85" fmla="*/ 1592739530 h 643"/>
                  <a:gd name="T86" fmla="*/ 1748987858 w 951"/>
                  <a:gd name="T87" fmla="*/ 1610381426 h 643"/>
                  <a:gd name="T88" fmla="*/ 1789310345 w 951"/>
                  <a:gd name="T89" fmla="*/ 1602820160 h 643"/>
                  <a:gd name="T90" fmla="*/ 1827113470 w 951"/>
                  <a:gd name="T91" fmla="*/ 1600300796 h 643"/>
                  <a:gd name="T92" fmla="*/ 1867435957 w 951"/>
                  <a:gd name="T93" fmla="*/ 1592739530 h 643"/>
                  <a:gd name="T94" fmla="*/ 1910277805 w 951"/>
                  <a:gd name="T95" fmla="*/ 1600300796 h 643"/>
                  <a:gd name="T96" fmla="*/ 1948080930 w 951"/>
                  <a:gd name="T97" fmla="*/ 1451610711 h 643"/>
                  <a:gd name="T98" fmla="*/ 1985882467 w 951"/>
                  <a:gd name="T99" fmla="*/ 912297009 h 643"/>
                  <a:gd name="T100" fmla="*/ 2026204954 w 951"/>
                  <a:gd name="T101" fmla="*/ 1547376695 h 643"/>
                  <a:gd name="T102" fmla="*/ 2069048390 w 951"/>
                  <a:gd name="T103" fmla="*/ 1529736387 h 643"/>
                  <a:gd name="T104" fmla="*/ 2106849927 w 951"/>
                  <a:gd name="T105" fmla="*/ 1570058907 h 643"/>
                  <a:gd name="T106" fmla="*/ 2147172414 w 951"/>
                  <a:gd name="T107" fmla="*/ 1585179851 h 643"/>
                  <a:gd name="T108" fmla="*/ 2147483646 w 951"/>
                  <a:gd name="T109" fmla="*/ 1595260481 h 643"/>
                  <a:gd name="T110" fmla="*/ 2147483646 w 951"/>
                  <a:gd name="T111" fmla="*/ 1595260481 h 643"/>
                  <a:gd name="T112" fmla="*/ 2147483646 w 951"/>
                  <a:gd name="T113" fmla="*/ 1600300796 h 643"/>
                  <a:gd name="T114" fmla="*/ 2147483646 w 951"/>
                  <a:gd name="T115" fmla="*/ 1615421741 h 643"/>
                  <a:gd name="T116" fmla="*/ 2147483646 w 951"/>
                  <a:gd name="T117" fmla="*/ 1612900790 h 643"/>
                  <a:gd name="T118" fmla="*/ 2147483646 w 951"/>
                  <a:gd name="T119" fmla="*/ 1615421741 h 643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51" h="643">
                    <a:moveTo>
                      <a:pt x="0" y="570"/>
                    </a:moveTo>
                    <a:lnTo>
                      <a:pt x="2" y="556"/>
                    </a:lnTo>
                    <a:lnTo>
                      <a:pt x="3" y="558"/>
                    </a:lnTo>
                    <a:lnTo>
                      <a:pt x="3" y="540"/>
                    </a:lnTo>
                    <a:lnTo>
                      <a:pt x="4" y="579"/>
                    </a:lnTo>
                    <a:lnTo>
                      <a:pt x="6" y="593"/>
                    </a:lnTo>
                    <a:lnTo>
                      <a:pt x="6" y="595"/>
                    </a:lnTo>
                    <a:lnTo>
                      <a:pt x="7" y="590"/>
                    </a:lnTo>
                    <a:lnTo>
                      <a:pt x="8" y="567"/>
                    </a:lnTo>
                    <a:lnTo>
                      <a:pt x="8" y="565"/>
                    </a:lnTo>
                    <a:lnTo>
                      <a:pt x="10" y="573"/>
                    </a:lnTo>
                    <a:lnTo>
                      <a:pt x="11" y="550"/>
                    </a:lnTo>
                    <a:lnTo>
                      <a:pt x="11" y="567"/>
                    </a:lnTo>
                    <a:lnTo>
                      <a:pt x="13" y="524"/>
                    </a:lnTo>
                    <a:lnTo>
                      <a:pt x="14" y="440"/>
                    </a:lnTo>
                    <a:lnTo>
                      <a:pt x="15" y="373"/>
                    </a:lnTo>
                    <a:lnTo>
                      <a:pt x="15" y="390"/>
                    </a:lnTo>
                    <a:lnTo>
                      <a:pt x="16" y="503"/>
                    </a:lnTo>
                    <a:lnTo>
                      <a:pt x="17" y="570"/>
                    </a:lnTo>
                    <a:lnTo>
                      <a:pt x="18" y="573"/>
                    </a:lnTo>
                    <a:lnTo>
                      <a:pt x="19" y="579"/>
                    </a:lnTo>
                    <a:lnTo>
                      <a:pt x="19" y="604"/>
                    </a:lnTo>
                    <a:lnTo>
                      <a:pt x="21" y="584"/>
                    </a:lnTo>
                    <a:lnTo>
                      <a:pt x="21" y="607"/>
                    </a:lnTo>
                    <a:lnTo>
                      <a:pt x="23" y="619"/>
                    </a:lnTo>
                    <a:lnTo>
                      <a:pt x="24" y="605"/>
                    </a:lnTo>
                    <a:lnTo>
                      <a:pt x="24" y="611"/>
                    </a:lnTo>
                    <a:lnTo>
                      <a:pt x="26" y="619"/>
                    </a:lnTo>
                    <a:lnTo>
                      <a:pt x="26" y="615"/>
                    </a:lnTo>
                    <a:lnTo>
                      <a:pt x="28" y="614"/>
                    </a:lnTo>
                    <a:lnTo>
                      <a:pt x="28" y="611"/>
                    </a:lnTo>
                    <a:lnTo>
                      <a:pt x="29" y="612"/>
                    </a:lnTo>
                    <a:lnTo>
                      <a:pt x="30" y="614"/>
                    </a:lnTo>
                    <a:lnTo>
                      <a:pt x="31" y="618"/>
                    </a:lnTo>
                    <a:lnTo>
                      <a:pt x="32" y="620"/>
                    </a:lnTo>
                    <a:lnTo>
                      <a:pt x="33" y="611"/>
                    </a:lnTo>
                    <a:lnTo>
                      <a:pt x="34" y="615"/>
                    </a:lnTo>
                    <a:lnTo>
                      <a:pt x="35" y="604"/>
                    </a:lnTo>
                    <a:lnTo>
                      <a:pt x="36" y="622"/>
                    </a:lnTo>
                    <a:lnTo>
                      <a:pt x="36" y="630"/>
                    </a:lnTo>
                    <a:lnTo>
                      <a:pt x="38" y="625"/>
                    </a:lnTo>
                    <a:lnTo>
                      <a:pt x="38" y="626"/>
                    </a:lnTo>
                    <a:lnTo>
                      <a:pt x="40" y="626"/>
                    </a:lnTo>
                    <a:lnTo>
                      <a:pt x="40" y="612"/>
                    </a:lnTo>
                    <a:lnTo>
                      <a:pt x="41" y="625"/>
                    </a:lnTo>
                    <a:lnTo>
                      <a:pt x="42" y="626"/>
                    </a:lnTo>
                    <a:lnTo>
                      <a:pt x="44" y="620"/>
                    </a:lnTo>
                    <a:lnTo>
                      <a:pt x="44" y="619"/>
                    </a:lnTo>
                    <a:lnTo>
                      <a:pt x="45" y="625"/>
                    </a:lnTo>
                    <a:lnTo>
                      <a:pt x="46" y="615"/>
                    </a:lnTo>
                    <a:lnTo>
                      <a:pt x="47" y="628"/>
                    </a:lnTo>
                    <a:lnTo>
                      <a:pt x="47" y="618"/>
                    </a:lnTo>
                    <a:lnTo>
                      <a:pt x="48" y="620"/>
                    </a:lnTo>
                    <a:lnTo>
                      <a:pt x="50" y="626"/>
                    </a:lnTo>
                    <a:lnTo>
                      <a:pt x="51" y="623"/>
                    </a:lnTo>
                    <a:lnTo>
                      <a:pt x="52" y="626"/>
                    </a:lnTo>
                    <a:lnTo>
                      <a:pt x="53" y="618"/>
                    </a:lnTo>
                    <a:lnTo>
                      <a:pt x="54" y="616"/>
                    </a:lnTo>
                    <a:lnTo>
                      <a:pt x="55" y="622"/>
                    </a:lnTo>
                    <a:lnTo>
                      <a:pt x="57" y="619"/>
                    </a:lnTo>
                    <a:lnTo>
                      <a:pt x="58" y="622"/>
                    </a:lnTo>
                    <a:lnTo>
                      <a:pt x="59" y="614"/>
                    </a:lnTo>
                    <a:lnTo>
                      <a:pt x="61" y="620"/>
                    </a:lnTo>
                    <a:lnTo>
                      <a:pt x="62" y="614"/>
                    </a:lnTo>
                    <a:lnTo>
                      <a:pt x="63" y="614"/>
                    </a:lnTo>
                    <a:lnTo>
                      <a:pt x="64" y="608"/>
                    </a:lnTo>
                    <a:lnTo>
                      <a:pt x="64" y="612"/>
                    </a:lnTo>
                    <a:lnTo>
                      <a:pt x="66" y="616"/>
                    </a:lnTo>
                    <a:lnTo>
                      <a:pt x="66" y="611"/>
                    </a:lnTo>
                    <a:lnTo>
                      <a:pt x="68" y="615"/>
                    </a:lnTo>
                    <a:lnTo>
                      <a:pt x="68" y="611"/>
                    </a:lnTo>
                    <a:lnTo>
                      <a:pt x="69" y="599"/>
                    </a:lnTo>
                    <a:lnTo>
                      <a:pt x="70" y="609"/>
                    </a:lnTo>
                    <a:lnTo>
                      <a:pt x="71" y="604"/>
                    </a:lnTo>
                    <a:lnTo>
                      <a:pt x="72" y="608"/>
                    </a:lnTo>
                    <a:lnTo>
                      <a:pt x="72" y="601"/>
                    </a:lnTo>
                    <a:lnTo>
                      <a:pt x="74" y="607"/>
                    </a:lnTo>
                    <a:lnTo>
                      <a:pt x="74" y="608"/>
                    </a:lnTo>
                    <a:lnTo>
                      <a:pt x="76" y="598"/>
                    </a:lnTo>
                    <a:lnTo>
                      <a:pt x="77" y="591"/>
                    </a:lnTo>
                    <a:lnTo>
                      <a:pt x="78" y="587"/>
                    </a:lnTo>
                    <a:lnTo>
                      <a:pt x="79" y="588"/>
                    </a:lnTo>
                    <a:lnTo>
                      <a:pt x="80" y="595"/>
                    </a:lnTo>
                    <a:lnTo>
                      <a:pt x="82" y="531"/>
                    </a:lnTo>
                    <a:lnTo>
                      <a:pt x="82" y="432"/>
                    </a:lnTo>
                    <a:lnTo>
                      <a:pt x="83" y="383"/>
                    </a:lnTo>
                    <a:lnTo>
                      <a:pt x="84" y="331"/>
                    </a:lnTo>
                    <a:lnTo>
                      <a:pt x="85" y="345"/>
                    </a:lnTo>
                    <a:lnTo>
                      <a:pt x="85" y="477"/>
                    </a:lnTo>
                    <a:lnTo>
                      <a:pt x="87" y="565"/>
                    </a:lnTo>
                    <a:lnTo>
                      <a:pt x="87" y="591"/>
                    </a:lnTo>
                    <a:lnTo>
                      <a:pt x="89" y="586"/>
                    </a:lnTo>
                    <a:lnTo>
                      <a:pt x="89" y="593"/>
                    </a:lnTo>
                    <a:lnTo>
                      <a:pt x="91" y="601"/>
                    </a:lnTo>
                    <a:lnTo>
                      <a:pt x="91" y="595"/>
                    </a:lnTo>
                    <a:lnTo>
                      <a:pt x="92" y="580"/>
                    </a:lnTo>
                    <a:lnTo>
                      <a:pt x="93" y="599"/>
                    </a:lnTo>
                    <a:lnTo>
                      <a:pt x="95" y="584"/>
                    </a:lnTo>
                    <a:lnTo>
                      <a:pt x="95" y="590"/>
                    </a:lnTo>
                    <a:lnTo>
                      <a:pt x="96" y="597"/>
                    </a:lnTo>
                    <a:lnTo>
                      <a:pt x="97" y="591"/>
                    </a:lnTo>
                    <a:lnTo>
                      <a:pt x="98" y="605"/>
                    </a:lnTo>
                    <a:lnTo>
                      <a:pt x="99" y="597"/>
                    </a:lnTo>
                    <a:lnTo>
                      <a:pt x="99" y="614"/>
                    </a:lnTo>
                    <a:lnTo>
                      <a:pt x="101" y="622"/>
                    </a:lnTo>
                    <a:lnTo>
                      <a:pt x="102" y="615"/>
                    </a:lnTo>
                    <a:lnTo>
                      <a:pt x="102" y="614"/>
                    </a:lnTo>
                    <a:lnTo>
                      <a:pt x="103" y="619"/>
                    </a:lnTo>
                    <a:lnTo>
                      <a:pt x="105" y="608"/>
                    </a:lnTo>
                    <a:lnTo>
                      <a:pt x="105" y="601"/>
                    </a:lnTo>
                    <a:lnTo>
                      <a:pt x="106" y="611"/>
                    </a:lnTo>
                    <a:lnTo>
                      <a:pt x="107" y="608"/>
                    </a:lnTo>
                    <a:lnTo>
                      <a:pt x="108" y="615"/>
                    </a:lnTo>
                    <a:lnTo>
                      <a:pt x="109" y="609"/>
                    </a:lnTo>
                    <a:lnTo>
                      <a:pt x="110" y="607"/>
                    </a:lnTo>
                    <a:lnTo>
                      <a:pt x="111" y="609"/>
                    </a:lnTo>
                    <a:lnTo>
                      <a:pt x="112" y="608"/>
                    </a:lnTo>
                    <a:lnTo>
                      <a:pt x="113" y="593"/>
                    </a:lnTo>
                    <a:lnTo>
                      <a:pt x="113" y="594"/>
                    </a:lnTo>
                    <a:lnTo>
                      <a:pt x="115" y="604"/>
                    </a:lnTo>
                    <a:lnTo>
                      <a:pt x="115" y="595"/>
                    </a:lnTo>
                    <a:lnTo>
                      <a:pt x="116" y="602"/>
                    </a:lnTo>
                    <a:lnTo>
                      <a:pt x="117" y="620"/>
                    </a:lnTo>
                    <a:lnTo>
                      <a:pt x="119" y="618"/>
                    </a:lnTo>
                    <a:lnTo>
                      <a:pt x="121" y="618"/>
                    </a:lnTo>
                    <a:lnTo>
                      <a:pt x="121" y="619"/>
                    </a:lnTo>
                    <a:lnTo>
                      <a:pt x="122" y="626"/>
                    </a:lnTo>
                    <a:lnTo>
                      <a:pt x="123" y="623"/>
                    </a:lnTo>
                    <a:lnTo>
                      <a:pt x="124" y="614"/>
                    </a:lnTo>
                    <a:lnTo>
                      <a:pt x="125" y="612"/>
                    </a:lnTo>
                    <a:lnTo>
                      <a:pt x="125" y="604"/>
                    </a:lnTo>
                    <a:lnTo>
                      <a:pt x="126" y="620"/>
                    </a:lnTo>
                    <a:lnTo>
                      <a:pt x="128" y="623"/>
                    </a:lnTo>
                    <a:lnTo>
                      <a:pt x="129" y="618"/>
                    </a:lnTo>
                    <a:lnTo>
                      <a:pt x="129" y="612"/>
                    </a:lnTo>
                    <a:lnTo>
                      <a:pt x="130" y="616"/>
                    </a:lnTo>
                    <a:lnTo>
                      <a:pt x="131" y="614"/>
                    </a:lnTo>
                    <a:lnTo>
                      <a:pt x="133" y="619"/>
                    </a:lnTo>
                    <a:lnTo>
                      <a:pt x="133" y="615"/>
                    </a:lnTo>
                    <a:lnTo>
                      <a:pt x="135" y="601"/>
                    </a:lnTo>
                    <a:lnTo>
                      <a:pt x="135" y="599"/>
                    </a:lnTo>
                    <a:lnTo>
                      <a:pt x="136" y="599"/>
                    </a:lnTo>
                    <a:lnTo>
                      <a:pt x="137" y="598"/>
                    </a:lnTo>
                    <a:lnTo>
                      <a:pt x="138" y="595"/>
                    </a:lnTo>
                    <a:lnTo>
                      <a:pt x="139" y="581"/>
                    </a:lnTo>
                    <a:lnTo>
                      <a:pt x="140" y="583"/>
                    </a:lnTo>
                    <a:lnTo>
                      <a:pt x="141" y="552"/>
                    </a:lnTo>
                    <a:lnTo>
                      <a:pt x="142" y="553"/>
                    </a:lnTo>
                    <a:lnTo>
                      <a:pt x="143" y="542"/>
                    </a:lnTo>
                    <a:lnTo>
                      <a:pt x="144" y="514"/>
                    </a:lnTo>
                    <a:lnTo>
                      <a:pt x="145" y="400"/>
                    </a:lnTo>
                    <a:lnTo>
                      <a:pt x="146" y="149"/>
                    </a:lnTo>
                    <a:lnTo>
                      <a:pt x="146" y="3"/>
                    </a:lnTo>
                    <a:lnTo>
                      <a:pt x="147" y="0"/>
                    </a:lnTo>
                    <a:lnTo>
                      <a:pt x="148" y="221"/>
                    </a:lnTo>
                    <a:lnTo>
                      <a:pt x="148" y="424"/>
                    </a:lnTo>
                    <a:lnTo>
                      <a:pt x="150" y="496"/>
                    </a:lnTo>
                    <a:lnTo>
                      <a:pt x="150" y="549"/>
                    </a:lnTo>
                    <a:lnTo>
                      <a:pt x="151" y="567"/>
                    </a:lnTo>
                    <a:lnTo>
                      <a:pt x="153" y="571"/>
                    </a:lnTo>
                    <a:lnTo>
                      <a:pt x="153" y="573"/>
                    </a:lnTo>
                    <a:lnTo>
                      <a:pt x="155" y="590"/>
                    </a:lnTo>
                    <a:lnTo>
                      <a:pt x="155" y="586"/>
                    </a:lnTo>
                    <a:lnTo>
                      <a:pt x="156" y="593"/>
                    </a:lnTo>
                    <a:lnTo>
                      <a:pt x="157" y="598"/>
                    </a:lnTo>
                    <a:lnTo>
                      <a:pt x="159" y="604"/>
                    </a:lnTo>
                    <a:lnTo>
                      <a:pt x="159" y="616"/>
                    </a:lnTo>
                    <a:lnTo>
                      <a:pt x="161" y="594"/>
                    </a:lnTo>
                    <a:lnTo>
                      <a:pt x="161" y="581"/>
                    </a:lnTo>
                    <a:lnTo>
                      <a:pt x="162" y="601"/>
                    </a:lnTo>
                    <a:lnTo>
                      <a:pt x="163" y="608"/>
                    </a:lnTo>
                    <a:lnTo>
                      <a:pt x="164" y="615"/>
                    </a:lnTo>
                    <a:lnTo>
                      <a:pt x="165" y="623"/>
                    </a:lnTo>
                    <a:lnTo>
                      <a:pt x="165" y="612"/>
                    </a:lnTo>
                    <a:lnTo>
                      <a:pt x="167" y="614"/>
                    </a:lnTo>
                    <a:lnTo>
                      <a:pt x="167" y="628"/>
                    </a:lnTo>
                    <a:lnTo>
                      <a:pt x="168" y="626"/>
                    </a:lnTo>
                    <a:lnTo>
                      <a:pt x="169" y="616"/>
                    </a:lnTo>
                    <a:lnTo>
                      <a:pt x="170" y="628"/>
                    </a:lnTo>
                    <a:lnTo>
                      <a:pt x="171" y="625"/>
                    </a:lnTo>
                    <a:lnTo>
                      <a:pt x="173" y="619"/>
                    </a:lnTo>
                    <a:lnTo>
                      <a:pt x="173" y="614"/>
                    </a:lnTo>
                    <a:lnTo>
                      <a:pt x="173" y="623"/>
                    </a:lnTo>
                    <a:lnTo>
                      <a:pt x="175" y="629"/>
                    </a:lnTo>
                    <a:lnTo>
                      <a:pt x="176" y="618"/>
                    </a:lnTo>
                    <a:lnTo>
                      <a:pt x="176" y="630"/>
                    </a:lnTo>
                    <a:lnTo>
                      <a:pt x="178" y="632"/>
                    </a:lnTo>
                    <a:lnTo>
                      <a:pt x="179" y="622"/>
                    </a:lnTo>
                    <a:lnTo>
                      <a:pt x="179" y="628"/>
                    </a:lnTo>
                    <a:lnTo>
                      <a:pt x="180" y="632"/>
                    </a:lnTo>
                    <a:lnTo>
                      <a:pt x="181" y="622"/>
                    </a:lnTo>
                    <a:lnTo>
                      <a:pt x="182" y="625"/>
                    </a:lnTo>
                    <a:lnTo>
                      <a:pt x="183" y="623"/>
                    </a:lnTo>
                    <a:lnTo>
                      <a:pt x="184" y="632"/>
                    </a:lnTo>
                    <a:lnTo>
                      <a:pt x="185" y="626"/>
                    </a:lnTo>
                    <a:lnTo>
                      <a:pt x="186" y="628"/>
                    </a:lnTo>
                    <a:lnTo>
                      <a:pt x="187" y="623"/>
                    </a:lnTo>
                    <a:lnTo>
                      <a:pt x="188" y="623"/>
                    </a:lnTo>
                    <a:lnTo>
                      <a:pt x="189" y="618"/>
                    </a:lnTo>
                    <a:lnTo>
                      <a:pt x="189" y="623"/>
                    </a:lnTo>
                    <a:lnTo>
                      <a:pt x="190" y="628"/>
                    </a:lnTo>
                    <a:lnTo>
                      <a:pt x="192" y="619"/>
                    </a:lnTo>
                    <a:lnTo>
                      <a:pt x="192" y="611"/>
                    </a:lnTo>
                    <a:lnTo>
                      <a:pt x="193" y="602"/>
                    </a:lnTo>
                    <a:lnTo>
                      <a:pt x="195" y="607"/>
                    </a:lnTo>
                    <a:lnTo>
                      <a:pt x="195" y="608"/>
                    </a:lnTo>
                    <a:lnTo>
                      <a:pt x="197" y="619"/>
                    </a:lnTo>
                    <a:lnTo>
                      <a:pt x="197" y="620"/>
                    </a:lnTo>
                    <a:lnTo>
                      <a:pt x="198" y="615"/>
                    </a:lnTo>
                    <a:lnTo>
                      <a:pt x="199" y="612"/>
                    </a:lnTo>
                    <a:lnTo>
                      <a:pt x="200" y="609"/>
                    </a:lnTo>
                    <a:lnTo>
                      <a:pt x="201" y="616"/>
                    </a:lnTo>
                    <a:lnTo>
                      <a:pt x="202" y="607"/>
                    </a:lnTo>
                    <a:lnTo>
                      <a:pt x="203" y="605"/>
                    </a:lnTo>
                    <a:lnTo>
                      <a:pt x="203" y="599"/>
                    </a:lnTo>
                    <a:lnTo>
                      <a:pt x="205" y="611"/>
                    </a:lnTo>
                    <a:lnTo>
                      <a:pt x="205" y="605"/>
                    </a:lnTo>
                    <a:lnTo>
                      <a:pt x="206" y="620"/>
                    </a:lnTo>
                    <a:lnTo>
                      <a:pt x="207" y="619"/>
                    </a:lnTo>
                    <a:lnTo>
                      <a:pt x="208" y="611"/>
                    </a:lnTo>
                    <a:lnTo>
                      <a:pt x="209" y="620"/>
                    </a:lnTo>
                    <a:lnTo>
                      <a:pt x="210" y="629"/>
                    </a:lnTo>
                    <a:lnTo>
                      <a:pt x="211" y="626"/>
                    </a:lnTo>
                    <a:lnTo>
                      <a:pt x="212" y="626"/>
                    </a:lnTo>
                    <a:lnTo>
                      <a:pt x="213" y="622"/>
                    </a:lnTo>
                    <a:lnTo>
                      <a:pt x="214" y="626"/>
                    </a:lnTo>
                    <a:lnTo>
                      <a:pt x="215" y="633"/>
                    </a:lnTo>
                    <a:lnTo>
                      <a:pt x="216" y="628"/>
                    </a:lnTo>
                    <a:lnTo>
                      <a:pt x="217" y="628"/>
                    </a:lnTo>
                    <a:lnTo>
                      <a:pt x="218" y="626"/>
                    </a:lnTo>
                    <a:lnTo>
                      <a:pt x="219" y="629"/>
                    </a:lnTo>
                    <a:lnTo>
                      <a:pt x="220" y="625"/>
                    </a:lnTo>
                    <a:lnTo>
                      <a:pt x="221" y="628"/>
                    </a:lnTo>
                    <a:lnTo>
                      <a:pt x="221" y="629"/>
                    </a:lnTo>
                    <a:lnTo>
                      <a:pt x="222" y="639"/>
                    </a:lnTo>
                    <a:lnTo>
                      <a:pt x="223" y="619"/>
                    </a:lnTo>
                    <a:lnTo>
                      <a:pt x="224" y="623"/>
                    </a:lnTo>
                    <a:lnTo>
                      <a:pt x="225" y="630"/>
                    </a:lnTo>
                    <a:lnTo>
                      <a:pt x="226" y="629"/>
                    </a:lnTo>
                    <a:lnTo>
                      <a:pt x="226" y="628"/>
                    </a:lnTo>
                    <a:lnTo>
                      <a:pt x="228" y="633"/>
                    </a:lnTo>
                    <a:lnTo>
                      <a:pt x="229" y="629"/>
                    </a:lnTo>
                    <a:lnTo>
                      <a:pt x="229" y="623"/>
                    </a:lnTo>
                    <a:lnTo>
                      <a:pt x="231" y="632"/>
                    </a:lnTo>
                    <a:lnTo>
                      <a:pt x="232" y="620"/>
                    </a:lnTo>
                    <a:lnTo>
                      <a:pt x="233" y="614"/>
                    </a:lnTo>
                    <a:lnTo>
                      <a:pt x="233" y="611"/>
                    </a:lnTo>
                    <a:lnTo>
                      <a:pt x="234" y="623"/>
                    </a:lnTo>
                    <a:lnTo>
                      <a:pt x="235" y="614"/>
                    </a:lnTo>
                    <a:lnTo>
                      <a:pt x="237" y="615"/>
                    </a:lnTo>
                    <a:lnTo>
                      <a:pt x="238" y="616"/>
                    </a:lnTo>
                    <a:lnTo>
                      <a:pt x="239" y="632"/>
                    </a:lnTo>
                    <a:lnTo>
                      <a:pt x="240" y="615"/>
                    </a:lnTo>
                    <a:lnTo>
                      <a:pt x="241" y="625"/>
                    </a:lnTo>
                    <a:lnTo>
                      <a:pt x="242" y="619"/>
                    </a:lnTo>
                    <a:lnTo>
                      <a:pt x="243" y="629"/>
                    </a:lnTo>
                    <a:lnTo>
                      <a:pt x="243" y="623"/>
                    </a:lnTo>
                    <a:lnTo>
                      <a:pt x="244" y="623"/>
                    </a:lnTo>
                    <a:lnTo>
                      <a:pt x="245" y="630"/>
                    </a:lnTo>
                    <a:lnTo>
                      <a:pt x="246" y="625"/>
                    </a:lnTo>
                    <a:lnTo>
                      <a:pt x="248" y="623"/>
                    </a:lnTo>
                    <a:lnTo>
                      <a:pt x="249" y="620"/>
                    </a:lnTo>
                    <a:lnTo>
                      <a:pt x="249" y="626"/>
                    </a:lnTo>
                    <a:lnTo>
                      <a:pt x="250" y="630"/>
                    </a:lnTo>
                    <a:lnTo>
                      <a:pt x="251" y="633"/>
                    </a:lnTo>
                    <a:lnTo>
                      <a:pt x="252" y="622"/>
                    </a:lnTo>
                    <a:lnTo>
                      <a:pt x="253" y="626"/>
                    </a:lnTo>
                    <a:lnTo>
                      <a:pt x="254" y="632"/>
                    </a:lnTo>
                    <a:lnTo>
                      <a:pt x="255" y="628"/>
                    </a:lnTo>
                    <a:lnTo>
                      <a:pt x="255" y="623"/>
                    </a:lnTo>
                    <a:lnTo>
                      <a:pt x="257" y="626"/>
                    </a:lnTo>
                    <a:lnTo>
                      <a:pt x="258" y="629"/>
                    </a:lnTo>
                    <a:lnTo>
                      <a:pt x="259" y="633"/>
                    </a:lnTo>
                    <a:lnTo>
                      <a:pt x="260" y="630"/>
                    </a:lnTo>
                    <a:lnTo>
                      <a:pt x="260" y="623"/>
                    </a:lnTo>
                    <a:lnTo>
                      <a:pt x="261" y="623"/>
                    </a:lnTo>
                    <a:lnTo>
                      <a:pt x="262" y="628"/>
                    </a:lnTo>
                    <a:lnTo>
                      <a:pt x="264" y="626"/>
                    </a:lnTo>
                    <a:lnTo>
                      <a:pt x="264" y="630"/>
                    </a:lnTo>
                    <a:lnTo>
                      <a:pt x="265" y="626"/>
                    </a:lnTo>
                    <a:lnTo>
                      <a:pt x="266" y="632"/>
                    </a:lnTo>
                    <a:lnTo>
                      <a:pt x="267" y="630"/>
                    </a:lnTo>
                    <a:lnTo>
                      <a:pt x="267" y="633"/>
                    </a:lnTo>
                    <a:lnTo>
                      <a:pt x="269" y="620"/>
                    </a:lnTo>
                    <a:lnTo>
                      <a:pt x="269" y="630"/>
                    </a:lnTo>
                    <a:lnTo>
                      <a:pt x="271" y="632"/>
                    </a:lnTo>
                    <a:lnTo>
                      <a:pt x="271" y="633"/>
                    </a:lnTo>
                    <a:lnTo>
                      <a:pt x="273" y="632"/>
                    </a:lnTo>
                    <a:lnTo>
                      <a:pt x="274" y="632"/>
                    </a:lnTo>
                    <a:lnTo>
                      <a:pt x="275" y="635"/>
                    </a:lnTo>
                    <a:lnTo>
                      <a:pt x="276" y="635"/>
                    </a:lnTo>
                    <a:lnTo>
                      <a:pt x="277" y="626"/>
                    </a:lnTo>
                    <a:lnTo>
                      <a:pt x="277" y="622"/>
                    </a:lnTo>
                    <a:lnTo>
                      <a:pt x="279" y="630"/>
                    </a:lnTo>
                    <a:lnTo>
                      <a:pt x="279" y="628"/>
                    </a:lnTo>
                    <a:lnTo>
                      <a:pt x="281" y="632"/>
                    </a:lnTo>
                    <a:lnTo>
                      <a:pt x="282" y="630"/>
                    </a:lnTo>
                    <a:lnTo>
                      <a:pt x="283" y="628"/>
                    </a:lnTo>
                    <a:lnTo>
                      <a:pt x="284" y="626"/>
                    </a:lnTo>
                    <a:lnTo>
                      <a:pt x="284" y="633"/>
                    </a:lnTo>
                    <a:lnTo>
                      <a:pt x="286" y="611"/>
                    </a:lnTo>
                    <a:lnTo>
                      <a:pt x="286" y="636"/>
                    </a:lnTo>
                    <a:lnTo>
                      <a:pt x="288" y="628"/>
                    </a:lnTo>
                    <a:lnTo>
                      <a:pt x="290" y="633"/>
                    </a:lnTo>
                    <a:lnTo>
                      <a:pt x="290" y="626"/>
                    </a:lnTo>
                    <a:lnTo>
                      <a:pt x="292" y="622"/>
                    </a:lnTo>
                    <a:lnTo>
                      <a:pt x="292" y="625"/>
                    </a:lnTo>
                    <a:lnTo>
                      <a:pt x="293" y="625"/>
                    </a:lnTo>
                    <a:lnTo>
                      <a:pt x="294" y="630"/>
                    </a:lnTo>
                    <a:lnTo>
                      <a:pt x="294" y="628"/>
                    </a:lnTo>
                    <a:lnTo>
                      <a:pt x="296" y="622"/>
                    </a:lnTo>
                    <a:lnTo>
                      <a:pt x="296" y="630"/>
                    </a:lnTo>
                    <a:lnTo>
                      <a:pt x="298" y="630"/>
                    </a:lnTo>
                    <a:lnTo>
                      <a:pt x="298" y="626"/>
                    </a:lnTo>
                    <a:lnTo>
                      <a:pt x="299" y="623"/>
                    </a:lnTo>
                    <a:lnTo>
                      <a:pt x="300" y="625"/>
                    </a:lnTo>
                    <a:lnTo>
                      <a:pt x="302" y="628"/>
                    </a:lnTo>
                    <a:lnTo>
                      <a:pt x="302" y="629"/>
                    </a:lnTo>
                    <a:lnTo>
                      <a:pt x="304" y="623"/>
                    </a:lnTo>
                    <a:lnTo>
                      <a:pt x="304" y="630"/>
                    </a:lnTo>
                    <a:lnTo>
                      <a:pt x="305" y="618"/>
                    </a:lnTo>
                    <a:lnTo>
                      <a:pt x="305" y="628"/>
                    </a:lnTo>
                    <a:lnTo>
                      <a:pt x="307" y="619"/>
                    </a:lnTo>
                    <a:lnTo>
                      <a:pt x="308" y="608"/>
                    </a:lnTo>
                    <a:lnTo>
                      <a:pt x="309" y="604"/>
                    </a:lnTo>
                    <a:lnTo>
                      <a:pt x="309" y="620"/>
                    </a:lnTo>
                    <a:lnTo>
                      <a:pt x="310" y="623"/>
                    </a:lnTo>
                    <a:lnTo>
                      <a:pt x="311" y="620"/>
                    </a:lnTo>
                    <a:lnTo>
                      <a:pt x="313" y="623"/>
                    </a:lnTo>
                    <a:lnTo>
                      <a:pt x="313" y="629"/>
                    </a:lnTo>
                    <a:lnTo>
                      <a:pt x="314" y="632"/>
                    </a:lnTo>
                    <a:lnTo>
                      <a:pt x="315" y="628"/>
                    </a:lnTo>
                    <a:lnTo>
                      <a:pt x="316" y="628"/>
                    </a:lnTo>
                    <a:lnTo>
                      <a:pt x="317" y="628"/>
                    </a:lnTo>
                    <a:lnTo>
                      <a:pt x="318" y="623"/>
                    </a:lnTo>
                    <a:lnTo>
                      <a:pt x="318" y="625"/>
                    </a:lnTo>
                    <a:lnTo>
                      <a:pt x="319" y="623"/>
                    </a:lnTo>
                    <a:lnTo>
                      <a:pt x="321" y="632"/>
                    </a:lnTo>
                    <a:lnTo>
                      <a:pt x="322" y="630"/>
                    </a:lnTo>
                    <a:lnTo>
                      <a:pt x="323" y="625"/>
                    </a:lnTo>
                    <a:lnTo>
                      <a:pt x="324" y="630"/>
                    </a:lnTo>
                    <a:lnTo>
                      <a:pt x="324" y="632"/>
                    </a:lnTo>
                    <a:lnTo>
                      <a:pt x="325" y="625"/>
                    </a:lnTo>
                    <a:lnTo>
                      <a:pt x="326" y="623"/>
                    </a:lnTo>
                    <a:lnTo>
                      <a:pt x="327" y="630"/>
                    </a:lnTo>
                    <a:lnTo>
                      <a:pt x="328" y="633"/>
                    </a:lnTo>
                    <a:lnTo>
                      <a:pt x="330" y="628"/>
                    </a:lnTo>
                    <a:lnTo>
                      <a:pt x="330" y="629"/>
                    </a:lnTo>
                    <a:lnTo>
                      <a:pt x="331" y="633"/>
                    </a:lnTo>
                    <a:lnTo>
                      <a:pt x="332" y="626"/>
                    </a:lnTo>
                    <a:lnTo>
                      <a:pt x="333" y="633"/>
                    </a:lnTo>
                    <a:lnTo>
                      <a:pt x="334" y="639"/>
                    </a:lnTo>
                    <a:lnTo>
                      <a:pt x="335" y="637"/>
                    </a:lnTo>
                    <a:lnTo>
                      <a:pt x="336" y="636"/>
                    </a:lnTo>
                    <a:lnTo>
                      <a:pt x="337" y="630"/>
                    </a:lnTo>
                    <a:lnTo>
                      <a:pt x="338" y="635"/>
                    </a:lnTo>
                    <a:lnTo>
                      <a:pt x="340" y="623"/>
                    </a:lnTo>
                    <a:lnTo>
                      <a:pt x="341" y="626"/>
                    </a:lnTo>
                    <a:lnTo>
                      <a:pt x="341" y="632"/>
                    </a:lnTo>
                    <a:lnTo>
                      <a:pt x="342" y="636"/>
                    </a:lnTo>
                    <a:lnTo>
                      <a:pt x="343" y="635"/>
                    </a:lnTo>
                    <a:lnTo>
                      <a:pt x="344" y="635"/>
                    </a:lnTo>
                    <a:lnTo>
                      <a:pt x="345" y="635"/>
                    </a:lnTo>
                    <a:lnTo>
                      <a:pt x="345" y="639"/>
                    </a:lnTo>
                    <a:lnTo>
                      <a:pt x="347" y="637"/>
                    </a:lnTo>
                    <a:lnTo>
                      <a:pt x="348" y="632"/>
                    </a:lnTo>
                    <a:lnTo>
                      <a:pt x="348" y="636"/>
                    </a:lnTo>
                    <a:lnTo>
                      <a:pt x="350" y="635"/>
                    </a:lnTo>
                    <a:lnTo>
                      <a:pt x="351" y="628"/>
                    </a:lnTo>
                    <a:lnTo>
                      <a:pt x="352" y="633"/>
                    </a:lnTo>
                    <a:lnTo>
                      <a:pt x="352" y="630"/>
                    </a:lnTo>
                    <a:lnTo>
                      <a:pt x="353" y="620"/>
                    </a:lnTo>
                    <a:lnTo>
                      <a:pt x="354" y="616"/>
                    </a:lnTo>
                    <a:lnTo>
                      <a:pt x="355" y="625"/>
                    </a:lnTo>
                    <a:lnTo>
                      <a:pt x="355" y="619"/>
                    </a:lnTo>
                    <a:lnTo>
                      <a:pt x="357" y="623"/>
                    </a:lnTo>
                    <a:lnTo>
                      <a:pt x="358" y="618"/>
                    </a:lnTo>
                    <a:lnTo>
                      <a:pt x="359" y="611"/>
                    </a:lnTo>
                    <a:lnTo>
                      <a:pt x="360" y="584"/>
                    </a:lnTo>
                    <a:lnTo>
                      <a:pt x="361" y="584"/>
                    </a:lnTo>
                    <a:lnTo>
                      <a:pt x="362" y="593"/>
                    </a:lnTo>
                    <a:lnTo>
                      <a:pt x="363" y="609"/>
                    </a:lnTo>
                    <a:lnTo>
                      <a:pt x="364" y="605"/>
                    </a:lnTo>
                    <a:lnTo>
                      <a:pt x="365" y="623"/>
                    </a:lnTo>
                    <a:lnTo>
                      <a:pt x="366" y="616"/>
                    </a:lnTo>
                    <a:lnTo>
                      <a:pt x="368" y="615"/>
                    </a:lnTo>
                    <a:lnTo>
                      <a:pt x="368" y="619"/>
                    </a:lnTo>
                    <a:lnTo>
                      <a:pt x="369" y="628"/>
                    </a:lnTo>
                    <a:lnTo>
                      <a:pt x="370" y="629"/>
                    </a:lnTo>
                    <a:lnTo>
                      <a:pt x="371" y="616"/>
                    </a:lnTo>
                    <a:lnTo>
                      <a:pt x="372" y="614"/>
                    </a:lnTo>
                    <a:lnTo>
                      <a:pt x="373" y="625"/>
                    </a:lnTo>
                    <a:lnTo>
                      <a:pt x="374" y="626"/>
                    </a:lnTo>
                    <a:lnTo>
                      <a:pt x="375" y="620"/>
                    </a:lnTo>
                    <a:lnTo>
                      <a:pt x="375" y="622"/>
                    </a:lnTo>
                    <a:lnTo>
                      <a:pt x="377" y="632"/>
                    </a:lnTo>
                    <a:lnTo>
                      <a:pt x="377" y="630"/>
                    </a:lnTo>
                    <a:lnTo>
                      <a:pt x="378" y="622"/>
                    </a:lnTo>
                    <a:lnTo>
                      <a:pt x="380" y="626"/>
                    </a:lnTo>
                    <a:lnTo>
                      <a:pt x="380" y="623"/>
                    </a:lnTo>
                    <a:lnTo>
                      <a:pt x="381" y="636"/>
                    </a:lnTo>
                    <a:lnTo>
                      <a:pt x="382" y="625"/>
                    </a:lnTo>
                    <a:lnTo>
                      <a:pt x="383" y="630"/>
                    </a:lnTo>
                    <a:lnTo>
                      <a:pt x="384" y="625"/>
                    </a:lnTo>
                    <a:lnTo>
                      <a:pt x="385" y="616"/>
                    </a:lnTo>
                    <a:lnTo>
                      <a:pt x="385" y="623"/>
                    </a:lnTo>
                    <a:lnTo>
                      <a:pt x="387" y="609"/>
                    </a:lnTo>
                    <a:lnTo>
                      <a:pt x="387" y="602"/>
                    </a:lnTo>
                    <a:lnTo>
                      <a:pt x="389" y="595"/>
                    </a:lnTo>
                    <a:lnTo>
                      <a:pt x="389" y="590"/>
                    </a:lnTo>
                    <a:lnTo>
                      <a:pt x="390" y="615"/>
                    </a:lnTo>
                    <a:lnTo>
                      <a:pt x="391" y="626"/>
                    </a:lnTo>
                    <a:lnTo>
                      <a:pt x="392" y="620"/>
                    </a:lnTo>
                    <a:lnTo>
                      <a:pt x="393" y="633"/>
                    </a:lnTo>
                    <a:lnTo>
                      <a:pt x="394" y="625"/>
                    </a:lnTo>
                    <a:lnTo>
                      <a:pt x="395" y="623"/>
                    </a:lnTo>
                    <a:lnTo>
                      <a:pt x="396" y="626"/>
                    </a:lnTo>
                    <a:lnTo>
                      <a:pt x="396" y="637"/>
                    </a:lnTo>
                    <a:lnTo>
                      <a:pt x="398" y="628"/>
                    </a:lnTo>
                    <a:lnTo>
                      <a:pt x="399" y="630"/>
                    </a:lnTo>
                    <a:lnTo>
                      <a:pt x="400" y="626"/>
                    </a:lnTo>
                    <a:lnTo>
                      <a:pt x="400" y="630"/>
                    </a:lnTo>
                    <a:lnTo>
                      <a:pt x="402" y="630"/>
                    </a:lnTo>
                    <a:lnTo>
                      <a:pt x="403" y="626"/>
                    </a:lnTo>
                    <a:lnTo>
                      <a:pt x="403" y="625"/>
                    </a:lnTo>
                    <a:lnTo>
                      <a:pt x="404" y="632"/>
                    </a:lnTo>
                    <a:lnTo>
                      <a:pt x="406" y="623"/>
                    </a:lnTo>
                    <a:lnTo>
                      <a:pt x="406" y="620"/>
                    </a:lnTo>
                    <a:lnTo>
                      <a:pt x="407" y="629"/>
                    </a:lnTo>
                    <a:lnTo>
                      <a:pt x="408" y="635"/>
                    </a:lnTo>
                    <a:lnTo>
                      <a:pt x="409" y="636"/>
                    </a:lnTo>
                    <a:lnTo>
                      <a:pt x="410" y="635"/>
                    </a:lnTo>
                    <a:lnTo>
                      <a:pt x="411" y="630"/>
                    </a:lnTo>
                    <a:lnTo>
                      <a:pt x="412" y="632"/>
                    </a:lnTo>
                    <a:lnTo>
                      <a:pt x="414" y="622"/>
                    </a:lnTo>
                    <a:lnTo>
                      <a:pt x="414" y="629"/>
                    </a:lnTo>
                    <a:lnTo>
                      <a:pt x="415" y="630"/>
                    </a:lnTo>
                    <a:lnTo>
                      <a:pt x="417" y="632"/>
                    </a:lnTo>
                    <a:lnTo>
                      <a:pt x="418" y="633"/>
                    </a:lnTo>
                    <a:lnTo>
                      <a:pt x="418" y="625"/>
                    </a:lnTo>
                    <a:lnTo>
                      <a:pt x="419" y="633"/>
                    </a:lnTo>
                    <a:lnTo>
                      <a:pt x="420" y="635"/>
                    </a:lnTo>
                    <a:lnTo>
                      <a:pt x="421" y="633"/>
                    </a:lnTo>
                    <a:lnTo>
                      <a:pt x="422" y="628"/>
                    </a:lnTo>
                    <a:lnTo>
                      <a:pt x="423" y="628"/>
                    </a:lnTo>
                    <a:lnTo>
                      <a:pt x="424" y="635"/>
                    </a:lnTo>
                    <a:lnTo>
                      <a:pt x="425" y="637"/>
                    </a:lnTo>
                    <a:lnTo>
                      <a:pt x="426" y="633"/>
                    </a:lnTo>
                    <a:lnTo>
                      <a:pt x="427" y="636"/>
                    </a:lnTo>
                    <a:lnTo>
                      <a:pt x="427" y="633"/>
                    </a:lnTo>
                    <a:lnTo>
                      <a:pt x="429" y="626"/>
                    </a:lnTo>
                    <a:lnTo>
                      <a:pt x="429" y="628"/>
                    </a:lnTo>
                    <a:lnTo>
                      <a:pt x="430" y="635"/>
                    </a:lnTo>
                    <a:lnTo>
                      <a:pt x="431" y="636"/>
                    </a:lnTo>
                    <a:lnTo>
                      <a:pt x="432" y="637"/>
                    </a:lnTo>
                    <a:lnTo>
                      <a:pt x="433" y="633"/>
                    </a:lnTo>
                    <a:lnTo>
                      <a:pt x="434" y="629"/>
                    </a:lnTo>
                    <a:lnTo>
                      <a:pt x="435" y="635"/>
                    </a:lnTo>
                    <a:lnTo>
                      <a:pt x="436" y="635"/>
                    </a:lnTo>
                    <a:lnTo>
                      <a:pt x="437" y="632"/>
                    </a:lnTo>
                    <a:lnTo>
                      <a:pt x="438" y="633"/>
                    </a:lnTo>
                    <a:lnTo>
                      <a:pt x="438" y="635"/>
                    </a:lnTo>
                    <a:lnTo>
                      <a:pt x="440" y="639"/>
                    </a:lnTo>
                    <a:lnTo>
                      <a:pt x="441" y="635"/>
                    </a:lnTo>
                    <a:lnTo>
                      <a:pt x="441" y="636"/>
                    </a:lnTo>
                    <a:lnTo>
                      <a:pt x="443" y="626"/>
                    </a:lnTo>
                    <a:lnTo>
                      <a:pt x="443" y="623"/>
                    </a:lnTo>
                    <a:lnTo>
                      <a:pt x="444" y="637"/>
                    </a:lnTo>
                    <a:lnTo>
                      <a:pt x="445" y="633"/>
                    </a:lnTo>
                    <a:lnTo>
                      <a:pt x="446" y="636"/>
                    </a:lnTo>
                    <a:lnTo>
                      <a:pt x="446" y="637"/>
                    </a:lnTo>
                    <a:lnTo>
                      <a:pt x="449" y="639"/>
                    </a:lnTo>
                    <a:lnTo>
                      <a:pt x="449" y="635"/>
                    </a:lnTo>
                    <a:lnTo>
                      <a:pt x="450" y="636"/>
                    </a:lnTo>
                    <a:lnTo>
                      <a:pt x="451" y="628"/>
                    </a:lnTo>
                    <a:lnTo>
                      <a:pt x="451" y="630"/>
                    </a:lnTo>
                    <a:lnTo>
                      <a:pt x="453" y="630"/>
                    </a:lnTo>
                    <a:lnTo>
                      <a:pt x="454" y="633"/>
                    </a:lnTo>
                    <a:lnTo>
                      <a:pt x="455" y="635"/>
                    </a:lnTo>
                    <a:lnTo>
                      <a:pt x="457" y="632"/>
                    </a:lnTo>
                    <a:lnTo>
                      <a:pt x="458" y="630"/>
                    </a:lnTo>
                    <a:lnTo>
                      <a:pt x="459" y="637"/>
                    </a:lnTo>
                    <a:lnTo>
                      <a:pt x="460" y="629"/>
                    </a:lnTo>
                    <a:lnTo>
                      <a:pt x="461" y="626"/>
                    </a:lnTo>
                    <a:lnTo>
                      <a:pt x="462" y="636"/>
                    </a:lnTo>
                    <a:lnTo>
                      <a:pt x="463" y="633"/>
                    </a:lnTo>
                    <a:lnTo>
                      <a:pt x="464" y="637"/>
                    </a:lnTo>
                    <a:lnTo>
                      <a:pt x="464" y="636"/>
                    </a:lnTo>
                    <a:lnTo>
                      <a:pt x="466" y="636"/>
                    </a:lnTo>
                    <a:lnTo>
                      <a:pt x="466" y="628"/>
                    </a:lnTo>
                    <a:lnTo>
                      <a:pt x="468" y="630"/>
                    </a:lnTo>
                    <a:lnTo>
                      <a:pt x="468" y="632"/>
                    </a:lnTo>
                    <a:lnTo>
                      <a:pt x="469" y="635"/>
                    </a:lnTo>
                    <a:lnTo>
                      <a:pt x="471" y="632"/>
                    </a:lnTo>
                    <a:lnTo>
                      <a:pt x="471" y="633"/>
                    </a:lnTo>
                    <a:lnTo>
                      <a:pt x="472" y="639"/>
                    </a:lnTo>
                    <a:lnTo>
                      <a:pt x="473" y="637"/>
                    </a:lnTo>
                    <a:lnTo>
                      <a:pt x="474" y="632"/>
                    </a:lnTo>
                    <a:lnTo>
                      <a:pt x="475" y="636"/>
                    </a:lnTo>
                    <a:lnTo>
                      <a:pt x="477" y="637"/>
                    </a:lnTo>
                    <a:lnTo>
                      <a:pt x="478" y="635"/>
                    </a:lnTo>
                    <a:lnTo>
                      <a:pt x="479" y="637"/>
                    </a:lnTo>
                    <a:lnTo>
                      <a:pt x="480" y="633"/>
                    </a:lnTo>
                    <a:lnTo>
                      <a:pt x="481" y="636"/>
                    </a:lnTo>
                    <a:lnTo>
                      <a:pt x="482" y="633"/>
                    </a:lnTo>
                    <a:lnTo>
                      <a:pt x="482" y="629"/>
                    </a:lnTo>
                    <a:lnTo>
                      <a:pt x="483" y="632"/>
                    </a:lnTo>
                    <a:lnTo>
                      <a:pt x="484" y="632"/>
                    </a:lnTo>
                    <a:lnTo>
                      <a:pt x="485" y="640"/>
                    </a:lnTo>
                    <a:lnTo>
                      <a:pt x="486" y="630"/>
                    </a:lnTo>
                    <a:lnTo>
                      <a:pt x="487" y="636"/>
                    </a:lnTo>
                    <a:lnTo>
                      <a:pt x="488" y="636"/>
                    </a:lnTo>
                    <a:lnTo>
                      <a:pt x="489" y="633"/>
                    </a:lnTo>
                    <a:lnTo>
                      <a:pt x="490" y="637"/>
                    </a:lnTo>
                    <a:lnTo>
                      <a:pt x="491" y="640"/>
                    </a:lnTo>
                    <a:lnTo>
                      <a:pt x="492" y="639"/>
                    </a:lnTo>
                    <a:lnTo>
                      <a:pt x="492" y="637"/>
                    </a:lnTo>
                    <a:lnTo>
                      <a:pt x="493" y="639"/>
                    </a:lnTo>
                    <a:lnTo>
                      <a:pt x="494" y="636"/>
                    </a:lnTo>
                    <a:lnTo>
                      <a:pt x="496" y="636"/>
                    </a:lnTo>
                    <a:lnTo>
                      <a:pt x="496" y="633"/>
                    </a:lnTo>
                    <a:lnTo>
                      <a:pt x="497" y="637"/>
                    </a:lnTo>
                    <a:lnTo>
                      <a:pt x="498" y="639"/>
                    </a:lnTo>
                    <a:lnTo>
                      <a:pt x="499" y="635"/>
                    </a:lnTo>
                    <a:lnTo>
                      <a:pt x="500" y="637"/>
                    </a:lnTo>
                    <a:lnTo>
                      <a:pt x="501" y="636"/>
                    </a:lnTo>
                    <a:lnTo>
                      <a:pt x="502" y="643"/>
                    </a:lnTo>
                    <a:lnTo>
                      <a:pt x="503" y="629"/>
                    </a:lnTo>
                    <a:lnTo>
                      <a:pt x="504" y="630"/>
                    </a:lnTo>
                    <a:lnTo>
                      <a:pt x="505" y="630"/>
                    </a:lnTo>
                    <a:lnTo>
                      <a:pt x="505" y="636"/>
                    </a:lnTo>
                    <a:lnTo>
                      <a:pt x="507" y="632"/>
                    </a:lnTo>
                    <a:lnTo>
                      <a:pt x="507" y="628"/>
                    </a:lnTo>
                    <a:lnTo>
                      <a:pt x="509" y="623"/>
                    </a:lnTo>
                    <a:lnTo>
                      <a:pt x="510" y="625"/>
                    </a:lnTo>
                    <a:lnTo>
                      <a:pt x="512" y="633"/>
                    </a:lnTo>
                    <a:lnTo>
                      <a:pt x="512" y="636"/>
                    </a:lnTo>
                    <a:lnTo>
                      <a:pt x="513" y="636"/>
                    </a:lnTo>
                    <a:lnTo>
                      <a:pt x="514" y="630"/>
                    </a:lnTo>
                    <a:lnTo>
                      <a:pt x="515" y="623"/>
                    </a:lnTo>
                    <a:lnTo>
                      <a:pt x="516" y="620"/>
                    </a:lnTo>
                    <a:lnTo>
                      <a:pt x="517" y="615"/>
                    </a:lnTo>
                    <a:lnTo>
                      <a:pt x="517" y="622"/>
                    </a:lnTo>
                    <a:lnTo>
                      <a:pt x="519" y="618"/>
                    </a:lnTo>
                    <a:lnTo>
                      <a:pt x="520" y="619"/>
                    </a:lnTo>
                    <a:lnTo>
                      <a:pt x="520" y="626"/>
                    </a:lnTo>
                    <a:lnTo>
                      <a:pt x="521" y="619"/>
                    </a:lnTo>
                    <a:lnTo>
                      <a:pt x="522" y="625"/>
                    </a:lnTo>
                    <a:lnTo>
                      <a:pt x="523" y="625"/>
                    </a:lnTo>
                    <a:lnTo>
                      <a:pt x="524" y="629"/>
                    </a:lnTo>
                    <a:lnTo>
                      <a:pt x="525" y="632"/>
                    </a:lnTo>
                    <a:lnTo>
                      <a:pt x="526" y="629"/>
                    </a:lnTo>
                    <a:lnTo>
                      <a:pt x="527" y="632"/>
                    </a:lnTo>
                    <a:lnTo>
                      <a:pt x="528" y="629"/>
                    </a:lnTo>
                    <a:lnTo>
                      <a:pt x="529" y="629"/>
                    </a:lnTo>
                    <a:lnTo>
                      <a:pt x="529" y="630"/>
                    </a:lnTo>
                    <a:lnTo>
                      <a:pt x="531" y="618"/>
                    </a:lnTo>
                    <a:lnTo>
                      <a:pt x="531" y="614"/>
                    </a:lnTo>
                    <a:lnTo>
                      <a:pt x="533" y="614"/>
                    </a:lnTo>
                    <a:lnTo>
                      <a:pt x="533" y="616"/>
                    </a:lnTo>
                    <a:lnTo>
                      <a:pt x="534" y="605"/>
                    </a:lnTo>
                    <a:lnTo>
                      <a:pt x="535" y="605"/>
                    </a:lnTo>
                    <a:lnTo>
                      <a:pt x="536" y="625"/>
                    </a:lnTo>
                    <a:lnTo>
                      <a:pt x="537" y="628"/>
                    </a:lnTo>
                    <a:lnTo>
                      <a:pt x="538" y="630"/>
                    </a:lnTo>
                    <a:lnTo>
                      <a:pt x="539" y="632"/>
                    </a:lnTo>
                    <a:lnTo>
                      <a:pt x="540" y="628"/>
                    </a:lnTo>
                    <a:lnTo>
                      <a:pt x="541" y="633"/>
                    </a:lnTo>
                    <a:lnTo>
                      <a:pt x="542" y="636"/>
                    </a:lnTo>
                    <a:lnTo>
                      <a:pt x="543" y="637"/>
                    </a:lnTo>
                    <a:lnTo>
                      <a:pt x="544" y="632"/>
                    </a:lnTo>
                    <a:lnTo>
                      <a:pt x="545" y="633"/>
                    </a:lnTo>
                    <a:lnTo>
                      <a:pt x="546" y="635"/>
                    </a:lnTo>
                    <a:lnTo>
                      <a:pt x="548" y="635"/>
                    </a:lnTo>
                    <a:lnTo>
                      <a:pt x="549" y="632"/>
                    </a:lnTo>
                    <a:lnTo>
                      <a:pt x="550" y="637"/>
                    </a:lnTo>
                    <a:lnTo>
                      <a:pt x="551" y="636"/>
                    </a:lnTo>
                    <a:lnTo>
                      <a:pt x="552" y="630"/>
                    </a:lnTo>
                    <a:lnTo>
                      <a:pt x="552" y="635"/>
                    </a:lnTo>
                    <a:lnTo>
                      <a:pt x="554" y="633"/>
                    </a:lnTo>
                    <a:lnTo>
                      <a:pt x="555" y="635"/>
                    </a:lnTo>
                    <a:lnTo>
                      <a:pt x="556" y="637"/>
                    </a:lnTo>
                    <a:lnTo>
                      <a:pt x="558" y="639"/>
                    </a:lnTo>
                    <a:lnTo>
                      <a:pt x="559" y="639"/>
                    </a:lnTo>
                    <a:lnTo>
                      <a:pt x="560" y="629"/>
                    </a:lnTo>
                    <a:lnTo>
                      <a:pt x="560" y="633"/>
                    </a:lnTo>
                    <a:lnTo>
                      <a:pt x="561" y="636"/>
                    </a:lnTo>
                    <a:lnTo>
                      <a:pt x="563" y="630"/>
                    </a:lnTo>
                    <a:lnTo>
                      <a:pt x="563" y="628"/>
                    </a:lnTo>
                    <a:lnTo>
                      <a:pt x="564" y="637"/>
                    </a:lnTo>
                    <a:lnTo>
                      <a:pt x="565" y="637"/>
                    </a:lnTo>
                    <a:lnTo>
                      <a:pt x="566" y="637"/>
                    </a:lnTo>
                    <a:lnTo>
                      <a:pt x="567" y="633"/>
                    </a:lnTo>
                    <a:lnTo>
                      <a:pt x="568" y="632"/>
                    </a:lnTo>
                    <a:lnTo>
                      <a:pt x="569" y="629"/>
                    </a:lnTo>
                    <a:lnTo>
                      <a:pt x="569" y="637"/>
                    </a:lnTo>
                    <a:lnTo>
                      <a:pt x="570" y="639"/>
                    </a:lnTo>
                    <a:lnTo>
                      <a:pt x="571" y="635"/>
                    </a:lnTo>
                    <a:lnTo>
                      <a:pt x="573" y="633"/>
                    </a:lnTo>
                    <a:lnTo>
                      <a:pt x="573" y="636"/>
                    </a:lnTo>
                    <a:lnTo>
                      <a:pt x="574" y="636"/>
                    </a:lnTo>
                    <a:lnTo>
                      <a:pt x="575" y="633"/>
                    </a:lnTo>
                    <a:lnTo>
                      <a:pt x="576" y="639"/>
                    </a:lnTo>
                    <a:lnTo>
                      <a:pt x="577" y="639"/>
                    </a:lnTo>
                    <a:lnTo>
                      <a:pt x="578" y="639"/>
                    </a:lnTo>
                    <a:lnTo>
                      <a:pt x="580" y="640"/>
                    </a:lnTo>
                    <a:lnTo>
                      <a:pt x="581" y="632"/>
                    </a:lnTo>
                    <a:lnTo>
                      <a:pt x="581" y="635"/>
                    </a:lnTo>
                    <a:lnTo>
                      <a:pt x="583" y="635"/>
                    </a:lnTo>
                    <a:lnTo>
                      <a:pt x="583" y="633"/>
                    </a:lnTo>
                    <a:lnTo>
                      <a:pt x="585" y="639"/>
                    </a:lnTo>
                    <a:lnTo>
                      <a:pt x="585" y="636"/>
                    </a:lnTo>
                    <a:lnTo>
                      <a:pt x="586" y="626"/>
                    </a:lnTo>
                    <a:lnTo>
                      <a:pt x="587" y="632"/>
                    </a:lnTo>
                    <a:lnTo>
                      <a:pt x="588" y="632"/>
                    </a:lnTo>
                    <a:lnTo>
                      <a:pt x="589" y="637"/>
                    </a:lnTo>
                    <a:lnTo>
                      <a:pt x="590" y="639"/>
                    </a:lnTo>
                    <a:lnTo>
                      <a:pt x="591" y="632"/>
                    </a:lnTo>
                    <a:lnTo>
                      <a:pt x="592" y="640"/>
                    </a:lnTo>
                    <a:lnTo>
                      <a:pt x="593" y="637"/>
                    </a:lnTo>
                    <a:lnTo>
                      <a:pt x="594" y="637"/>
                    </a:lnTo>
                    <a:lnTo>
                      <a:pt x="595" y="630"/>
                    </a:lnTo>
                    <a:lnTo>
                      <a:pt x="595" y="635"/>
                    </a:lnTo>
                    <a:lnTo>
                      <a:pt x="597" y="639"/>
                    </a:lnTo>
                    <a:lnTo>
                      <a:pt x="597" y="636"/>
                    </a:lnTo>
                    <a:lnTo>
                      <a:pt x="598" y="630"/>
                    </a:lnTo>
                    <a:lnTo>
                      <a:pt x="600" y="637"/>
                    </a:lnTo>
                    <a:lnTo>
                      <a:pt x="600" y="633"/>
                    </a:lnTo>
                    <a:lnTo>
                      <a:pt x="601" y="639"/>
                    </a:lnTo>
                    <a:lnTo>
                      <a:pt x="602" y="639"/>
                    </a:lnTo>
                    <a:lnTo>
                      <a:pt x="603" y="632"/>
                    </a:lnTo>
                    <a:lnTo>
                      <a:pt x="603" y="635"/>
                    </a:lnTo>
                    <a:lnTo>
                      <a:pt x="605" y="640"/>
                    </a:lnTo>
                    <a:lnTo>
                      <a:pt x="606" y="636"/>
                    </a:lnTo>
                    <a:lnTo>
                      <a:pt x="607" y="639"/>
                    </a:lnTo>
                    <a:lnTo>
                      <a:pt x="607" y="632"/>
                    </a:lnTo>
                    <a:lnTo>
                      <a:pt x="609" y="637"/>
                    </a:lnTo>
                    <a:lnTo>
                      <a:pt x="609" y="641"/>
                    </a:lnTo>
                    <a:lnTo>
                      <a:pt x="610" y="643"/>
                    </a:lnTo>
                    <a:lnTo>
                      <a:pt x="611" y="640"/>
                    </a:lnTo>
                    <a:lnTo>
                      <a:pt x="613" y="639"/>
                    </a:lnTo>
                    <a:lnTo>
                      <a:pt x="613" y="636"/>
                    </a:lnTo>
                    <a:lnTo>
                      <a:pt x="614" y="639"/>
                    </a:lnTo>
                    <a:lnTo>
                      <a:pt x="615" y="637"/>
                    </a:lnTo>
                    <a:lnTo>
                      <a:pt x="616" y="635"/>
                    </a:lnTo>
                    <a:lnTo>
                      <a:pt x="617" y="635"/>
                    </a:lnTo>
                    <a:lnTo>
                      <a:pt x="618" y="639"/>
                    </a:lnTo>
                    <a:lnTo>
                      <a:pt x="619" y="640"/>
                    </a:lnTo>
                    <a:lnTo>
                      <a:pt x="620" y="626"/>
                    </a:lnTo>
                    <a:lnTo>
                      <a:pt x="621" y="636"/>
                    </a:lnTo>
                    <a:lnTo>
                      <a:pt x="621" y="637"/>
                    </a:lnTo>
                    <a:lnTo>
                      <a:pt x="623" y="640"/>
                    </a:lnTo>
                    <a:lnTo>
                      <a:pt x="623" y="639"/>
                    </a:lnTo>
                    <a:lnTo>
                      <a:pt x="624" y="640"/>
                    </a:lnTo>
                    <a:lnTo>
                      <a:pt x="625" y="635"/>
                    </a:lnTo>
                    <a:lnTo>
                      <a:pt x="626" y="635"/>
                    </a:lnTo>
                    <a:lnTo>
                      <a:pt x="627" y="633"/>
                    </a:lnTo>
                    <a:lnTo>
                      <a:pt x="628" y="637"/>
                    </a:lnTo>
                    <a:lnTo>
                      <a:pt x="629" y="635"/>
                    </a:lnTo>
                    <a:lnTo>
                      <a:pt x="630" y="636"/>
                    </a:lnTo>
                    <a:lnTo>
                      <a:pt x="631" y="635"/>
                    </a:lnTo>
                    <a:lnTo>
                      <a:pt x="631" y="636"/>
                    </a:lnTo>
                    <a:lnTo>
                      <a:pt x="633" y="639"/>
                    </a:lnTo>
                    <a:lnTo>
                      <a:pt x="634" y="640"/>
                    </a:lnTo>
                    <a:lnTo>
                      <a:pt x="635" y="636"/>
                    </a:lnTo>
                    <a:lnTo>
                      <a:pt x="635" y="640"/>
                    </a:lnTo>
                    <a:lnTo>
                      <a:pt x="636" y="640"/>
                    </a:lnTo>
                    <a:lnTo>
                      <a:pt x="638" y="640"/>
                    </a:lnTo>
                    <a:lnTo>
                      <a:pt x="638" y="635"/>
                    </a:lnTo>
                    <a:lnTo>
                      <a:pt x="639" y="640"/>
                    </a:lnTo>
                    <a:lnTo>
                      <a:pt x="640" y="636"/>
                    </a:lnTo>
                    <a:lnTo>
                      <a:pt x="641" y="639"/>
                    </a:lnTo>
                    <a:lnTo>
                      <a:pt x="642" y="632"/>
                    </a:lnTo>
                    <a:lnTo>
                      <a:pt x="643" y="633"/>
                    </a:lnTo>
                    <a:lnTo>
                      <a:pt x="644" y="635"/>
                    </a:lnTo>
                    <a:lnTo>
                      <a:pt x="645" y="632"/>
                    </a:lnTo>
                    <a:lnTo>
                      <a:pt x="646" y="629"/>
                    </a:lnTo>
                    <a:lnTo>
                      <a:pt x="646" y="626"/>
                    </a:lnTo>
                    <a:lnTo>
                      <a:pt x="647" y="628"/>
                    </a:lnTo>
                    <a:lnTo>
                      <a:pt x="649" y="630"/>
                    </a:lnTo>
                    <a:lnTo>
                      <a:pt x="650" y="633"/>
                    </a:lnTo>
                    <a:lnTo>
                      <a:pt x="651" y="630"/>
                    </a:lnTo>
                    <a:lnTo>
                      <a:pt x="651" y="625"/>
                    </a:lnTo>
                    <a:lnTo>
                      <a:pt x="652" y="629"/>
                    </a:lnTo>
                    <a:lnTo>
                      <a:pt x="653" y="635"/>
                    </a:lnTo>
                    <a:lnTo>
                      <a:pt x="654" y="635"/>
                    </a:lnTo>
                    <a:lnTo>
                      <a:pt x="655" y="637"/>
                    </a:lnTo>
                    <a:lnTo>
                      <a:pt x="656" y="637"/>
                    </a:lnTo>
                    <a:lnTo>
                      <a:pt x="657" y="639"/>
                    </a:lnTo>
                    <a:lnTo>
                      <a:pt x="658" y="635"/>
                    </a:lnTo>
                    <a:lnTo>
                      <a:pt x="659" y="636"/>
                    </a:lnTo>
                    <a:lnTo>
                      <a:pt x="660" y="622"/>
                    </a:lnTo>
                    <a:lnTo>
                      <a:pt x="662" y="630"/>
                    </a:lnTo>
                    <a:lnTo>
                      <a:pt x="662" y="636"/>
                    </a:lnTo>
                    <a:lnTo>
                      <a:pt x="664" y="636"/>
                    </a:lnTo>
                    <a:lnTo>
                      <a:pt x="664" y="625"/>
                    </a:lnTo>
                    <a:lnTo>
                      <a:pt x="665" y="636"/>
                    </a:lnTo>
                    <a:lnTo>
                      <a:pt x="666" y="633"/>
                    </a:lnTo>
                    <a:lnTo>
                      <a:pt x="667" y="628"/>
                    </a:lnTo>
                    <a:lnTo>
                      <a:pt x="668" y="635"/>
                    </a:lnTo>
                    <a:lnTo>
                      <a:pt x="669" y="633"/>
                    </a:lnTo>
                    <a:lnTo>
                      <a:pt x="669" y="630"/>
                    </a:lnTo>
                    <a:lnTo>
                      <a:pt x="671" y="636"/>
                    </a:lnTo>
                    <a:lnTo>
                      <a:pt x="672" y="636"/>
                    </a:lnTo>
                    <a:lnTo>
                      <a:pt x="673" y="630"/>
                    </a:lnTo>
                    <a:lnTo>
                      <a:pt x="673" y="636"/>
                    </a:lnTo>
                    <a:lnTo>
                      <a:pt x="674" y="635"/>
                    </a:lnTo>
                    <a:lnTo>
                      <a:pt x="675" y="633"/>
                    </a:lnTo>
                    <a:lnTo>
                      <a:pt x="677" y="636"/>
                    </a:lnTo>
                    <a:lnTo>
                      <a:pt x="677" y="632"/>
                    </a:lnTo>
                    <a:lnTo>
                      <a:pt x="678" y="632"/>
                    </a:lnTo>
                    <a:lnTo>
                      <a:pt x="679" y="632"/>
                    </a:lnTo>
                    <a:lnTo>
                      <a:pt x="680" y="637"/>
                    </a:lnTo>
                    <a:lnTo>
                      <a:pt x="681" y="635"/>
                    </a:lnTo>
                    <a:lnTo>
                      <a:pt x="682" y="636"/>
                    </a:lnTo>
                    <a:lnTo>
                      <a:pt x="684" y="637"/>
                    </a:lnTo>
                    <a:lnTo>
                      <a:pt x="684" y="640"/>
                    </a:lnTo>
                    <a:lnTo>
                      <a:pt x="686" y="637"/>
                    </a:lnTo>
                    <a:lnTo>
                      <a:pt x="687" y="635"/>
                    </a:lnTo>
                    <a:lnTo>
                      <a:pt x="687" y="637"/>
                    </a:lnTo>
                    <a:lnTo>
                      <a:pt x="688" y="636"/>
                    </a:lnTo>
                    <a:lnTo>
                      <a:pt x="690" y="637"/>
                    </a:lnTo>
                    <a:lnTo>
                      <a:pt x="690" y="639"/>
                    </a:lnTo>
                    <a:lnTo>
                      <a:pt x="692" y="636"/>
                    </a:lnTo>
                    <a:lnTo>
                      <a:pt x="692" y="623"/>
                    </a:lnTo>
                    <a:lnTo>
                      <a:pt x="693" y="635"/>
                    </a:lnTo>
                    <a:lnTo>
                      <a:pt x="694" y="639"/>
                    </a:lnTo>
                    <a:lnTo>
                      <a:pt x="695" y="636"/>
                    </a:lnTo>
                    <a:lnTo>
                      <a:pt x="696" y="639"/>
                    </a:lnTo>
                    <a:lnTo>
                      <a:pt x="697" y="629"/>
                    </a:lnTo>
                    <a:lnTo>
                      <a:pt x="698" y="636"/>
                    </a:lnTo>
                    <a:lnTo>
                      <a:pt x="699" y="629"/>
                    </a:lnTo>
                    <a:lnTo>
                      <a:pt x="700" y="637"/>
                    </a:lnTo>
                    <a:lnTo>
                      <a:pt x="701" y="639"/>
                    </a:lnTo>
                    <a:lnTo>
                      <a:pt x="703" y="630"/>
                    </a:lnTo>
                    <a:lnTo>
                      <a:pt x="703" y="632"/>
                    </a:lnTo>
                    <a:lnTo>
                      <a:pt x="704" y="637"/>
                    </a:lnTo>
                    <a:lnTo>
                      <a:pt x="705" y="641"/>
                    </a:lnTo>
                    <a:lnTo>
                      <a:pt x="706" y="632"/>
                    </a:lnTo>
                    <a:lnTo>
                      <a:pt x="707" y="633"/>
                    </a:lnTo>
                    <a:lnTo>
                      <a:pt x="708" y="635"/>
                    </a:lnTo>
                    <a:lnTo>
                      <a:pt x="709" y="639"/>
                    </a:lnTo>
                    <a:lnTo>
                      <a:pt x="710" y="636"/>
                    </a:lnTo>
                    <a:lnTo>
                      <a:pt x="711" y="637"/>
                    </a:lnTo>
                    <a:lnTo>
                      <a:pt x="711" y="636"/>
                    </a:lnTo>
                    <a:lnTo>
                      <a:pt x="712" y="637"/>
                    </a:lnTo>
                    <a:lnTo>
                      <a:pt x="713" y="635"/>
                    </a:lnTo>
                    <a:lnTo>
                      <a:pt x="714" y="637"/>
                    </a:lnTo>
                    <a:lnTo>
                      <a:pt x="716" y="640"/>
                    </a:lnTo>
                    <a:lnTo>
                      <a:pt x="716" y="639"/>
                    </a:lnTo>
                    <a:lnTo>
                      <a:pt x="717" y="633"/>
                    </a:lnTo>
                    <a:lnTo>
                      <a:pt x="718" y="637"/>
                    </a:lnTo>
                    <a:lnTo>
                      <a:pt x="719" y="636"/>
                    </a:lnTo>
                    <a:lnTo>
                      <a:pt x="720" y="633"/>
                    </a:lnTo>
                    <a:lnTo>
                      <a:pt x="721" y="632"/>
                    </a:lnTo>
                    <a:lnTo>
                      <a:pt x="722" y="637"/>
                    </a:lnTo>
                    <a:lnTo>
                      <a:pt x="724" y="630"/>
                    </a:lnTo>
                    <a:lnTo>
                      <a:pt x="725" y="635"/>
                    </a:lnTo>
                    <a:lnTo>
                      <a:pt x="727" y="633"/>
                    </a:lnTo>
                    <a:lnTo>
                      <a:pt x="727" y="630"/>
                    </a:lnTo>
                    <a:lnTo>
                      <a:pt x="728" y="635"/>
                    </a:lnTo>
                    <a:lnTo>
                      <a:pt x="729" y="632"/>
                    </a:lnTo>
                    <a:lnTo>
                      <a:pt x="730" y="635"/>
                    </a:lnTo>
                    <a:lnTo>
                      <a:pt x="731" y="637"/>
                    </a:lnTo>
                    <a:lnTo>
                      <a:pt x="732" y="637"/>
                    </a:lnTo>
                    <a:lnTo>
                      <a:pt x="733" y="630"/>
                    </a:lnTo>
                    <a:lnTo>
                      <a:pt x="734" y="628"/>
                    </a:lnTo>
                    <a:lnTo>
                      <a:pt x="734" y="632"/>
                    </a:lnTo>
                    <a:lnTo>
                      <a:pt x="736" y="635"/>
                    </a:lnTo>
                    <a:lnTo>
                      <a:pt x="736" y="630"/>
                    </a:lnTo>
                    <a:lnTo>
                      <a:pt x="737" y="633"/>
                    </a:lnTo>
                    <a:lnTo>
                      <a:pt x="739" y="637"/>
                    </a:lnTo>
                    <a:lnTo>
                      <a:pt x="739" y="629"/>
                    </a:lnTo>
                    <a:lnTo>
                      <a:pt x="741" y="632"/>
                    </a:lnTo>
                    <a:lnTo>
                      <a:pt x="743" y="633"/>
                    </a:lnTo>
                    <a:lnTo>
                      <a:pt x="743" y="629"/>
                    </a:lnTo>
                    <a:lnTo>
                      <a:pt x="745" y="628"/>
                    </a:lnTo>
                    <a:lnTo>
                      <a:pt x="746" y="628"/>
                    </a:lnTo>
                    <a:lnTo>
                      <a:pt x="747" y="628"/>
                    </a:lnTo>
                    <a:lnTo>
                      <a:pt x="748" y="625"/>
                    </a:lnTo>
                    <a:lnTo>
                      <a:pt x="749" y="626"/>
                    </a:lnTo>
                    <a:lnTo>
                      <a:pt x="750" y="629"/>
                    </a:lnTo>
                    <a:lnTo>
                      <a:pt x="750" y="632"/>
                    </a:lnTo>
                    <a:lnTo>
                      <a:pt x="751" y="635"/>
                    </a:lnTo>
                    <a:lnTo>
                      <a:pt x="752" y="635"/>
                    </a:lnTo>
                    <a:lnTo>
                      <a:pt x="753" y="635"/>
                    </a:lnTo>
                    <a:lnTo>
                      <a:pt x="755" y="637"/>
                    </a:lnTo>
                    <a:lnTo>
                      <a:pt x="756" y="639"/>
                    </a:lnTo>
                    <a:lnTo>
                      <a:pt x="756" y="629"/>
                    </a:lnTo>
                    <a:lnTo>
                      <a:pt x="758" y="635"/>
                    </a:lnTo>
                    <a:lnTo>
                      <a:pt x="758" y="633"/>
                    </a:lnTo>
                    <a:lnTo>
                      <a:pt x="758" y="630"/>
                    </a:lnTo>
                    <a:lnTo>
                      <a:pt x="760" y="635"/>
                    </a:lnTo>
                    <a:lnTo>
                      <a:pt x="761" y="630"/>
                    </a:lnTo>
                    <a:lnTo>
                      <a:pt x="762" y="616"/>
                    </a:lnTo>
                    <a:lnTo>
                      <a:pt x="762" y="625"/>
                    </a:lnTo>
                    <a:lnTo>
                      <a:pt x="764" y="632"/>
                    </a:lnTo>
                    <a:lnTo>
                      <a:pt x="764" y="629"/>
                    </a:lnTo>
                    <a:lnTo>
                      <a:pt x="766" y="618"/>
                    </a:lnTo>
                    <a:lnTo>
                      <a:pt x="766" y="614"/>
                    </a:lnTo>
                    <a:lnTo>
                      <a:pt x="768" y="620"/>
                    </a:lnTo>
                    <a:lnTo>
                      <a:pt x="768" y="612"/>
                    </a:lnTo>
                    <a:lnTo>
                      <a:pt x="769" y="602"/>
                    </a:lnTo>
                    <a:lnTo>
                      <a:pt x="770" y="609"/>
                    </a:lnTo>
                    <a:lnTo>
                      <a:pt x="771" y="602"/>
                    </a:lnTo>
                    <a:lnTo>
                      <a:pt x="772" y="587"/>
                    </a:lnTo>
                    <a:lnTo>
                      <a:pt x="773" y="576"/>
                    </a:lnTo>
                    <a:lnTo>
                      <a:pt x="774" y="548"/>
                    </a:lnTo>
                    <a:lnTo>
                      <a:pt x="775" y="454"/>
                    </a:lnTo>
                    <a:lnTo>
                      <a:pt x="776" y="419"/>
                    </a:lnTo>
                    <a:lnTo>
                      <a:pt x="777" y="370"/>
                    </a:lnTo>
                    <a:lnTo>
                      <a:pt x="778" y="316"/>
                    </a:lnTo>
                    <a:lnTo>
                      <a:pt x="779" y="239"/>
                    </a:lnTo>
                    <a:lnTo>
                      <a:pt x="780" y="149"/>
                    </a:lnTo>
                    <a:lnTo>
                      <a:pt x="781" y="92"/>
                    </a:lnTo>
                    <a:lnTo>
                      <a:pt x="781" y="156"/>
                    </a:lnTo>
                    <a:lnTo>
                      <a:pt x="782" y="284"/>
                    </a:lnTo>
                    <a:lnTo>
                      <a:pt x="783" y="393"/>
                    </a:lnTo>
                    <a:lnTo>
                      <a:pt x="784" y="412"/>
                    </a:lnTo>
                    <a:lnTo>
                      <a:pt x="785" y="382"/>
                    </a:lnTo>
                    <a:lnTo>
                      <a:pt x="785" y="369"/>
                    </a:lnTo>
                    <a:lnTo>
                      <a:pt x="787" y="387"/>
                    </a:lnTo>
                    <a:lnTo>
                      <a:pt x="788" y="367"/>
                    </a:lnTo>
                    <a:lnTo>
                      <a:pt x="788" y="362"/>
                    </a:lnTo>
                    <a:lnTo>
                      <a:pt x="790" y="377"/>
                    </a:lnTo>
                    <a:lnTo>
                      <a:pt x="790" y="306"/>
                    </a:lnTo>
                    <a:lnTo>
                      <a:pt x="791" y="346"/>
                    </a:lnTo>
                    <a:lnTo>
                      <a:pt x="792" y="386"/>
                    </a:lnTo>
                    <a:lnTo>
                      <a:pt x="793" y="419"/>
                    </a:lnTo>
                    <a:lnTo>
                      <a:pt x="794" y="491"/>
                    </a:lnTo>
                    <a:lnTo>
                      <a:pt x="795" y="527"/>
                    </a:lnTo>
                    <a:lnTo>
                      <a:pt x="796" y="540"/>
                    </a:lnTo>
                    <a:lnTo>
                      <a:pt x="797" y="546"/>
                    </a:lnTo>
                    <a:lnTo>
                      <a:pt x="798" y="555"/>
                    </a:lnTo>
                    <a:lnTo>
                      <a:pt x="799" y="588"/>
                    </a:lnTo>
                    <a:lnTo>
                      <a:pt x="800" y="588"/>
                    </a:lnTo>
                    <a:lnTo>
                      <a:pt x="800" y="590"/>
                    </a:lnTo>
                    <a:lnTo>
                      <a:pt x="802" y="605"/>
                    </a:lnTo>
                    <a:lnTo>
                      <a:pt x="802" y="615"/>
                    </a:lnTo>
                    <a:lnTo>
                      <a:pt x="803" y="609"/>
                    </a:lnTo>
                    <a:lnTo>
                      <a:pt x="804" y="614"/>
                    </a:lnTo>
                    <a:lnTo>
                      <a:pt x="805" y="611"/>
                    </a:lnTo>
                    <a:lnTo>
                      <a:pt x="806" y="605"/>
                    </a:lnTo>
                    <a:lnTo>
                      <a:pt x="807" y="611"/>
                    </a:lnTo>
                    <a:lnTo>
                      <a:pt x="808" y="607"/>
                    </a:lnTo>
                    <a:lnTo>
                      <a:pt x="809" y="608"/>
                    </a:lnTo>
                    <a:lnTo>
                      <a:pt x="810" y="601"/>
                    </a:lnTo>
                    <a:lnTo>
                      <a:pt x="811" y="601"/>
                    </a:lnTo>
                    <a:lnTo>
                      <a:pt x="812" y="598"/>
                    </a:lnTo>
                    <a:lnTo>
                      <a:pt x="813" y="590"/>
                    </a:lnTo>
                    <a:lnTo>
                      <a:pt x="814" y="590"/>
                    </a:lnTo>
                    <a:lnTo>
                      <a:pt x="815" y="593"/>
                    </a:lnTo>
                    <a:lnTo>
                      <a:pt x="815" y="588"/>
                    </a:lnTo>
                    <a:lnTo>
                      <a:pt x="816" y="602"/>
                    </a:lnTo>
                    <a:lnTo>
                      <a:pt x="817" y="599"/>
                    </a:lnTo>
                    <a:lnTo>
                      <a:pt x="819" y="614"/>
                    </a:lnTo>
                    <a:lnTo>
                      <a:pt x="820" y="620"/>
                    </a:lnTo>
                    <a:lnTo>
                      <a:pt x="821" y="607"/>
                    </a:lnTo>
                    <a:lnTo>
                      <a:pt x="822" y="619"/>
                    </a:lnTo>
                    <a:lnTo>
                      <a:pt x="823" y="622"/>
                    </a:lnTo>
                    <a:lnTo>
                      <a:pt x="824" y="616"/>
                    </a:lnTo>
                    <a:lnTo>
                      <a:pt x="825" y="625"/>
                    </a:lnTo>
                    <a:lnTo>
                      <a:pt x="825" y="622"/>
                    </a:lnTo>
                    <a:lnTo>
                      <a:pt x="827" y="623"/>
                    </a:lnTo>
                    <a:lnTo>
                      <a:pt x="828" y="623"/>
                    </a:lnTo>
                    <a:lnTo>
                      <a:pt x="829" y="629"/>
                    </a:lnTo>
                    <a:lnTo>
                      <a:pt x="830" y="630"/>
                    </a:lnTo>
                    <a:lnTo>
                      <a:pt x="831" y="607"/>
                    </a:lnTo>
                    <a:lnTo>
                      <a:pt x="832" y="608"/>
                    </a:lnTo>
                    <a:lnTo>
                      <a:pt x="832" y="618"/>
                    </a:lnTo>
                    <a:lnTo>
                      <a:pt x="834" y="619"/>
                    </a:lnTo>
                    <a:lnTo>
                      <a:pt x="834" y="616"/>
                    </a:lnTo>
                    <a:lnTo>
                      <a:pt x="835" y="616"/>
                    </a:lnTo>
                    <a:lnTo>
                      <a:pt x="836" y="623"/>
                    </a:lnTo>
                    <a:lnTo>
                      <a:pt x="837" y="625"/>
                    </a:lnTo>
                    <a:lnTo>
                      <a:pt x="838" y="628"/>
                    </a:lnTo>
                    <a:lnTo>
                      <a:pt x="839" y="620"/>
                    </a:lnTo>
                    <a:lnTo>
                      <a:pt x="839" y="628"/>
                    </a:lnTo>
                    <a:lnTo>
                      <a:pt x="841" y="630"/>
                    </a:lnTo>
                    <a:lnTo>
                      <a:pt x="842" y="623"/>
                    </a:lnTo>
                    <a:lnTo>
                      <a:pt x="842" y="629"/>
                    </a:lnTo>
                    <a:lnTo>
                      <a:pt x="843" y="622"/>
                    </a:lnTo>
                    <a:lnTo>
                      <a:pt x="844" y="628"/>
                    </a:lnTo>
                    <a:lnTo>
                      <a:pt x="845" y="628"/>
                    </a:lnTo>
                    <a:lnTo>
                      <a:pt x="846" y="630"/>
                    </a:lnTo>
                    <a:lnTo>
                      <a:pt x="848" y="626"/>
                    </a:lnTo>
                    <a:lnTo>
                      <a:pt x="848" y="623"/>
                    </a:lnTo>
                    <a:lnTo>
                      <a:pt x="849" y="626"/>
                    </a:lnTo>
                    <a:lnTo>
                      <a:pt x="850" y="635"/>
                    </a:lnTo>
                    <a:lnTo>
                      <a:pt x="851" y="636"/>
                    </a:lnTo>
                    <a:lnTo>
                      <a:pt x="852" y="629"/>
                    </a:lnTo>
                    <a:lnTo>
                      <a:pt x="852" y="635"/>
                    </a:lnTo>
                    <a:lnTo>
                      <a:pt x="853" y="639"/>
                    </a:lnTo>
                    <a:lnTo>
                      <a:pt x="855" y="632"/>
                    </a:lnTo>
                    <a:lnTo>
                      <a:pt x="856" y="640"/>
                    </a:lnTo>
                    <a:lnTo>
                      <a:pt x="857" y="636"/>
                    </a:lnTo>
                    <a:lnTo>
                      <a:pt x="857" y="639"/>
                    </a:lnTo>
                    <a:lnTo>
                      <a:pt x="858" y="641"/>
                    </a:lnTo>
                    <a:lnTo>
                      <a:pt x="859" y="635"/>
                    </a:lnTo>
                    <a:lnTo>
                      <a:pt x="860" y="630"/>
                    </a:lnTo>
                    <a:lnTo>
                      <a:pt x="861" y="639"/>
                    </a:lnTo>
                    <a:lnTo>
                      <a:pt x="861" y="637"/>
                    </a:lnTo>
                    <a:lnTo>
                      <a:pt x="863" y="639"/>
                    </a:lnTo>
                    <a:lnTo>
                      <a:pt x="864" y="629"/>
                    </a:lnTo>
                    <a:lnTo>
                      <a:pt x="865" y="636"/>
                    </a:lnTo>
                    <a:lnTo>
                      <a:pt x="866" y="635"/>
                    </a:lnTo>
                    <a:lnTo>
                      <a:pt x="867" y="635"/>
                    </a:lnTo>
                    <a:lnTo>
                      <a:pt x="868" y="633"/>
                    </a:lnTo>
                    <a:lnTo>
                      <a:pt x="869" y="632"/>
                    </a:lnTo>
                    <a:lnTo>
                      <a:pt x="869" y="633"/>
                    </a:lnTo>
                    <a:lnTo>
                      <a:pt x="870" y="635"/>
                    </a:lnTo>
                    <a:lnTo>
                      <a:pt x="871" y="623"/>
                    </a:lnTo>
                    <a:lnTo>
                      <a:pt x="872" y="640"/>
                    </a:lnTo>
                    <a:lnTo>
                      <a:pt x="874" y="637"/>
                    </a:lnTo>
                    <a:lnTo>
                      <a:pt x="874" y="640"/>
                    </a:lnTo>
                    <a:lnTo>
                      <a:pt x="875" y="636"/>
                    </a:lnTo>
                    <a:lnTo>
                      <a:pt x="876" y="640"/>
                    </a:lnTo>
                    <a:lnTo>
                      <a:pt x="877" y="618"/>
                    </a:lnTo>
                    <a:lnTo>
                      <a:pt x="877" y="629"/>
                    </a:lnTo>
                    <a:lnTo>
                      <a:pt x="878" y="636"/>
                    </a:lnTo>
                    <a:lnTo>
                      <a:pt x="880" y="633"/>
                    </a:lnTo>
                    <a:lnTo>
                      <a:pt x="880" y="628"/>
                    </a:lnTo>
                    <a:lnTo>
                      <a:pt x="881" y="635"/>
                    </a:lnTo>
                    <a:lnTo>
                      <a:pt x="883" y="636"/>
                    </a:lnTo>
                    <a:lnTo>
                      <a:pt x="883" y="633"/>
                    </a:lnTo>
                    <a:lnTo>
                      <a:pt x="884" y="632"/>
                    </a:lnTo>
                    <a:lnTo>
                      <a:pt x="886" y="639"/>
                    </a:lnTo>
                    <a:lnTo>
                      <a:pt x="887" y="639"/>
                    </a:lnTo>
                    <a:lnTo>
                      <a:pt x="887" y="640"/>
                    </a:lnTo>
                    <a:lnTo>
                      <a:pt x="888" y="635"/>
                    </a:lnTo>
                    <a:lnTo>
                      <a:pt x="889" y="636"/>
                    </a:lnTo>
                    <a:lnTo>
                      <a:pt x="890" y="635"/>
                    </a:lnTo>
                    <a:lnTo>
                      <a:pt x="891" y="639"/>
                    </a:lnTo>
                    <a:lnTo>
                      <a:pt x="891" y="641"/>
                    </a:lnTo>
                    <a:lnTo>
                      <a:pt x="892" y="632"/>
                    </a:lnTo>
                    <a:lnTo>
                      <a:pt x="894" y="636"/>
                    </a:lnTo>
                    <a:lnTo>
                      <a:pt x="894" y="633"/>
                    </a:lnTo>
                    <a:lnTo>
                      <a:pt x="895" y="635"/>
                    </a:lnTo>
                    <a:lnTo>
                      <a:pt x="897" y="635"/>
                    </a:lnTo>
                    <a:lnTo>
                      <a:pt x="898" y="641"/>
                    </a:lnTo>
                    <a:lnTo>
                      <a:pt x="899" y="635"/>
                    </a:lnTo>
                    <a:lnTo>
                      <a:pt x="901" y="633"/>
                    </a:lnTo>
                    <a:lnTo>
                      <a:pt x="901" y="637"/>
                    </a:lnTo>
                    <a:lnTo>
                      <a:pt x="902" y="633"/>
                    </a:lnTo>
                    <a:lnTo>
                      <a:pt x="902" y="632"/>
                    </a:lnTo>
                    <a:lnTo>
                      <a:pt x="904" y="640"/>
                    </a:lnTo>
                    <a:lnTo>
                      <a:pt x="905" y="637"/>
                    </a:lnTo>
                    <a:lnTo>
                      <a:pt x="906" y="633"/>
                    </a:lnTo>
                    <a:lnTo>
                      <a:pt x="906" y="630"/>
                    </a:lnTo>
                    <a:lnTo>
                      <a:pt x="907" y="635"/>
                    </a:lnTo>
                    <a:lnTo>
                      <a:pt x="908" y="637"/>
                    </a:lnTo>
                    <a:lnTo>
                      <a:pt x="909" y="635"/>
                    </a:lnTo>
                    <a:lnTo>
                      <a:pt x="910" y="640"/>
                    </a:lnTo>
                    <a:lnTo>
                      <a:pt x="911" y="640"/>
                    </a:lnTo>
                    <a:lnTo>
                      <a:pt x="912" y="639"/>
                    </a:lnTo>
                    <a:lnTo>
                      <a:pt x="912" y="637"/>
                    </a:lnTo>
                    <a:lnTo>
                      <a:pt x="914" y="641"/>
                    </a:lnTo>
                    <a:lnTo>
                      <a:pt x="915" y="641"/>
                    </a:lnTo>
                    <a:lnTo>
                      <a:pt x="917" y="636"/>
                    </a:lnTo>
                    <a:lnTo>
                      <a:pt x="917" y="641"/>
                    </a:lnTo>
                    <a:lnTo>
                      <a:pt x="918" y="643"/>
                    </a:lnTo>
                    <a:lnTo>
                      <a:pt x="920" y="635"/>
                    </a:lnTo>
                    <a:lnTo>
                      <a:pt x="921" y="639"/>
                    </a:lnTo>
                    <a:lnTo>
                      <a:pt x="921" y="640"/>
                    </a:lnTo>
                    <a:lnTo>
                      <a:pt x="923" y="641"/>
                    </a:lnTo>
                    <a:lnTo>
                      <a:pt x="924" y="639"/>
                    </a:lnTo>
                    <a:lnTo>
                      <a:pt x="924" y="641"/>
                    </a:lnTo>
                    <a:lnTo>
                      <a:pt x="925" y="639"/>
                    </a:lnTo>
                    <a:lnTo>
                      <a:pt x="926" y="635"/>
                    </a:lnTo>
                    <a:lnTo>
                      <a:pt x="927" y="633"/>
                    </a:lnTo>
                    <a:lnTo>
                      <a:pt x="928" y="641"/>
                    </a:lnTo>
                    <a:lnTo>
                      <a:pt x="929" y="636"/>
                    </a:lnTo>
                    <a:lnTo>
                      <a:pt x="929" y="635"/>
                    </a:lnTo>
                    <a:lnTo>
                      <a:pt x="931" y="640"/>
                    </a:lnTo>
                    <a:lnTo>
                      <a:pt x="931" y="637"/>
                    </a:lnTo>
                    <a:lnTo>
                      <a:pt x="933" y="635"/>
                    </a:lnTo>
                    <a:lnTo>
                      <a:pt x="934" y="633"/>
                    </a:lnTo>
                    <a:lnTo>
                      <a:pt x="935" y="636"/>
                    </a:lnTo>
                    <a:lnTo>
                      <a:pt x="936" y="635"/>
                    </a:lnTo>
                    <a:lnTo>
                      <a:pt x="936" y="640"/>
                    </a:lnTo>
                    <a:lnTo>
                      <a:pt x="937" y="641"/>
                    </a:lnTo>
                    <a:lnTo>
                      <a:pt x="938" y="639"/>
                    </a:lnTo>
                    <a:lnTo>
                      <a:pt x="940" y="632"/>
                    </a:lnTo>
                    <a:lnTo>
                      <a:pt x="940" y="630"/>
                    </a:lnTo>
                    <a:lnTo>
                      <a:pt x="941" y="633"/>
                    </a:lnTo>
                    <a:lnTo>
                      <a:pt x="942" y="639"/>
                    </a:lnTo>
                    <a:lnTo>
                      <a:pt x="943" y="641"/>
                    </a:lnTo>
                    <a:lnTo>
                      <a:pt x="944" y="640"/>
                    </a:lnTo>
                    <a:lnTo>
                      <a:pt x="945" y="639"/>
                    </a:lnTo>
                    <a:lnTo>
                      <a:pt x="946" y="641"/>
                    </a:lnTo>
                    <a:lnTo>
                      <a:pt x="948" y="641"/>
                    </a:lnTo>
                    <a:lnTo>
                      <a:pt x="948" y="640"/>
                    </a:lnTo>
                    <a:lnTo>
                      <a:pt x="949" y="632"/>
                    </a:lnTo>
                    <a:lnTo>
                      <a:pt x="950" y="637"/>
                    </a:lnTo>
                    <a:lnTo>
                      <a:pt x="951" y="640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6" name="Freeform 68">
                <a:extLst>
                  <a:ext uri="{FF2B5EF4-FFF2-40B4-BE49-F238E27FC236}">
                    <a16:creationId xmlns:a16="http://schemas.microsoft.com/office/drawing/2014/main" id="{B91A5788-66EA-40F9-B8D4-3D2B681928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0401" y="4991100"/>
                <a:ext cx="1508125" cy="152400"/>
              </a:xfrm>
              <a:custGeom>
                <a:avLst/>
                <a:gdLst>
                  <a:gd name="T0" fmla="*/ 37803138 w 950"/>
                  <a:gd name="T1" fmla="*/ 234375325 h 96"/>
                  <a:gd name="T2" fmla="*/ 78125638 w 950"/>
                  <a:gd name="T3" fmla="*/ 234375325 h 96"/>
                  <a:gd name="T4" fmla="*/ 118448138 w 950"/>
                  <a:gd name="T5" fmla="*/ 229335013 h 96"/>
                  <a:gd name="T6" fmla="*/ 158770638 w 950"/>
                  <a:gd name="T7" fmla="*/ 229335013 h 96"/>
                  <a:gd name="T8" fmla="*/ 196572188 w 950"/>
                  <a:gd name="T9" fmla="*/ 239415638 h 96"/>
                  <a:gd name="T10" fmla="*/ 236894688 w 950"/>
                  <a:gd name="T11" fmla="*/ 229335013 h 96"/>
                  <a:gd name="T12" fmla="*/ 274697825 w 950"/>
                  <a:gd name="T13" fmla="*/ 231854375 h 96"/>
                  <a:gd name="T14" fmla="*/ 317539688 w 950"/>
                  <a:gd name="T15" fmla="*/ 234375325 h 96"/>
                  <a:gd name="T16" fmla="*/ 355342825 w 950"/>
                  <a:gd name="T17" fmla="*/ 204133450 h 96"/>
                  <a:gd name="T18" fmla="*/ 395665325 w 950"/>
                  <a:gd name="T19" fmla="*/ 224294700 h 96"/>
                  <a:gd name="T20" fmla="*/ 435987825 w 950"/>
                  <a:gd name="T21" fmla="*/ 229335013 h 96"/>
                  <a:gd name="T22" fmla="*/ 473789375 w 950"/>
                  <a:gd name="T23" fmla="*/ 229335013 h 96"/>
                  <a:gd name="T24" fmla="*/ 514111875 w 950"/>
                  <a:gd name="T25" fmla="*/ 229335013 h 96"/>
                  <a:gd name="T26" fmla="*/ 554434375 w 950"/>
                  <a:gd name="T27" fmla="*/ 224294700 h 96"/>
                  <a:gd name="T28" fmla="*/ 594756875 w 950"/>
                  <a:gd name="T29" fmla="*/ 214214075 h 96"/>
                  <a:gd name="T30" fmla="*/ 632560013 w 950"/>
                  <a:gd name="T31" fmla="*/ 231854375 h 96"/>
                  <a:gd name="T32" fmla="*/ 675401875 w 950"/>
                  <a:gd name="T33" fmla="*/ 234375325 h 96"/>
                  <a:gd name="T34" fmla="*/ 713205013 w 950"/>
                  <a:gd name="T35" fmla="*/ 231854375 h 96"/>
                  <a:gd name="T36" fmla="*/ 753527513 w 950"/>
                  <a:gd name="T37" fmla="*/ 231854375 h 96"/>
                  <a:gd name="T38" fmla="*/ 793850013 w 950"/>
                  <a:gd name="T39" fmla="*/ 229335013 h 96"/>
                  <a:gd name="T40" fmla="*/ 834172513 w 950"/>
                  <a:gd name="T41" fmla="*/ 224294700 h 96"/>
                  <a:gd name="T42" fmla="*/ 871974063 w 950"/>
                  <a:gd name="T43" fmla="*/ 234375325 h 96"/>
                  <a:gd name="T44" fmla="*/ 912296563 w 950"/>
                  <a:gd name="T45" fmla="*/ 239415638 h 96"/>
                  <a:gd name="T46" fmla="*/ 952619063 w 950"/>
                  <a:gd name="T47" fmla="*/ 214214075 h 96"/>
                  <a:gd name="T48" fmla="*/ 992941563 w 950"/>
                  <a:gd name="T49" fmla="*/ 229335013 h 96"/>
                  <a:gd name="T50" fmla="*/ 1033264063 w 950"/>
                  <a:gd name="T51" fmla="*/ 234375325 h 96"/>
                  <a:gd name="T52" fmla="*/ 1073586563 w 950"/>
                  <a:gd name="T53" fmla="*/ 231854375 h 96"/>
                  <a:gd name="T54" fmla="*/ 1111389700 w 950"/>
                  <a:gd name="T55" fmla="*/ 231854375 h 96"/>
                  <a:gd name="T56" fmla="*/ 1149191250 w 950"/>
                  <a:gd name="T57" fmla="*/ 239415638 h 96"/>
                  <a:gd name="T58" fmla="*/ 1189513750 w 950"/>
                  <a:gd name="T59" fmla="*/ 234375325 h 96"/>
                  <a:gd name="T60" fmla="*/ 1232357200 w 950"/>
                  <a:gd name="T61" fmla="*/ 229335013 h 96"/>
                  <a:gd name="T62" fmla="*/ 1270158750 w 950"/>
                  <a:gd name="T63" fmla="*/ 231854375 h 96"/>
                  <a:gd name="T64" fmla="*/ 1310481250 w 950"/>
                  <a:gd name="T65" fmla="*/ 229335013 h 96"/>
                  <a:gd name="T66" fmla="*/ 1348284388 w 950"/>
                  <a:gd name="T67" fmla="*/ 219254388 h 96"/>
                  <a:gd name="T68" fmla="*/ 1388606888 w 950"/>
                  <a:gd name="T69" fmla="*/ 168851263 h 96"/>
                  <a:gd name="T70" fmla="*/ 1431448750 w 950"/>
                  <a:gd name="T71" fmla="*/ 189012513 h 96"/>
                  <a:gd name="T72" fmla="*/ 1469251888 w 950"/>
                  <a:gd name="T73" fmla="*/ 219254388 h 96"/>
                  <a:gd name="T74" fmla="*/ 1507053438 w 950"/>
                  <a:gd name="T75" fmla="*/ 229335013 h 96"/>
                  <a:gd name="T76" fmla="*/ 1549896888 w 950"/>
                  <a:gd name="T77" fmla="*/ 224294700 h 96"/>
                  <a:gd name="T78" fmla="*/ 1590219388 w 950"/>
                  <a:gd name="T79" fmla="*/ 229335013 h 96"/>
                  <a:gd name="T80" fmla="*/ 1630541888 w 950"/>
                  <a:gd name="T81" fmla="*/ 224294700 h 96"/>
                  <a:gd name="T82" fmla="*/ 1668343438 w 950"/>
                  <a:gd name="T83" fmla="*/ 214214075 h 96"/>
                  <a:gd name="T84" fmla="*/ 1708665938 w 950"/>
                  <a:gd name="T85" fmla="*/ 231854375 h 96"/>
                  <a:gd name="T86" fmla="*/ 1748988438 w 950"/>
                  <a:gd name="T87" fmla="*/ 221773750 h 96"/>
                  <a:gd name="T88" fmla="*/ 1789310938 w 950"/>
                  <a:gd name="T89" fmla="*/ 229335013 h 96"/>
                  <a:gd name="T90" fmla="*/ 1827114075 w 950"/>
                  <a:gd name="T91" fmla="*/ 221773750 h 96"/>
                  <a:gd name="T92" fmla="*/ 1867436575 w 950"/>
                  <a:gd name="T93" fmla="*/ 234375325 h 96"/>
                  <a:gd name="T94" fmla="*/ 1907759075 w 950"/>
                  <a:gd name="T95" fmla="*/ 234375325 h 96"/>
                  <a:gd name="T96" fmla="*/ 1948081575 w 950"/>
                  <a:gd name="T97" fmla="*/ 229335013 h 96"/>
                  <a:gd name="T98" fmla="*/ 1985883125 w 950"/>
                  <a:gd name="T99" fmla="*/ 239415638 h 96"/>
                  <a:gd name="T100" fmla="*/ 2026205625 w 950"/>
                  <a:gd name="T101" fmla="*/ 234375325 h 96"/>
                  <a:gd name="T102" fmla="*/ 2066528125 w 950"/>
                  <a:gd name="T103" fmla="*/ 231854375 h 96"/>
                  <a:gd name="T104" fmla="*/ 2104331263 w 950"/>
                  <a:gd name="T105" fmla="*/ 229335013 h 96"/>
                  <a:gd name="T106" fmla="*/ 2147173125 w 950"/>
                  <a:gd name="T107" fmla="*/ 231854375 h 96"/>
                  <a:gd name="T108" fmla="*/ 2147483646 w 950"/>
                  <a:gd name="T109" fmla="*/ 231854375 h 96"/>
                  <a:gd name="T110" fmla="*/ 2147483646 w 950"/>
                  <a:gd name="T111" fmla="*/ 231854375 h 96"/>
                  <a:gd name="T112" fmla="*/ 2147483646 w 950"/>
                  <a:gd name="T113" fmla="*/ 231854375 h 96"/>
                  <a:gd name="T114" fmla="*/ 2147483646 w 950"/>
                  <a:gd name="T115" fmla="*/ 229335013 h 96"/>
                  <a:gd name="T116" fmla="*/ 2147483646 w 950"/>
                  <a:gd name="T117" fmla="*/ 234375325 h 96"/>
                  <a:gd name="T118" fmla="*/ 2147483646 w 950"/>
                  <a:gd name="T119" fmla="*/ 239415638 h 9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50" h="96">
                    <a:moveTo>
                      <a:pt x="0" y="92"/>
                    </a:moveTo>
                    <a:lnTo>
                      <a:pt x="1" y="91"/>
                    </a:lnTo>
                    <a:lnTo>
                      <a:pt x="2" y="87"/>
                    </a:lnTo>
                    <a:lnTo>
                      <a:pt x="2" y="91"/>
                    </a:lnTo>
                    <a:lnTo>
                      <a:pt x="4" y="89"/>
                    </a:lnTo>
                    <a:lnTo>
                      <a:pt x="5" y="92"/>
                    </a:lnTo>
                    <a:lnTo>
                      <a:pt x="6" y="87"/>
                    </a:lnTo>
                    <a:lnTo>
                      <a:pt x="6" y="91"/>
                    </a:lnTo>
                    <a:lnTo>
                      <a:pt x="8" y="84"/>
                    </a:lnTo>
                    <a:lnTo>
                      <a:pt x="8" y="91"/>
                    </a:lnTo>
                    <a:lnTo>
                      <a:pt x="9" y="89"/>
                    </a:lnTo>
                    <a:lnTo>
                      <a:pt x="10" y="87"/>
                    </a:lnTo>
                    <a:lnTo>
                      <a:pt x="12" y="88"/>
                    </a:lnTo>
                    <a:lnTo>
                      <a:pt x="13" y="84"/>
                    </a:lnTo>
                    <a:lnTo>
                      <a:pt x="13" y="81"/>
                    </a:lnTo>
                    <a:lnTo>
                      <a:pt x="14" y="88"/>
                    </a:lnTo>
                    <a:lnTo>
                      <a:pt x="15" y="93"/>
                    </a:lnTo>
                    <a:lnTo>
                      <a:pt x="16" y="92"/>
                    </a:lnTo>
                    <a:lnTo>
                      <a:pt x="17" y="92"/>
                    </a:lnTo>
                    <a:lnTo>
                      <a:pt x="18" y="93"/>
                    </a:lnTo>
                    <a:lnTo>
                      <a:pt x="19" y="91"/>
                    </a:lnTo>
                    <a:lnTo>
                      <a:pt x="20" y="87"/>
                    </a:lnTo>
                    <a:lnTo>
                      <a:pt x="20" y="89"/>
                    </a:lnTo>
                    <a:lnTo>
                      <a:pt x="22" y="91"/>
                    </a:lnTo>
                    <a:lnTo>
                      <a:pt x="23" y="92"/>
                    </a:lnTo>
                    <a:lnTo>
                      <a:pt x="24" y="95"/>
                    </a:lnTo>
                    <a:lnTo>
                      <a:pt x="26" y="93"/>
                    </a:lnTo>
                    <a:lnTo>
                      <a:pt x="26" y="89"/>
                    </a:lnTo>
                    <a:lnTo>
                      <a:pt x="27" y="92"/>
                    </a:lnTo>
                    <a:lnTo>
                      <a:pt x="28" y="88"/>
                    </a:lnTo>
                    <a:lnTo>
                      <a:pt x="29" y="88"/>
                    </a:lnTo>
                    <a:lnTo>
                      <a:pt x="29" y="91"/>
                    </a:lnTo>
                    <a:lnTo>
                      <a:pt x="31" y="93"/>
                    </a:lnTo>
                    <a:lnTo>
                      <a:pt x="32" y="88"/>
                    </a:lnTo>
                    <a:lnTo>
                      <a:pt x="33" y="85"/>
                    </a:lnTo>
                    <a:lnTo>
                      <a:pt x="33" y="93"/>
                    </a:lnTo>
                    <a:lnTo>
                      <a:pt x="34" y="92"/>
                    </a:lnTo>
                    <a:lnTo>
                      <a:pt x="35" y="92"/>
                    </a:lnTo>
                    <a:lnTo>
                      <a:pt x="37" y="84"/>
                    </a:lnTo>
                    <a:lnTo>
                      <a:pt x="37" y="88"/>
                    </a:lnTo>
                    <a:lnTo>
                      <a:pt x="38" y="92"/>
                    </a:lnTo>
                    <a:lnTo>
                      <a:pt x="39" y="88"/>
                    </a:lnTo>
                    <a:lnTo>
                      <a:pt x="39" y="91"/>
                    </a:lnTo>
                    <a:lnTo>
                      <a:pt x="41" y="91"/>
                    </a:lnTo>
                    <a:lnTo>
                      <a:pt x="42" y="91"/>
                    </a:lnTo>
                    <a:lnTo>
                      <a:pt x="43" y="92"/>
                    </a:lnTo>
                    <a:lnTo>
                      <a:pt x="44" y="93"/>
                    </a:lnTo>
                    <a:lnTo>
                      <a:pt x="45" y="89"/>
                    </a:lnTo>
                    <a:lnTo>
                      <a:pt x="45" y="91"/>
                    </a:lnTo>
                    <a:lnTo>
                      <a:pt x="47" y="91"/>
                    </a:lnTo>
                    <a:lnTo>
                      <a:pt x="47" y="92"/>
                    </a:lnTo>
                    <a:lnTo>
                      <a:pt x="49" y="88"/>
                    </a:lnTo>
                    <a:lnTo>
                      <a:pt x="49" y="91"/>
                    </a:lnTo>
                    <a:lnTo>
                      <a:pt x="50" y="87"/>
                    </a:lnTo>
                    <a:lnTo>
                      <a:pt x="51" y="91"/>
                    </a:lnTo>
                    <a:lnTo>
                      <a:pt x="52" y="89"/>
                    </a:lnTo>
                    <a:lnTo>
                      <a:pt x="53" y="92"/>
                    </a:lnTo>
                    <a:lnTo>
                      <a:pt x="54" y="82"/>
                    </a:lnTo>
                    <a:lnTo>
                      <a:pt x="54" y="89"/>
                    </a:lnTo>
                    <a:lnTo>
                      <a:pt x="55" y="92"/>
                    </a:lnTo>
                    <a:lnTo>
                      <a:pt x="57" y="89"/>
                    </a:lnTo>
                    <a:lnTo>
                      <a:pt x="57" y="91"/>
                    </a:lnTo>
                    <a:lnTo>
                      <a:pt x="59" y="89"/>
                    </a:lnTo>
                    <a:lnTo>
                      <a:pt x="59" y="95"/>
                    </a:lnTo>
                    <a:lnTo>
                      <a:pt x="61" y="95"/>
                    </a:lnTo>
                    <a:lnTo>
                      <a:pt x="62" y="93"/>
                    </a:lnTo>
                    <a:lnTo>
                      <a:pt x="63" y="91"/>
                    </a:lnTo>
                    <a:lnTo>
                      <a:pt x="65" y="89"/>
                    </a:lnTo>
                    <a:lnTo>
                      <a:pt x="66" y="95"/>
                    </a:lnTo>
                    <a:lnTo>
                      <a:pt x="67" y="84"/>
                    </a:lnTo>
                    <a:lnTo>
                      <a:pt x="67" y="93"/>
                    </a:lnTo>
                    <a:lnTo>
                      <a:pt x="69" y="91"/>
                    </a:lnTo>
                    <a:lnTo>
                      <a:pt x="69" y="92"/>
                    </a:lnTo>
                    <a:lnTo>
                      <a:pt x="71" y="92"/>
                    </a:lnTo>
                    <a:lnTo>
                      <a:pt x="71" y="91"/>
                    </a:lnTo>
                    <a:lnTo>
                      <a:pt x="72" y="91"/>
                    </a:lnTo>
                    <a:lnTo>
                      <a:pt x="73" y="93"/>
                    </a:lnTo>
                    <a:lnTo>
                      <a:pt x="74" y="95"/>
                    </a:lnTo>
                    <a:lnTo>
                      <a:pt x="75" y="95"/>
                    </a:lnTo>
                    <a:lnTo>
                      <a:pt x="76" y="88"/>
                    </a:lnTo>
                    <a:lnTo>
                      <a:pt x="77" y="95"/>
                    </a:lnTo>
                    <a:lnTo>
                      <a:pt x="78" y="95"/>
                    </a:lnTo>
                    <a:lnTo>
                      <a:pt x="79" y="88"/>
                    </a:lnTo>
                    <a:lnTo>
                      <a:pt x="80" y="89"/>
                    </a:lnTo>
                    <a:lnTo>
                      <a:pt x="81" y="91"/>
                    </a:lnTo>
                    <a:lnTo>
                      <a:pt x="82" y="91"/>
                    </a:lnTo>
                    <a:lnTo>
                      <a:pt x="83" y="89"/>
                    </a:lnTo>
                    <a:lnTo>
                      <a:pt x="83" y="87"/>
                    </a:lnTo>
                    <a:lnTo>
                      <a:pt x="84" y="95"/>
                    </a:lnTo>
                    <a:lnTo>
                      <a:pt x="86" y="92"/>
                    </a:lnTo>
                    <a:lnTo>
                      <a:pt x="86" y="91"/>
                    </a:lnTo>
                    <a:lnTo>
                      <a:pt x="88" y="87"/>
                    </a:lnTo>
                    <a:lnTo>
                      <a:pt x="88" y="88"/>
                    </a:lnTo>
                    <a:lnTo>
                      <a:pt x="89" y="88"/>
                    </a:lnTo>
                    <a:lnTo>
                      <a:pt x="90" y="92"/>
                    </a:lnTo>
                    <a:lnTo>
                      <a:pt x="91" y="93"/>
                    </a:lnTo>
                    <a:lnTo>
                      <a:pt x="92" y="93"/>
                    </a:lnTo>
                    <a:lnTo>
                      <a:pt x="93" y="91"/>
                    </a:lnTo>
                    <a:lnTo>
                      <a:pt x="94" y="91"/>
                    </a:lnTo>
                    <a:lnTo>
                      <a:pt x="95" y="92"/>
                    </a:lnTo>
                    <a:lnTo>
                      <a:pt x="96" y="88"/>
                    </a:lnTo>
                    <a:lnTo>
                      <a:pt x="97" y="87"/>
                    </a:lnTo>
                    <a:lnTo>
                      <a:pt x="97" y="89"/>
                    </a:lnTo>
                    <a:lnTo>
                      <a:pt x="98" y="92"/>
                    </a:lnTo>
                    <a:lnTo>
                      <a:pt x="100" y="92"/>
                    </a:lnTo>
                    <a:lnTo>
                      <a:pt x="101" y="93"/>
                    </a:lnTo>
                    <a:lnTo>
                      <a:pt x="102" y="87"/>
                    </a:lnTo>
                    <a:lnTo>
                      <a:pt x="103" y="88"/>
                    </a:lnTo>
                    <a:lnTo>
                      <a:pt x="103" y="87"/>
                    </a:lnTo>
                    <a:lnTo>
                      <a:pt x="104" y="89"/>
                    </a:lnTo>
                    <a:lnTo>
                      <a:pt x="105" y="92"/>
                    </a:lnTo>
                    <a:lnTo>
                      <a:pt x="105" y="93"/>
                    </a:lnTo>
                    <a:lnTo>
                      <a:pt x="107" y="91"/>
                    </a:lnTo>
                    <a:lnTo>
                      <a:pt x="109" y="93"/>
                    </a:lnTo>
                    <a:lnTo>
                      <a:pt x="109" y="92"/>
                    </a:lnTo>
                    <a:lnTo>
                      <a:pt x="111" y="85"/>
                    </a:lnTo>
                    <a:lnTo>
                      <a:pt x="111" y="92"/>
                    </a:lnTo>
                    <a:lnTo>
                      <a:pt x="112" y="95"/>
                    </a:lnTo>
                    <a:lnTo>
                      <a:pt x="114" y="91"/>
                    </a:lnTo>
                    <a:lnTo>
                      <a:pt x="115" y="93"/>
                    </a:lnTo>
                    <a:lnTo>
                      <a:pt x="117" y="91"/>
                    </a:lnTo>
                    <a:lnTo>
                      <a:pt x="117" y="92"/>
                    </a:lnTo>
                    <a:lnTo>
                      <a:pt x="118" y="93"/>
                    </a:lnTo>
                    <a:lnTo>
                      <a:pt x="119" y="91"/>
                    </a:lnTo>
                    <a:lnTo>
                      <a:pt x="120" y="92"/>
                    </a:lnTo>
                    <a:lnTo>
                      <a:pt x="121" y="92"/>
                    </a:lnTo>
                    <a:lnTo>
                      <a:pt x="122" y="93"/>
                    </a:lnTo>
                    <a:lnTo>
                      <a:pt x="122" y="91"/>
                    </a:lnTo>
                    <a:lnTo>
                      <a:pt x="124" y="78"/>
                    </a:lnTo>
                    <a:lnTo>
                      <a:pt x="124" y="82"/>
                    </a:lnTo>
                    <a:lnTo>
                      <a:pt x="126" y="93"/>
                    </a:lnTo>
                    <a:lnTo>
                      <a:pt x="127" y="95"/>
                    </a:lnTo>
                    <a:lnTo>
                      <a:pt x="128" y="91"/>
                    </a:lnTo>
                    <a:lnTo>
                      <a:pt x="128" y="88"/>
                    </a:lnTo>
                    <a:lnTo>
                      <a:pt x="130" y="93"/>
                    </a:lnTo>
                    <a:lnTo>
                      <a:pt x="131" y="92"/>
                    </a:lnTo>
                    <a:lnTo>
                      <a:pt x="131" y="89"/>
                    </a:lnTo>
                    <a:lnTo>
                      <a:pt x="132" y="87"/>
                    </a:lnTo>
                    <a:lnTo>
                      <a:pt x="133" y="91"/>
                    </a:lnTo>
                    <a:lnTo>
                      <a:pt x="135" y="91"/>
                    </a:lnTo>
                    <a:lnTo>
                      <a:pt x="135" y="93"/>
                    </a:lnTo>
                    <a:lnTo>
                      <a:pt x="137" y="88"/>
                    </a:lnTo>
                    <a:lnTo>
                      <a:pt x="138" y="87"/>
                    </a:lnTo>
                    <a:lnTo>
                      <a:pt x="138" y="88"/>
                    </a:lnTo>
                    <a:lnTo>
                      <a:pt x="139" y="92"/>
                    </a:lnTo>
                    <a:lnTo>
                      <a:pt x="141" y="85"/>
                    </a:lnTo>
                    <a:lnTo>
                      <a:pt x="141" y="81"/>
                    </a:lnTo>
                    <a:lnTo>
                      <a:pt x="142" y="89"/>
                    </a:lnTo>
                    <a:lnTo>
                      <a:pt x="143" y="92"/>
                    </a:lnTo>
                    <a:lnTo>
                      <a:pt x="144" y="95"/>
                    </a:lnTo>
                    <a:lnTo>
                      <a:pt x="145" y="92"/>
                    </a:lnTo>
                    <a:lnTo>
                      <a:pt x="146" y="89"/>
                    </a:lnTo>
                    <a:lnTo>
                      <a:pt x="147" y="92"/>
                    </a:lnTo>
                    <a:lnTo>
                      <a:pt x="148" y="85"/>
                    </a:lnTo>
                    <a:lnTo>
                      <a:pt x="148" y="89"/>
                    </a:lnTo>
                    <a:lnTo>
                      <a:pt x="150" y="92"/>
                    </a:lnTo>
                    <a:lnTo>
                      <a:pt x="150" y="95"/>
                    </a:lnTo>
                    <a:lnTo>
                      <a:pt x="151" y="85"/>
                    </a:lnTo>
                    <a:lnTo>
                      <a:pt x="152" y="92"/>
                    </a:lnTo>
                    <a:lnTo>
                      <a:pt x="153" y="88"/>
                    </a:lnTo>
                    <a:lnTo>
                      <a:pt x="154" y="92"/>
                    </a:lnTo>
                    <a:lnTo>
                      <a:pt x="156" y="91"/>
                    </a:lnTo>
                    <a:lnTo>
                      <a:pt x="157" y="89"/>
                    </a:lnTo>
                    <a:lnTo>
                      <a:pt x="158" y="92"/>
                    </a:lnTo>
                    <a:lnTo>
                      <a:pt x="159" y="89"/>
                    </a:lnTo>
                    <a:lnTo>
                      <a:pt x="160" y="91"/>
                    </a:lnTo>
                    <a:lnTo>
                      <a:pt x="161" y="92"/>
                    </a:lnTo>
                    <a:lnTo>
                      <a:pt x="162" y="87"/>
                    </a:lnTo>
                    <a:lnTo>
                      <a:pt x="162" y="89"/>
                    </a:lnTo>
                    <a:lnTo>
                      <a:pt x="164" y="92"/>
                    </a:lnTo>
                    <a:lnTo>
                      <a:pt x="165" y="93"/>
                    </a:lnTo>
                    <a:lnTo>
                      <a:pt x="166" y="92"/>
                    </a:lnTo>
                    <a:lnTo>
                      <a:pt x="167" y="87"/>
                    </a:lnTo>
                    <a:lnTo>
                      <a:pt x="168" y="85"/>
                    </a:lnTo>
                    <a:lnTo>
                      <a:pt x="169" y="96"/>
                    </a:lnTo>
                    <a:lnTo>
                      <a:pt x="170" y="92"/>
                    </a:lnTo>
                    <a:lnTo>
                      <a:pt x="171" y="89"/>
                    </a:lnTo>
                    <a:lnTo>
                      <a:pt x="172" y="87"/>
                    </a:lnTo>
                    <a:lnTo>
                      <a:pt x="173" y="91"/>
                    </a:lnTo>
                    <a:lnTo>
                      <a:pt x="173" y="93"/>
                    </a:lnTo>
                    <a:lnTo>
                      <a:pt x="174" y="93"/>
                    </a:lnTo>
                    <a:lnTo>
                      <a:pt x="176" y="88"/>
                    </a:lnTo>
                    <a:lnTo>
                      <a:pt x="176" y="89"/>
                    </a:lnTo>
                    <a:lnTo>
                      <a:pt x="177" y="91"/>
                    </a:lnTo>
                    <a:lnTo>
                      <a:pt x="179" y="85"/>
                    </a:lnTo>
                    <a:lnTo>
                      <a:pt x="179" y="91"/>
                    </a:lnTo>
                    <a:lnTo>
                      <a:pt x="181" y="91"/>
                    </a:lnTo>
                    <a:lnTo>
                      <a:pt x="181" y="85"/>
                    </a:lnTo>
                    <a:lnTo>
                      <a:pt x="182" y="93"/>
                    </a:lnTo>
                    <a:lnTo>
                      <a:pt x="183" y="88"/>
                    </a:lnTo>
                    <a:lnTo>
                      <a:pt x="184" y="87"/>
                    </a:lnTo>
                    <a:lnTo>
                      <a:pt x="185" y="87"/>
                    </a:lnTo>
                    <a:lnTo>
                      <a:pt x="186" y="84"/>
                    </a:lnTo>
                    <a:lnTo>
                      <a:pt x="186" y="91"/>
                    </a:lnTo>
                    <a:lnTo>
                      <a:pt x="188" y="93"/>
                    </a:lnTo>
                    <a:lnTo>
                      <a:pt x="188" y="91"/>
                    </a:lnTo>
                    <a:lnTo>
                      <a:pt x="190" y="89"/>
                    </a:lnTo>
                    <a:lnTo>
                      <a:pt x="190" y="91"/>
                    </a:lnTo>
                    <a:lnTo>
                      <a:pt x="192" y="88"/>
                    </a:lnTo>
                    <a:lnTo>
                      <a:pt x="192" y="85"/>
                    </a:lnTo>
                    <a:lnTo>
                      <a:pt x="194" y="89"/>
                    </a:lnTo>
                    <a:lnTo>
                      <a:pt x="196" y="91"/>
                    </a:lnTo>
                    <a:lnTo>
                      <a:pt x="196" y="92"/>
                    </a:lnTo>
                    <a:lnTo>
                      <a:pt x="197" y="91"/>
                    </a:lnTo>
                    <a:lnTo>
                      <a:pt x="198" y="88"/>
                    </a:lnTo>
                    <a:lnTo>
                      <a:pt x="200" y="88"/>
                    </a:lnTo>
                    <a:lnTo>
                      <a:pt x="200" y="89"/>
                    </a:lnTo>
                    <a:lnTo>
                      <a:pt x="201" y="91"/>
                    </a:lnTo>
                    <a:lnTo>
                      <a:pt x="202" y="89"/>
                    </a:lnTo>
                    <a:lnTo>
                      <a:pt x="204" y="91"/>
                    </a:lnTo>
                    <a:lnTo>
                      <a:pt x="205" y="93"/>
                    </a:lnTo>
                    <a:lnTo>
                      <a:pt x="206" y="92"/>
                    </a:lnTo>
                    <a:lnTo>
                      <a:pt x="208" y="89"/>
                    </a:lnTo>
                    <a:lnTo>
                      <a:pt x="209" y="95"/>
                    </a:lnTo>
                    <a:lnTo>
                      <a:pt x="210" y="91"/>
                    </a:lnTo>
                    <a:lnTo>
                      <a:pt x="211" y="92"/>
                    </a:lnTo>
                    <a:lnTo>
                      <a:pt x="212" y="93"/>
                    </a:lnTo>
                    <a:lnTo>
                      <a:pt x="213" y="95"/>
                    </a:lnTo>
                    <a:lnTo>
                      <a:pt x="213" y="91"/>
                    </a:lnTo>
                    <a:lnTo>
                      <a:pt x="215" y="92"/>
                    </a:lnTo>
                    <a:lnTo>
                      <a:pt x="215" y="91"/>
                    </a:lnTo>
                    <a:lnTo>
                      <a:pt x="216" y="89"/>
                    </a:lnTo>
                    <a:lnTo>
                      <a:pt x="217" y="92"/>
                    </a:lnTo>
                    <a:lnTo>
                      <a:pt x="218" y="92"/>
                    </a:lnTo>
                    <a:lnTo>
                      <a:pt x="219" y="92"/>
                    </a:lnTo>
                    <a:lnTo>
                      <a:pt x="220" y="89"/>
                    </a:lnTo>
                    <a:lnTo>
                      <a:pt x="221" y="89"/>
                    </a:lnTo>
                    <a:lnTo>
                      <a:pt x="222" y="88"/>
                    </a:lnTo>
                    <a:lnTo>
                      <a:pt x="223" y="87"/>
                    </a:lnTo>
                    <a:lnTo>
                      <a:pt x="224" y="89"/>
                    </a:lnTo>
                    <a:lnTo>
                      <a:pt x="225" y="89"/>
                    </a:lnTo>
                    <a:lnTo>
                      <a:pt x="225" y="91"/>
                    </a:lnTo>
                    <a:lnTo>
                      <a:pt x="227" y="91"/>
                    </a:lnTo>
                    <a:lnTo>
                      <a:pt x="228" y="91"/>
                    </a:lnTo>
                    <a:lnTo>
                      <a:pt x="228" y="95"/>
                    </a:lnTo>
                    <a:lnTo>
                      <a:pt x="230" y="88"/>
                    </a:lnTo>
                    <a:lnTo>
                      <a:pt x="231" y="91"/>
                    </a:lnTo>
                    <a:lnTo>
                      <a:pt x="232" y="91"/>
                    </a:lnTo>
                    <a:lnTo>
                      <a:pt x="232" y="87"/>
                    </a:lnTo>
                    <a:lnTo>
                      <a:pt x="233" y="87"/>
                    </a:lnTo>
                    <a:lnTo>
                      <a:pt x="234" y="92"/>
                    </a:lnTo>
                    <a:lnTo>
                      <a:pt x="235" y="88"/>
                    </a:lnTo>
                    <a:lnTo>
                      <a:pt x="236" y="85"/>
                    </a:lnTo>
                    <a:lnTo>
                      <a:pt x="236" y="87"/>
                    </a:lnTo>
                    <a:lnTo>
                      <a:pt x="238" y="87"/>
                    </a:lnTo>
                    <a:lnTo>
                      <a:pt x="239" y="88"/>
                    </a:lnTo>
                    <a:lnTo>
                      <a:pt x="239" y="82"/>
                    </a:lnTo>
                    <a:lnTo>
                      <a:pt x="241" y="84"/>
                    </a:lnTo>
                    <a:lnTo>
                      <a:pt x="242" y="91"/>
                    </a:lnTo>
                    <a:lnTo>
                      <a:pt x="243" y="85"/>
                    </a:lnTo>
                    <a:lnTo>
                      <a:pt x="243" y="89"/>
                    </a:lnTo>
                    <a:lnTo>
                      <a:pt x="244" y="92"/>
                    </a:lnTo>
                    <a:lnTo>
                      <a:pt x="245" y="88"/>
                    </a:lnTo>
                    <a:lnTo>
                      <a:pt x="246" y="91"/>
                    </a:lnTo>
                    <a:lnTo>
                      <a:pt x="247" y="92"/>
                    </a:lnTo>
                    <a:lnTo>
                      <a:pt x="249" y="91"/>
                    </a:lnTo>
                    <a:lnTo>
                      <a:pt x="249" y="88"/>
                    </a:lnTo>
                    <a:lnTo>
                      <a:pt x="250" y="91"/>
                    </a:lnTo>
                    <a:lnTo>
                      <a:pt x="251" y="91"/>
                    </a:lnTo>
                    <a:lnTo>
                      <a:pt x="251" y="92"/>
                    </a:lnTo>
                    <a:lnTo>
                      <a:pt x="253" y="93"/>
                    </a:lnTo>
                    <a:lnTo>
                      <a:pt x="253" y="89"/>
                    </a:lnTo>
                    <a:lnTo>
                      <a:pt x="254" y="95"/>
                    </a:lnTo>
                    <a:lnTo>
                      <a:pt x="256" y="92"/>
                    </a:lnTo>
                    <a:lnTo>
                      <a:pt x="257" y="93"/>
                    </a:lnTo>
                    <a:lnTo>
                      <a:pt x="258" y="89"/>
                    </a:lnTo>
                    <a:lnTo>
                      <a:pt x="259" y="91"/>
                    </a:lnTo>
                    <a:lnTo>
                      <a:pt x="260" y="89"/>
                    </a:lnTo>
                    <a:lnTo>
                      <a:pt x="261" y="89"/>
                    </a:lnTo>
                    <a:lnTo>
                      <a:pt x="262" y="88"/>
                    </a:lnTo>
                    <a:lnTo>
                      <a:pt x="262" y="91"/>
                    </a:lnTo>
                    <a:lnTo>
                      <a:pt x="264" y="92"/>
                    </a:lnTo>
                    <a:lnTo>
                      <a:pt x="265" y="91"/>
                    </a:lnTo>
                    <a:lnTo>
                      <a:pt x="266" y="93"/>
                    </a:lnTo>
                    <a:lnTo>
                      <a:pt x="268" y="93"/>
                    </a:lnTo>
                    <a:lnTo>
                      <a:pt x="268" y="92"/>
                    </a:lnTo>
                    <a:lnTo>
                      <a:pt x="269" y="93"/>
                    </a:lnTo>
                    <a:lnTo>
                      <a:pt x="270" y="85"/>
                    </a:lnTo>
                    <a:lnTo>
                      <a:pt x="271" y="91"/>
                    </a:lnTo>
                    <a:lnTo>
                      <a:pt x="272" y="93"/>
                    </a:lnTo>
                    <a:lnTo>
                      <a:pt x="273" y="89"/>
                    </a:lnTo>
                    <a:lnTo>
                      <a:pt x="274" y="92"/>
                    </a:lnTo>
                    <a:lnTo>
                      <a:pt x="275" y="96"/>
                    </a:lnTo>
                    <a:lnTo>
                      <a:pt x="276" y="93"/>
                    </a:lnTo>
                    <a:lnTo>
                      <a:pt x="277" y="91"/>
                    </a:lnTo>
                    <a:lnTo>
                      <a:pt x="277" y="92"/>
                    </a:lnTo>
                    <a:lnTo>
                      <a:pt x="279" y="91"/>
                    </a:lnTo>
                    <a:lnTo>
                      <a:pt x="280" y="92"/>
                    </a:lnTo>
                    <a:lnTo>
                      <a:pt x="281" y="87"/>
                    </a:lnTo>
                    <a:lnTo>
                      <a:pt x="283" y="85"/>
                    </a:lnTo>
                    <a:lnTo>
                      <a:pt x="283" y="92"/>
                    </a:lnTo>
                    <a:lnTo>
                      <a:pt x="284" y="89"/>
                    </a:lnTo>
                    <a:lnTo>
                      <a:pt x="285" y="93"/>
                    </a:lnTo>
                    <a:lnTo>
                      <a:pt x="286" y="93"/>
                    </a:lnTo>
                    <a:lnTo>
                      <a:pt x="287" y="89"/>
                    </a:lnTo>
                    <a:lnTo>
                      <a:pt x="288" y="93"/>
                    </a:lnTo>
                    <a:lnTo>
                      <a:pt x="289" y="85"/>
                    </a:lnTo>
                    <a:lnTo>
                      <a:pt x="289" y="92"/>
                    </a:lnTo>
                    <a:lnTo>
                      <a:pt x="291" y="91"/>
                    </a:lnTo>
                    <a:lnTo>
                      <a:pt x="292" y="93"/>
                    </a:lnTo>
                    <a:lnTo>
                      <a:pt x="293" y="93"/>
                    </a:lnTo>
                    <a:lnTo>
                      <a:pt x="293" y="95"/>
                    </a:lnTo>
                    <a:lnTo>
                      <a:pt x="295" y="89"/>
                    </a:lnTo>
                    <a:lnTo>
                      <a:pt x="295" y="91"/>
                    </a:lnTo>
                    <a:lnTo>
                      <a:pt x="296" y="88"/>
                    </a:lnTo>
                    <a:lnTo>
                      <a:pt x="297" y="87"/>
                    </a:lnTo>
                    <a:lnTo>
                      <a:pt x="298" y="88"/>
                    </a:lnTo>
                    <a:lnTo>
                      <a:pt x="299" y="92"/>
                    </a:lnTo>
                    <a:lnTo>
                      <a:pt x="300" y="88"/>
                    </a:lnTo>
                    <a:lnTo>
                      <a:pt x="301" y="87"/>
                    </a:lnTo>
                    <a:lnTo>
                      <a:pt x="302" y="92"/>
                    </a:lnTo>
                    <a:lnTo>
                      <a:pt x="302" y="91"/>
                    </a:lnTo>
                    <a:lnTo>
                      <a:pt x="304" y="87"/>
                    </a:lnTo>
                    <a:lnTo>
                      <a:pt x="305" y="88"/>
                    </a:lnTo>
                    <a:lnTo>
                      <a:pt x="305" y="87"/>
                    </a:lnTo>
                    <a:lnTo>
                      <a:pt x="307" y="81"/>
                    </a:lnTo>
                    <a:lnTo>
                      <a:pt x="308" y="74"/>
                    </a:lnTo>
                    <a:lnTo>
                      <a:pt x="309" y="80"/>
                    </a:lnTo>
                    <a:lnTo>
                      <a:pt x="310" y="85"/>
                    </a:lnTo>
                    <a:lnTo>
                      <a:pt x="311" y="91"/>
                    </a:lnTo>
                    <a:lnTo>
                      <a:pt x="312" y="88"/>
                    </a:lnTo>
                    <a:lnTo>
                      <a:pt x="313" y="82"/>
                    </a:lnTo>
                    <a:lnTo>
                      <a:pt x="314" y="81"/>
                    </a:lnTo>
                    <a:lnTo>
                      <a:pt x="315" y="91"/>
                    </a:lnTo>
                    <a:lnTo>
                      <a:pt x="316" y="91"/>
                    </a:lnTo>
                    <a:lnTo>
                      <a:pt x="317" y="88"/>
                    </a:lnTo>
                    <a:lnTo>
                      <a:pt x="317" y="75"/>
                    </a:lnTo>
                    <a:lnTo>
                      <a:pt x="319" y="87"/>
                    </a:lnTo>
                    <a:lnTo>
                      <a:pt x="319" y="80"/>
                    </a:lnTo>
                    <a:lnTo>
                      <a:pt x="320" y="85"/>
                    </a:lnTo>
                    <a:lnTo>
                      <a:pt x="321" y="91"/>
                    </a:lnTo>
                    <a:lnTo>
                      <a:pt x="323" y="91"/>
                    </a:lnTo>
                    <a:lnTo>
                      <a:pt x="323" y="89"/>
                    </a:lnTo>
                    <a:lnTo>
                      <a:pt x="325" y="87"/>
                    </a:lnTo>
                    <a:lnTo>
                      <a:pt x="325" y="85"/>
                    </a:lnTo>
                    <a:lnTo>
                      <a:pt x="326" y="89"/>
                    </a:lnTo>
                    <a:lnTo>
                      <a:pt x="327" y="89"/>
                    </a:lnTo>
                    <a:lnTo>
                      <a:pt x="327" y="95"/>
                    </a:lnTo>
                    <a:lnTo>
                      <a:pt x="329" y="91"/>
                    </a:lnTo>
                    <a:lnTo>
                      <a:pt x="329" y="95"/>
                    </a:lnTo>
                    <a:lnTo>
                      <a:pt x="331" y="89"/>
                    </a:lnTo>
                    <a:lnTo>
                      <a:pt x="332" y="92"/>
                    </a:lnTo>
                    <a:lnTo>
                      <a:pt x="333" y="87"/>
                    </a:lnTo>
                    <a:lnTo>
                      <a:pt x="333" y="91"/>
                    </a:lnTo>
                    <a:lnTo>
                      <a:pt x="334" y="89"/>
                    </a:lnTo>
                    <a:lnTo>
                      <a:pt x="335" y="95"/>
                    </a:lnTo>
                    <a:lnTo>
                      <a:pt x="336" y="88"/>
                    </a:lnTo>
                    <a:lnTo>
                      <a:pt x="337" y="85"/>
                    </a:lnTo>
                    <a:lnTo>
                      <a:pt x="338" y="91"/>
                    </a:lnTo>
                    <a:lnTo>
                      <a:pt x="339" y="92"/>
                    </a:lnTo>
                    <a:lnTo>
                      <a:pt x="340" y="91"/>
                    </a:lnTo>
                    <a:lnTo>
                      <a:pt x="341" y="80"/>
                    </a:lnTo>
                    <a:lnTo>
                      <a:pt x="341" y="87"/>
                    </a:lnTo>
                    <a:lnTo>
                      <a:pt x="342" y="91"/>
                    </a:lnTo>
                    <a:lnTo>
                      <a:pt x="344" y="85"/>
                    </a:lnTo>
                    <a:lnTo>
                      <a:pt x="344" y="92"/>
                    </a:lnTo>
                    <a:lnTo>
                      <a:pt x="346" y="93"/>
                    </a:lnTo>
                    <a:lnTo>
                      <a:pt x="347" y="93"/>
                    </a:lnTo>
                    <a:lnTo>
                      <a:pt x="348" y="93"/>
                    </a:lnTo>
                    <a:lnTo>
                      <a:pt x="349" y="93"/>
                    </a:lnTo>
                    <a:lnTo>
                      <a:pt x="350" y="89"/>
                    </a:lnTo>
                    <a:lnTo>
                      <a:pt x="351" y="87"/>
                    </a:lnTo>
                    <a:lnTo>
                      <a:pt x="352" y="89"/>
                    </a:lnTo>
                    <a:lnTo>
                      <a:pt x="353" y="89"/>
                    </a:lnTo>
                    <a:lnTo>
                      <a:pt x="353" y="93"/>
                    </a:lnTo>
                    <a:lnTo>
                      <a:pt x="355" y="89"/>
                    </a:lnTo>
                    <a:lnTo>
                      <a:pt x="355" y="95"/>
                    </a:lnTo>
                    <a:lnTo>
                      <a:pt x="357" y="91"/>
                    </a:lnTo>
                    <a:lnTo>
                      <a:pt x="358" y="92"/>
                    </a:lnTo>
                    <a:lnTo>
                      <a:pt x="358" y="89"/>
                    </a:lnTo>
                    <a:lnTo>
                      <a:pt x="359" y="92"/>
                    </a:lnTo>
                    <a:lnTo>
                      <a:pt x="361" y="91"/>
                    </a:lnTo>
                    <a:lnTo>
                      <a:pt x="361" y="93"/>
                    </a:lnTo>
                    <a:lnTo>
                      <a:pt x="362" y="95"/>
                    </a:lnTo>
                    <a:lnTo>
                      <a:pt x="363" y="92"/>
                    </a:lnTo>
                    <a:lnTo>
                      <a:pt x="364" y="91"/>
                    </a:lnTo>
                    <a:lnTo>
                      <a:pt x="365" y="91"/>
                    </a:lnTo>
                    <a:lnTo>
                      <a:pt x="366" y="89"/>
                    </a:lnTo>
                    <a:lnTo>
                      <a:pt x="368" y="89"/>
                    </a:lnTo>
                    <a:lnTo>
                      <a:pt x="368" y="85"/>
                    </a:lnTo>
                    <a:lnTo>
                      <a:pt x="368" y="89"/>
                    </a:lnTo>
                    <a:lnTo>
                      <a:pt x="370" y="93"/>
                    </a:lnTo>
                    <a:lnTo>
                      <a:pt x="371" y="92"/>
                    </a:lnTo>
                    <a:lnTo>
                      <a:pt x="372" y="92"/>
                    </a:lnTo>
                    <a:lnTo>
                      <a:pt x="372" y="89"/>
                    </a:lnTo>
                    <a:lnTo>
                      <a:pt x="373" y="93"/>
                    </a:lnTo>
                    <a:lnTo>
                      <a:pt x="374" y="92"/>
                    </a:lnTo>
                    <a:lnTo>
                      <a:pt x="376" y="91"/>
                    </a:lnTo>
                    <a:lnTo>
                      <a:pt x="376" y="92"/>
                    </a:lnTo>
                    <a:lnTo>
                      <a:pt x="377" y="92"/>
                    </a:lnTo>
                    <a:lnTo>
                      <a:pt x="378" y="85"/>
                    </a:lnTo>
                    <a:lnTo>
                      <a:pt x="379" y="93"/>
                    </a:lnTo>
                    <a:lnTo>
                      <a:pt x="380" y="93"/>
                    </a:lnTo>
                    <a:lnTo>
                      <a:pt x="381" y="92"/>
                    </a:lnTo>
                    <a:lnTo>
                      <a:pt x="382" y="92"/>
                    </a:lnTo>
                    <a:lnTo>
                      <a:pt x="383" y="92"/>
                    </a:lnTo>
                    <a:lnTo>
                      <a:pt x="384" y="92"/>
                    </a:lnTo>
                    <a:lnTo>
                      <a:pt x="385" y="92"/>
                    </a:lnTo>
                    <a:lnTo>
                      <a:pt x="386" y="95"/>
                    </a:lnTo>
                    <a:lnTo>
                      <a:pt x="387" y="88"/>
                    </a:lnTo>
                    <a:lnTo>
                      <a:pt x="387" y="95"/>
                    </a:lnTo>
                    <a:lnTo>
                      <a:pt x="389" y="87"/>
                    </a:lnTo>
                    <a:lnTo>
                      <a:pt x="389" y="92"/>
                    </a:lnTo>
                    <a:lnTo>
                      <a:pt x="390" y="78"/>
                    </a:lnTo>
                    <a:lnTo>
                      <a:pt x="391" y="84"/>
                    </a:lnTo>
                    <a:lnTo>
                      <a:pt x="392" y="91"/>
                    </a:lnTo>
                    <a:lnTo>
                      <a:pt x="393" y="95"/>
                    </a:lnTo>
                    <a:lnTo>
                      <a:pt x="394" y="91"/>
                    </a:lnTo>
                    <a:lnTo>
                      <a:pt x="394" y="93"/>
                    </a:lnTo>
                    <a:lnTo>
                      <a:pt x="396" y="91"/>
                    </a:lnTo>
                    <a:lnTo>
                      <a:pt x="397" y="91"/>
                    </a:lnTo>
                    <a:lnTo>
                      <a:pt x="398" y="91"/>
                    </a:lnTo>
                    <a:lnTo>
                      <a:pt x="399" y="92"/>
                    </a:lnTo>
                    <a:lnTo>
                      <a:pt x="400" y="95"/>
                    </a:lnTo>
                    <a:lnTo>
                      <a:pt x="401" y="93"/>
                    </a:lnTo>
                    <a:lnTo>
                      <a:pt x="402" y="91"/>
                    </a:lnTo>
                    <a:lnTo>
                      <a:pt x="403" y="92"/>
                    </a:lnTo>
                    <a:lnTo>
                      <a:pt x="404" y="92"/>
                    </a:lnTo>
                    <a:lnTo>
                      <a:pt x="405" y="89"/>
                    </a:lnTo>
                    <a:lnTo>
                      <a:pt x="406" y="95"/>
                    </a:lnTo>
                    <a:lnTo>
                      <a:pt x="406" y="93"/>
                    </a:lnTo>
                    <a:lnTo>
                      <a:pt x="408" y="93"/>
                    </a:lnTo>
                    <a:lnTo>
                      <a:pt x="408" y="96"/>
                    </a:lnTo>
                    <a:lnTo>
                      <a:pt x="410" y="93"/>
                    </a:lnTo>
                    <a:lnTo>
                      <a:pt x="412" y="92"/>
                    </a:lnTo>
                    <a:lnTo>
                      <a:pt x="413" y="89"/>
                    </a:lnTo>
                    <a:lnTo>
                      <a:pt x="413" y="92"/>
                    </a:lnTo>
                    <a:lnTo>
                      <a:pt x="414" y="91"/>
                    </a:lnTo>
                    <a:lnTo>
                      <a:pt x="415" y="95"/>
                    </a:lnTo>
                    <a:lnTo>
                      <a:pt x="416" y="96"/>
                    </a:lnTo>
                    <a:lnTo>
                      <a:pt x="417" y="95"/>
                    </a:lnTo>
                    <a:lnTo>
                      <a:pt x="418" y="89"/>
                    </a:lnTo>
                    <a:lnTo>
                      <a:pt x="419" y="89"/>
                    </a:lnTo>
                    <a:lnTo>
                      <a:pt x="419" y="93"/>
                    </a:lnTo>
                    <a:lnTo>
                      <a:pt x="420" y="92"/>
                    </a:lnTo>
                    <a:lnTo>
                      <a:pt x="422" y="91"/>
                    </a:lnTo>
                    <a:lnTo>
                      <a:pt x="423" y="91"/>
                    </a:lnTo>
                    <a:lnTo>
                      <a:pt x="423" y="92"/>
                    </a:lnTo>
                    <a:lnTo>
                      <a:pt x="424" y="96"/>
                    </a:lnTo>
                    <a:lnTo>
                      <a:pt x="426" y="92"/>
                    </a:lnTo>
                    <a:lnTo>
                      <a:pt x="426" y="89"/>
                    </a:lnTo>
                    <a:lnTo>
                      <a:pt x="428" y="92"/>
                    </a:lnTo>
                    <a:lnTo>
                      <a:pt x="429" y="89"/>
                    </a:lnTo>
                    <a:lnTo>
                      <a:pt x="430" y="91"/>
                    </a:lnTo>
                    <a:lnTo>
                      <a:pt x="431" y="93"/>
                    </a:lnTo>
                    <a:lnTo>
                      <a:pt x="432" y="92"/>
                    </a:lnTo>
                    <a:lnTo>
                      <a:pt x="433" y="93"/>
                    </a:lnTo>
                    <a:lnTo>
                      <a:pt x="434" y="91"/>
                    </a:lnTo>
                    <a:lnTo>
                      <a:pt x="434" y="89"/>
                    </a:lnTo>
                    <a:lnTo>
                      <a:pt x="436" y="91"/>
                    </a:lnTo>
                    <a:lnTo>
                      <a:pt x="437" y="92"/>
                    </a:lnTo>
                    <a:lnTo>
                      <a:pt x="437" y="95"/>
                    </a:lnTo>
                    <a:lnTo>
                      <a:pt x="438" y="87"/>
                    </a:lnTo>
                    <a:lnTo>
                      <a:pt x="439" y="91"/>
                    </a:lnTo>
                    <a:lnTo>
                      <a:pt x="440" y="95"/>
                    </a:lnTo>
                    <a:lnTo>
                      <a:pt x="441" y="92"/>
                    </a:lnTo>
                    <a:lnTo>
                      <a:pt x="442" y="92"/>
                    </a:lnTo>
                    <a:lnTo>
                      <a:pt x="443" y="93"/>
                    </a:lnTo>
                    <a:lnTo>
                      <a:pt x="444" y="87"/>
                    </a:lnTo>
                    <a:lnTo>
                      <a:pt x="445" y="92"/>
                    </a:lnTo>
                    <a:lnTo>
                      <a:pt x="446" y="89"/>
                    </a:lnTo>
                    <a:lnTo>
                      <a:pt x="447" y="92"/>
                    </a:lnTo>
                    <a:lnTo>
                      <a:pt x="448" y="84"/>
                    </a:lnTo>
                    <a:lnTo>
                      <a:pt x="448" y="85"/>
                    </a:lnTo>
                    <a:lnTo>
                      <a:pt x="450" y="92"/>
                    </a:lnTo>
                    <a:lnTo>
                      <a:pt x="450" y="93"/>
                    </a:lnTo>
                    <a:lnTo>
                      <a:pt x="452" y="93"/>
                    </a:lnTo>
                    <a:lnTo>
                      <a:pt x="453" y="93"/>
                    </a:lnTo>
                    <a:lnTo>
                      <a:pt x="454" y="92"/>
                    </a:lnTo>
                    <a:lnTo>
                      <a:pt x="455" y="96"/>
                    </a:lnTo>
                    <a:lnTo>
                      <a:pt x="456" y="92"/>
                    </a:lnTo>
                    <a:lnTo>
                      <a:pt x="456" y="95"/>
                    </a:lnTo>
                    <a:lnTo>
                      <a:pt x="458" y="93"/>
                    </a:lnTo>
                    <a:lnTo>
                      <a:pt x="459" y="95"/>
                    </a:lnTo>
                    <a:lnTo>
                      <a:pt x="460" y="92"/>
                    </a:lnTo>
                    <a:lnTo>
                      <a:pt x="462" y="93"/>
                    </a:lnTo>
                    <a:lnTo>
                      <a:pt x="464" y="91"/>
                    </a:lnTo>
                    <a:lnTo>
                      <a:pt x="464" y="89"/>
                    </a:lnTo>
                    <a:lnTo>
                      <a:pt x="466" y="91"/>
                    </a:lnTo>
                    <a:lnTo>
                      <a:pt x="466" y="88"/>
                    </a:lnTo>
                    <a:lnTo>
                      <a:pt x="467" y="91"/>
                    </a:lnTo>
                    <a:lnTo>
                      <a:pt x="468" y="91"/>
                    </a:lnTo>
                    <a:lnTo>
                      <a:pt x="469" y="95"/>
                    </a:lnTo>
                    <a:lnTo>
                      <a:pt x="470" y="93"/>
                    </a:lnTo>
                    <a:lnTo>
                      <a:pt x="471" y="87"/>
                    </a:lnTo>
                    <a:lnTo>
                      <a:pt x="472" y="92"/>
                    </a:lnTo>
                    <a:lnTo>
                      <a:pt x="472" y="93"/>
                    </a:lnTo>
                    <a:lnTo>
                      <a:pt x="474" y="87"/>
                    </a:lnTo>
                    <a:lnTo>
                      <a:pt x="474" y="88"/>
                    </a:lnTo>
                    <a:lnTo>
                      <a:pt x="476" y="93"/>
                    </a:lnTo>
                    <a:lnTo>
                      <a:pt x="477" y="89"/>
                    </a:lnTo>
                    <a:lnTo>
                      <a:pt x="477" y="95"/>
                    </a:lnTo>
                    <a:lnTo>
                      <a:pt x="478" y="93"/>
                    </a:lnTo>
                    <a:lnTo>
                      <a:pt x="479" y="89"/>
                    </a:lnTo>
                    <a:lnTo>
                      <a:pt x="480" y="93"/>
                    </a:lnTo>
                    <a:lnTo>
                      <a:pt x="482" y="82"/>
                    </a:lnTo>
                    <a:lnTo>
                      <a:pt x="482" y="88"/>
                    </a:lnTo>
                    <a:lnTo>
                      <a:pt x="482" y="93"/>
                    </a:lnTo>
                    <a:lnTo>
                      <a:pt x="484" y="93"/>
                    </a:lnTo>
                    <a:lnTo>
                      <a:pt x="485" y="95"/>
                    </a:lnTo>
                    <a:lnTo>
                      <a:pt x="486" y="92"/>
                    </a:lnTo>
                    <a:lnTo>
                      <a:pt x="486" y="95"/>
                    </a:lnTo>
                    <a:lnTo>
                      <a:pt x="487" y="96"/>
                    </a:lnTo>
                    <a:lnTo>
                      <a:pt x="489" y="91"/>
                    </a:lnTo>
                    <a:lnTo>
                      <a:pt x="490" y="88"/>
                    </a:lnTo>
                    <a:lnTo>
                      <a:pt x="490" y="89"/>
                    </a:lnTo>
                    <a:lnTo>
                      <a:pt x="491" y="93"/>
                    </a:lnTo>
                    <a:lnTo>
                      <a:pt x="492" y="91"/>
                    </a:lnTo>
                    <a:lnTo>
                      <a:pt x="493" y="91"/>
                    </a:lnTo>
                    <a:lnTo>
                      <a:pt x="495" y="89"/>
                    </a:lnTo>
                    <a:lnTo>
                      <a:pt x="495" y="85"/>
                    </a:lnTo>
                    <a:lnTo>
                      <a:pt x="496" y="91"/>
                    </a:lnTo>
                    <a:lnTo>
                      <a:pt x="497" y="91"/>
                    </a:lnTo>
                    <a:lnTo>
                      <a:pt x="498" y="91"/>
                    </a:lnTo>
                    <a:lnTo>
                      <a:pt x="499" y="93"/>
                    </a:lnTo>
                    <a:lnTo>
                      <a:pt x="499" y="95"/>
                    </a:lnTo>
                    <a:lnTo>
                      <a:pt x="501" y="88"/>
                    </a:lnTo>
                    <a:lnTo>
                      <a:pt x="502" y="84"/>
                    </a:lnTo>
                    <a:lnTo>
                      <a:pt x="502" y="87"/>
                    </a:lnTo>
                    <a:lnTo>
                      <a:pt x="503" y="91"/>
                    </a:lnTo>
                    <a:lnTo>
                      <a:pt x="504" y="92"/>
                    </a:lnTo>
                    <a:lnTo>
                      <a:pt x="506" y="93"/>
                    </a:lnTo>
                    <a:lnTo>
                      <a:pt x="507" y="91"/>
                    </a:lnTo>
                    <a:lnTo>
                      <a:pt x="508" y="89"/>
                    </a:lnTo>
                    <a:lnTo>
                      <a:pt x="509" y="88"/>
                    </a:lnTo>
                    <a:lnTo>
                      <a:pt x="509" y="89"/>
                    </a:lnTo>
                    <a:lnTo>
                      <a:pt x="511" y="85"/>
                    </a:lnTo>
                    <a:lnTo>
                      <a:pt x="512" y="81"/>
                    </a:lnTo>
                    <a:lnTo>
                      <a:pt x="513" y="89"/>
                    </a:lnTo>
                    <a:lnTo>
                      <a:pt x="514" y="88"/>
                    </a:lnTo>
                    <a:lnTo>
                      <a:pt x="514" y="89"/>
                    </a:lnTo>
                    <a:lnTo>
                      <a:pt x="515" y="88"/>
                    </a:lnTo>
                    <a:lnTo>
                      <a:pt x="517" y="87"/>
                    </a:lnTo>
                    <a:lnTo>
                      <a:pt x="518" y="87"/>
                    </a:lnTo>
                    <a:lnTo>
                      <a:pt x="519" y="85"/>
                    </a:lnTo>
                    <a:lnTo>
                      <a:pt x="520" y="91"/>
                    </a:lnTo>
                    <a:lnTo>
                      <a:pt x="521" y="89"/>
                    </a:lnTo>
                    <a:lnTo>
                      <a:pt x="522" y="93"/>
                    </a:lnTo>
                    <a:lnTo>
                      <a:pt x="523" y="82"/>
                    </a:lnTo>
                    <a:lnTo>
                      <a:pt x="524" y="84"/>
                    </a:lnTo>
                    <a:lnTo>
                      <a:pt x="524" y="92"/>
                    </a:lnTo>
                    <a:lnTo>
                      <a:pt x="526" y="89"/>
                    </a:lnTo>
                    <a:lnTo>
                      <a:pt x="526" y="91"/>
                    </a:lnTo>
                    <a:lnTo>
                      <a:pt x="528" y="85"/>
                    </a:lnTo>
                    <a:lnTo>
                      <a:pt x="528" y="88"/>
                    </a:lnTo>
                    <a:lnTo>
                      <a:pt x="529" y="89"/>
                    </a:lnTo>
                    <a:lnTo>
                      <a:pt x="531" y="91"/>
                    </a:lnTo>
                    <a:lnTo>
                      <a:pt x="531" y="87"/>
                    </a:lnTo>
                    <a:lnTo>
                      <a:pt x="532" y="82"/>
                    </a:lnTo>
                    <a:lnTo>
                      <a:pt x="533" y="84"/>
                    </a:lnTo>
                    <a:lnTo>
                      <a:pt x="535" y="88"/>
                    </a:lnTo>
                    <a:lnTo>
                      <a:pt x="535" y="87"/>
                    </a:lnTo>
                    <a:lnTo>
                      <a:pt x="537" y="84"/>
                    </a:lnTo>
                    <a:lnTo>
                      <a:pt x="538" y="82"/>
                    </a:lnTo>
                    <a:lnTo>
                      <a:pt x="538" y="78"/>
                    </a:lnTo>
                    <a:lnTo>
                      <a:pt x="540" y="75"/>
                    </a:lnTo>
                    <a:lnTo>
                      <a:pt x="540" y="80"/>
                    </a:lnTo>
                    <a:lnTo>
                      <a:pt x="541" y="71"/>
                    </a:lnTo>
                    <a:lnTo>
                      <a:pt x="542" y="74"/>
                    </a:lnTo>
                    <a:lnTo>
                      <a:pt x="543" y="78"/>
                    </a:lnTo>
                    <a:lnTo>
                      <a:pt x="544" y="78"/>
                    </a:lnTo>
                    <a:lnTo>
                      <a:pt x="545" y="78"/>
                    </a:lnTo>
                    <a:lnTo>
                      <a:pt x="545" y="85"/>
                    </a:lnTo>
                    <a:lnTo>
                      <a:pt x="547" y="88"/>
                    </a:lnTo>
                    <a:lnTo>
                      <a:pt x="548" y="71"/>
                    </a:lnTo>
                    <a:lnTo>
                      <a:pt x="549" y="70"/>
                    </a:lnTo>
                    <a:lnTo>
                      <a:pt x="550" y="75"/>
                    </a:lnTo>
                    <a:lnTo>
                      <a:pt x="551" y="63"/>
                    </a:lnTo>
                    <a:lnTo>
                      <a:pt x="551" y="67"/>
                    </a:lnTo>
                    <a:lnTo>
                      <a:pt x="553" y="47"/>
                    </a:lnTo>
                    <a:lnTo>
                      <a:pt x="554" y="29"/>
                    </a:lnTo>
                    <a:lnTo>
                      <a:pt x="556" y="1"/>
                    </a:lnTo>
                    <a:lnTo>
                      <a:pt x="556" y="5"/>
                    </a:lnTo>
                    <a:lnTo>
                      <a:pt x="557" y="0"/>
                    </a:lnTo>
                    <a:lnTo>
                      <a:pt x="558" y="17"/>
                    </a:lnTo>
                    <a:lnTo>
                      <a:pt x="559" y="33"/>
                    </a:lnTo>
                    <a:lnTo>
                      <a:pt x="560" y="56"/>
                    </a:lnTo>
                    <a:lnTo>
                      <a:pt x="561" y="54"/>
                    </a:lnTo>
                    <a:lnTo>
                      <a:pt x="561" y="53"/>
                    </a:lnTo>
                    <a:lnTo>
                      <a:pt x="562" y="67"/>
                    </a:lnTo>
                    <a:lnTo>
                      <a:pt x="563" y="68"/>
                    </a:lnTo>
                    <a:lnTo>
                      <a:pt x="564" y="71"/>
                    </a:lnTo>
                    <a:lnTo>
                      <a:pt x="565" y="74"/>
                    </a:lnTo>
                    <a:lnTo>
                      <a:pt x="567" y="78"/>
                    </a:lnTo>
                    <a:lnTo>
                      <a:pt x="568" y="75"/>
                    </a:lnTo>
                    <a:lnTo>
                      <a:pt x="568" y="72"/>
                    </a:lnTo>
                    <a:lnTo>
                      <a:pt x="569" y="77"/>
                    </a:lnTo>
                    <a:lnTo>
                      <a:pt x="570" y="84"/>
                    </a:lnTo>
                    <a:lnTo>
                      <a:pt x="571" y="75"/>
                    </a:lnTo>
                    <a:lnTo>
                      <a:pt x="572" y="68"/>
                    </a:lnTo>
                    <a:lnTo>
                      <a:pt x="573" y="81"/>
                    </a:lnTo>
                    <a:lnTo>
                      <a:pt x="574" y="75"/>
                    </a:lnTo>
                    <a:lnTo>
                      <a:pt x="575" y="82"/>
                    </a:lnTo>
                    <a:lnTo>
                      <a:pt x="576" y="88"/>
                    </a:lnTo>
                    <a:lnTo>
                      <a:pt x="577" y="85"/>
                    </a:lnTo>
                    <a:lnTo>
                      <a:pt x="577" y="87"/>
                    </a:lnTo>
                    <a:lnTo>
                      <a:pt x="579" y="88"/>
                    </a:lnTo>
                    <a:lnTo>
                      <a:pt x="580" y="89"/>
                    </a:lnTo>
                    <a:lnTo>
                      <a:pt x="580" y="87"/>
                    </a:lnTo>
                    <a:lnTo>
                      <a:pt x="581" y="87"/>
                    </a:lnTo>
                    <a:lnTo>
                      <a:pt x="582" y="87"/>
                    </a:lnTo>
                    <a:lnTo>
                      <a:pt x="583" y="87"/>
                    </a:lnTo>
                    <a:lnTo>
                      <a:pt x="584" y="89"/>
                    </a:lnTo>
                    <a:lnTo>
                      <a:pt x="585" y="91"/>
                    </a:lnTo>
                    <a:lnTo>
                      <a:pt x="586" y="91"/>
                    </a:lnTo>
                    <a:lnTo>
                      <a:pt x="587" y="91"/>
                    </a:lnTo>
                    <a:lnTo>
                      <a:pt x="588" y="87"/>
                    </a:lnTo>
                    <a:lnTo>
                      <a:pt x="588" y="88"/>
                    </a:lnTo>
                    <a:lnTo>
                      <a:pt x="590" y="88"/>
                    </a:lnTo>
                    <a:lnTo>
                      <a:pt x="590" y="89"/>
                    </a:lnTo>
                    <a:lnTo>
                      <a:pt x="592" y="85"/>
                    </a:lnTo>
                    <a:lnTo>
                      <a:pt x="592" y="91"/>
                    </a:lnTo>
                    <a:lnTo>
                      <a:pt x="594" y="88"/>
                    </a:lnTo>
                    <a:lnTo>
                      <a:pt x="595" y="85"/>
                    </a:lnTo>
                    <a:lnTo>
                      <a:pt x="596" y="84"/>
                    </a:lnTo>
                    <a:lnTo>
                      <a:pt x="596" y="75"/>
                    </a:lnTo>
                    <a:lnTo>
                      <a:pt x="597" y="87"/>
                    </a:lnTo>
                    <a:lnTo>
                      <a:pt x="598" y="89"/>
                    </a:lnTo>
                    <a:lnTo>
                      <a:pt x="598" y="91"/>
                    </a:lnTo>
                    <a:lnTo>
                      <a:pt x="600" y="87"/>
                    </a:lnTo>
                    <a:lnTo>
                      <a:pt x="600" y="88"/>
                    </a:lnTo>
                    <a:lnTo>
                      <a:pt x="602" y="88"/>
                    </a:lnTo>
                    <a:lnTo>
                      <a:pt x="603" y="88"/>
                    </a:lnTo>
                    <a:lnTo>
                      <a:pt x="605" y="88"/>
                    </a:lnTo>
                    <a:lnTo>
                      <a:pt x="607" y="87"/>
                    </a:lnTo>
                    <a:lnTo>
                      <a:pt x="608" y="88"/>
                    </a:lnTo>
                    <a:lnTo>
                      <a:pt x="609" y="89"/>
                    </a:lnTo>
                    <a:lnTo>
                      <a:pt x="610" y="85"/>
                    </a:lnTo>
                    <a:lnTo>
                      <a:pt x="611" y="87"/>
                    </a:lnTo>
                    <a:lnTo>
                      <a:pt x="613" y="87"/>
                    </a:lnTo>
                    <a:lnTo>
                      <a:pt x="614" y="85"/>
                    </a:lnTo>
                    <a:lnTo>
                      <a:pt x="615" y="89"/>
                    </a:lnTo>
                    <a:lnTo>
                      <a:pt x="615" y="87"/>
                    </a:lnTo>
                    <a:lnTo>
                      <a:pt x="617" y="88"/>
                    </a:lnTo>
                    <a:lnTo>
                      <a:pt x="617" y="87"/>
                    </a:lnTo>
                    <a:lnTo>
                      <a:pt x="619" y="91"/>
                    </a:lnTo>
                    <a:lnTo>
                      <a:pt x="619" y="88"/>
                    </a:lnTo>
                    <a:lnTo>
                      <a:pt x="620" y="85"/>
                    </a:lnTo>
                    <a:lnTo>
                      <a:pt x="621" y="85"/>
                    </a:lnTo>
                    <a:lnTo>
                      <a:pt x="622" y="88"/>
                    </a:lnTo>
                    <a:lnTo>
                      <a:pt x="624" y="88"/>
                    </a:lnTo>
                    <a:lnTo>
                      <a:pt x="624" y="82"/>
                    </a:lnTo>
                    <a:lnTo>
                      <a:pt x="625" y="81"/>
                    </a:lnTo>
                    <a:lnTo>
                      <a:pt x="626" y="87"/>
                    </a:lnTo>
                    <a:lnTo>
                      <a:pt x="627" y="87"/>
                    </a:lnTo>
                    <a:lnTo>
                      <a:pt x="628" y="88"/>
                    </a:lnTo>
                    <a:lnTo>
                      <a:pt x="628" y="91"/>
                    </a:lnTo>
                    <a:lnTo>
                      <a:pt x="629" y="89"/>
                    </a:lnTo>
                    <a:lnTo>
                      <a:pt x="631" y="91"/>
                    </a:lnTo>
                    <a:lnTo>
                      <a:pt x="632" y="88"/>
                    </a:lnTo>
                    <a:lnTo>
                      <a:pt x="632" y="89"/>
                    </a:lnTo>
                    <a:lnTo>
                      <a:pt x="633" y="93"/>
                    </a:lnTo>
                    <a:lnTo>
                      <a:pt x="634" y="87"/>
                    </a:lnTo>
                    <a:lnTo>
                      <a:pt x="636" y="82"/>
                    </a:lnTo>
                    <a:lnTo>
                      <a:pt x="636" y="87"/>
                    </a:lnTo>
                    <a:lnTo>
                      <a:pt x="637" y="93"/>
                    </a:lnTo>
                    <a:lnTo>
                      <a:pt x="638" y="93"/>
                    </a:lnTo>
                    <a:lnTo>
                      <a:pt x="639" y="85"/>
                    </a:lnTo>
                    <a:lnTo>
                      <a:pt x="640" y="87"/>
                    </a:lnTo>
                    <a:lnTo>
                      <a:pt x="641" y="91"/>
                    </a:lnTo>
                    <a:lnTo>
                      <a:pt x="641" y="92"/>
                    </a:lnTo>
                    <a:lnTo>
                      <a:pt x="642" y="92"/>
                    </a:lnTo>
                    <a:lnTo>
                      <a:pt x="643" y="93"/>
                    </a:lnTo>
                    <a:lnTo>
                      <a:pt x="645" y="91"/>
                    </a:lnTo>
                    <a:lnTo>
                      <a:pt x="647" y="89"/>
                    </a:lnTo>
                    <a:lnTo>
                      <a:pt x="649" y="88"/>
                    </a:lnTo>
                    <a:lnTo>
                      <a:pt x="649" y="92"/>
                    </a:lnTo>
                    <a:lnTo>
                      <a:pt x="650" y="84"/>
                    </a:lnTo>
                    <a:lnTo>
                      <a:pt x="651" y="85"/>
                    </a:lnTo>
                    <a:lnTo>
                      <a:pt x="653" y="89"/>
                    </a:lnTo>
                    <a:lnTo>
                      <a:pt x="654" y="92"/>
                    </a:lnTo>
                    <a:lnTo>
                      <a:pt x="655" y="84"/>
                    </a:lnTo>
                    <a:lnTo>
                      <a:pt x="655" y="88"/>
                    </a:lnTo>
                    <a:lnTo>
                      <a:pt x="657" y="85"/>
                    </a:lnTo>
                    <a:lnTo>
                      <a:pt x="658" y="81"/>
                    </a:lnTo>
                    <a:lnTo>
                      <a:pt x="658" y="87"/>
                    </a:lnTo>
                    <a:lnTo>
                      <a:pt x="660" y="78"/>
                    </a:lnTo>
                    <a:lnTo>
                      <a:pt x="661" y="84"/>
                    </a:lnTo>
                    <a:lnTo>
                      <a:pt x="661" y="85"/>
                    </a:lnTo>
                    <a:lnTo>
                      <a:pt x="662" y="85"/>
                    </a:lnTo>
                    <a:lnTo>
                      <a:pt x="663" y="80"/>
                    </a:lnTo>
                    <a:lnTo>
                      <a:pt x="664" y="87"/>
                    </a:lnTo>
                    <a:lnTo>
                      <a:pt x="665" y="91"/>
                    </a:lnTo>
                    <a:lnTo>
                      <a:pt x="666" y="85"/>
                    </a:lnTo>
                    <a:lnTo>
                      <a:pt x="666" y="82"/>
                    </a:lnTo>
                    <a:lnTo>
                      <a:pt x="668" y="82"/>
                    </a:lnTo>
                    <a:lnTo>
                      <a:pt x="668" y="92"/>
                    </a:lnTo>
                    <a:lnTo>
                      <a:pt x="670" y="87"/>
                    </a:lnTo>
                    <a:lnTo>
                      <a:pt x="671" y="89"/>
                    </a:lnTo>
                    <a:lnTo>
                      <a:pt x="672" y="87"/>
                    </a:lnTo>
                    <a:lnTo>
                      <a:pt x="673" y="89"/>
                    </a:lnTo>
                    <a:lnTo>
                      <a:pt x="674" y="85"/>
                    </a:lnTo>
                    <a:lnTo>
                      <a:pt x="675" y="91"/>
                    </a:lnTo>
                    <a:lnTo>
                      <a:pt x="677" y="88"/>
                    </a:lnTo>
                    <a:lnTo>
                      <a:pt x="677" y="84"/>
                    </a:lnTo>
                    <a:lnTo>
                      <a:pt x="678" y="92"/>
                    </a:lnTo>
                    <a:lnTo>
                      <a:pt x="679" y="87"/>
                    </a:lnTo>
                    <a:lnTo>
                      <a:pt x="680" y="88"/>
                    </a:lnTo>
                    <a:lnTo>
                      <a:pt x="681" y="87"/>
                    </a:lnTo>
                    <a:lnTo>
                      <a:pt x="681" y="88"/>
                    </a:lnTo>
                    <a:lnTo>
                      <a:pt x="683" y="92"/>
                    </a:lnTo>
                    <a:lnTo>
                      <a:pt x="683" y="87"/>
                    </a:lnTo>
                    <a:lnTo>
                      <a:pt x="685" y="77"/>
                    </a:lnTo>
                    <a:lnTo>
                      <a:pt x="685" y="84"/>
                    </a:lnTo>
                    <a:lnTo>
                      <a:pt x="687" y="89"/>
                    </a:lnTo>
                    <a:lnTo>
                      <a:pt x="687" y="84"/>
                    </a:lnTo>
                    <a:lnTo>
                      <a:pt x="688" y="82"/>
                    </a:lnTo>
                    <a:lnTo>
                      <a:pt x="689" y="88"/>
                    </a:lnTo>
                    <a:lnTo>
                      <a:pt x="689" y="89"/>
                    </a:lnTo>
                    <a:lnTo>
                      <a:pt x="691" y="91"/>
                    </a:lnTo>
                    <a:lnTo>
                      <a:pt x="692" y="82"/>
                    </a:lnTo>
                    <a:lnTo>
                      <a:pt x="693" y="93"/>
                    </a:lnTo>
                    <a:lnTo>
                      <a:pt x="694" y="88"/>
                    </a:lnTo>
                    <a:lnTo>
                      <a:pt x="695" y="87"/>
                    </a:lnTo>
                    <a:lnTo>
                      <a:pt x="695" y="88"/>
                    </a:lnTo>
                    <a:lnTo>
                      <a:pt x="696" y="85"/>
                    </a:lnTo>
                    <a:lnTo>
                      <a:pt x="698" y="85"/>
                    </a:lnTo>
                    <a:lnTo>
                      <a:pt x="698" y="92"/>
                    </a:lnTo>
                    <a:lnTo>
                      <a:pt x="699" y="87"/>
                    </a:lnTo>
                    <a:lnTo>
                      <a:pt x="700" y="87"/>
                    </a:lnTo>
                    <a:lnTo>
                      <a:pt x="702" y="85"/>
                    </a:lnTo>
                    <a:lnTo>
                      <a:pt x="702" y="91"/>
                    </a:lnTo>
                    <a:lnTo>
                      <a:pt x="703" y="91"/>
                    </a:lnTo>
                    <a:lnTo>
                      <a:pt x="704" y="88"/>
                    </a:lnTo>
                    <a:lnTo>
                      <a:pt x="704" y="91"/>
                    </a:lnTo>
                    <a:lnTo>
                      <a:pt x="706" y="85"/>
                    </a:lnTo>
                    <a:lnTo>
                      <a:pt x="706" y="81"/>
                    </a:lnTo>
                    <a:lnTo>
                      <a:pt x="708" y="91"/>
                    </a:lnTo>
                    <a:lnTo>
                      <a:pt x="708" y="89"/>
                    </a:lnTo>
                    <a:lnTo>
                      <a:pt x="710" y="91"/>
                    </a:lnTo>
                    <a:lnTo>
                      <a:pt x="710" y="84"/>
                    </a:lnTo>
                    <a:lnTo>
                      <a:pt x="711" y="89"/>
                    </a:lnTo>
                    <a:lnTo>
                      <a:pt x="713" y="85"/>
                    </a:lnTo>
                    <a:lnTo>
                      <a:pt x="713" y="92"/>
                    </a:lnTo>
                    <a:lnTo>
                      <a:pt x="715" y="89"/>
                    </a:lnTo>
                    <a:lnTo>
                      <a:pt x="715" y="93"/>
                    </a:lnTo>
                    <a:lnTo>
                      <a:pt x="716" y="92"/>
                    </a:lnTo>
                    <a:lnTo>
                      <a:pt x="717" y="91"/>
                    </a:lnTo>
                    <a:lnTo>
                      <a:pt x="718" y="85"/>
                    </a:lnTo>
                    <a:lnTo>
                      <a:pt x="718" y="89"/>
                    </a:lnTo>
                    <a:lnTo>
                      <a:pt x="720" y="89"/>
                    </a:lnTo>
                    <a:lnTo>
                      <a:pt x="720" y="92"/>
                    </a:lnTo>
                    <a:lnTo>
                      <a:pt x="721" y="92"/>
                    </a:lnTo>
                    <a:lnTo>
                      <a:pt x="722" y="93"/>
                    </a:lnTo>
                    <a:lnTo>
                      <a:pt x="724" y="92"/>
                    </a:lnTo>
                    <a:lnTo>
                      <a:pt x="724" y="82"/>
                    </a:lnTo>
                    <a:lnTo>
                      <a:pt x="725" y="88"/>
                    </a:lnTo>
                    <a:lnTo>
                      <a:pt x="727" y="93"/>
                    </a:lnTo>
                    <a:lnTo>
                      <a:pt x="727" y="91"/>
                    </a:lnTo>
                    <a:lnTo>
                      <a:pt x="728" y="85"/>
                    </a:lnTo>
                    <a:lnTo>
                      <a:pt x="729" y="89"/>
                    </a:lnTo>
                    <a:lnTo>
                      <a:pt x="730" y="93"/>
                    </a:lnTo>
                    <a:lnTo>
                      <a:pt x="731" y="89"/>
                    </a:lnTo>
                    <a:lnTo>
                      <a:pt x="732" y="88"/>
                    </a:lnTo>
                    <a:lnTo>
                      <a:pt x="733" y="89"/>
                    </a:lnTo>
                    <a:lnTo>
                      <a:pt x="734" y="89"/>
                    </a:lnTo>
                    <a:lnTo>
                      <a:pt x="734" y="95"/>
                    </a:lnTo>
                    <a:lnTo>
                      <a:pt x="735" y="95"/>
                    </a:lnTo>
                    <a:lnTo>
                      <a:pt x="736" y="92"/>
                    </a:lnTo>
                    <a:lnTo>
                      <a:pt x="738" y="87"/>
                    </a:lnTo>
                    <a:lnTo>
                      <a:pt x="738" y="84"/>
                    </a:lnTo>
                    <a:lnTo>
                      <a:pt x="739" y="87"/>
                    </a:lnTo>
                    <a:lnTo>
                      <a:pt x="740" y="92"/>
                    </a:lnTo>
                    <a:lnTo>
                      <a:pt x="741" y="93"/>
                    </a:lnTo>
                    <a:lnTo>
                      <a:pt x="742" y="92"/>
                    </a:lnTo>
                    <a:lnTo>
                      <a:pt x="743" y="92"/>
                    </a:lnTo>
                    <a:lnTo>
                      <a:pt x="744" y="91"/>
                    </a:lnTo>
                    <a:lnTo>
                      <a:pt x="745" y="89"/>
                    </a:lnTo>
                    <a:lnTo>
                      <a:pt x="745" y="92"/>
                    </a:lnTo>
                    <a:lnTo>
                      <a:pt x="746" y="92"/>
                    </a:lnTo>
                    <a:lnTo>
                      <a:pt x="748" y="89"/>
                    </a:lnTo>
                    <a:lnTo>
                      <a:pt x="749" y="93"/>
                    </a:lnTo>
                    <a:lnTo>
                      <a:pt x="749" y="91"/>
                    </a:lnTo>
                    <a:lnTo>
                      <a:pt x="751" y="95"/>
                    </a:lnTo>
                    <a:lnTo>
                      <a:pt x="752" y="96"/>
                    </a:lnTo>
                    <a:lnTo>
                      <a:pt x="753" y="89"/>
                    </a:lnTo>
                    <a:lnTo>
                      <a:pt x="754" y="91"/>
                    </a:lnTo>
                    <a:lnTo>
                      <a:pt x="755" y="91"/>
                    </a:lnTo>
                    <a:lnTo>
                      <a:pt x="755" y="92"/>
                    </a:lnTo>
                    <a:lnTo>
                      <a:pt x="757" y="93"/>
                    </a:lnTo>
                    <a:lnTo>
                      <a:pt x="758" y="91"/>
                    </a:lnTo>
                    <a:lnTo>
                      <a:pt x="759" y="93"/>
                    </a:lnTo>
                    <a:lnTo>
                      <a:pt x="761" y="92"/>
                    </a:lnTo>
                    <a:lnTo>
                      <a:pt x="761" y="91"/>
                    </a:lnTo>
                    <a:lnTo>
                      <a:pt x="762" y="89"/>
                    </a:lnTo>
                    <a:lnTo>
                      <a:pt x="763" y="92"/>
                    </a:lnTo>
                    <a:lnTo>
                      <a:pt x="764" y="92"/>
                    </a:lnTo>
                    <a:lnTo>
                      <a:pt x="766" y="88"/>
                    </a:lnTo>
                    <a:lnTo>
                      <a:pt x="766" y="87"/>
                    </a:lnTo>
                    <a:lnTo>
                      <a:pt x="767" y="91"/>
                    </a:lnTo>
                    <a:lnTo>
                      <a:pt x="768" y="88"/>
                    </a:lnTo>
                    <a:lnTo>
                      <a:pt x="769" y="87"/>
                    </a:lnTo>
                    <a:lnTo>
                      <a:pt x="770" y="92"/>
                    </a:lnTo>
                    <a:lnTo>
                      <a:pt x="770" y="89"/>
                    </a:lnTo>
                    <a:lnTo>
                      <a:pt x="771" y="93"/>
                    </a:lnTo>
                    <a:lnTo>
                      <a:pt x="773" y="91"/>
                    </a:lnTo>
                    <a:lnTo>
                      <a:pt x="774" y="85"/>
                    </a:lnTo>
                    <a:lnTo>
                      <a:pt x="774" y="84"/>
                    </a:lnTo>
                    <a:lnTo>
                      <a:pt x="775" y="88"/>
                    </a:lnTo>
                    <a:lnTo>
                      <a:pt x="776" y="91"/>
                    </a:lnTo>
                    <a:lnTo>
                      <a:pt x="778" y="88"/>
                    </a:lnTo>
                    <a:lnTo>
                      <a:pt x="779" y="92"/>
                    </a:lnTo>
                    <a:lnTo>
                      <a:pt x="780" y="92"/>
                    </a:lnTo>
                    <a:lnTo>
                      <a:pt x="781" y="91"/>
                    </a:lnTo>
                    <a:lnTo>
                      <a:pt x="782" y="89"/>
                    </a:lnTo>
                    <a:lnTo>
                      <a:pt x="783" y="91"/>
                    </a:lnTo>
                    <a:lnTo>
                      <a:pt x="784" y="92"/>
                    </a:lnTo>
                    <a:lnTo>
                      <a:pt x="785" y="92"/>
                    </a:lnTo>
                    <a:lnTo>
                      <a:pt x="786" y="92"/>
                    </a:lnTo>
                    <a:lnTo>
                      <a:pt x="787" y="92"/>
                    </a:lnTo>
                    <a:lnTo>
                      <a:pt x="788" y="95"/>
                    </a:lnTo>
                    <a:lnTo>
                      <a:pt x="789" y="93"/>
                    </a:lnTo>
                    <a:lnTo>
                      <a:pt x="790" y="95"/>
                    </a:lnTo>
                    <a:lnTo>
                      <a:pt x="791" y="91"/>
                    </a:lnTo>
                    <a:lnTo>
                      <a:pt x="793" y="89"/>
                    </a:lnTo>
                    <a:lnTo>
                      <a:pt x="793" y="93"/>
                    </a:lnTo>
                    <a:lnTo>
                      <a:pt x="795" y="92"/>
                    </a:lnTo>
                    <a:lnTo>
                      <a:pt x="795" y="95"/>
                    </a:lnTo>
                    <a:lnTo>
                      <a:pt x="797" y="92"/>
                    </a:lnTo>
                    <a:lnTo>
                      <a:pt x="797" y="95"/>
                    </a:lnTo>
                    <a:lnTo>
                      <a:pt x="799" y="91"/>
                    </a:lnTo>
                    <a:lnTo>
                      <a:pt x="799" y="92"/>
                    </a:lnTo>
                    <a:lnTo>
                      <a:pt x="801" y="91"/>
                    </a:lnTo>
                    <a:lnTo>
                      <a:pt x="801" y="92"/>
                    </a:lnTo>
                    <a:lnTo>
                      <a:pt x="802" y="91"/>
                    </a:lnTo>
                    <a:lnTo>
                      <a:pt x="803" y="93"/>
                    </a:lnTo>
                    <a:lnTo>
                      <a:pt x="804" y="93"/>
                    </a:lnTo>
                    <a:lnTo>
                      <a:pt x="805" y="95"/>
                    </a:lnTo>
                    <a:lnTo>
                      <a:pt x="806" y="91"/>
                    </a:lnTo>
                    <a:lnTo>
                      <a:pt x="806" y="93"/>
                    </a:lnTo>
                    <a:lnTo>
                      <a:pt x="808" y="96"/>
                    </a:lnTo>
                    <a:lnTo>
                      <a:pt x="809" y="92"/>
                    </a:lnTo>
                    <a:lnTo>
                      <a:pt x="810" y="91"/>
                    </a:lnTo>
                    <a:lnTo>
                      <a:pt x="811" y="91"/>
                    </a:lnTo>
                    <a:lnTo>
                      <a:pt x="812" y="88"/>
                    </a:lnTo>
                    <a:lnTo>
                      <a:pt x="814" y="89"/>
                    </a:lnTo>
                    <a:lnTo>
                      <a:pt x="814" y="87"/>
                    </a:lnTo>
                    <a:lnTo>
                      <a:pt x="815" y="85"/>
                    </a:lnTo>
                    <a:lnTo>
                      <a:pt x="816" y="91"/>
                    </a:lnTo>
                    <a:lnTo>
                      <a:pt x="817" y="87"/>
                    </a:lnTo>
                    <a:lnTo>
                      <a:pt x="818" y="89"/>
                    </a:lnTo>
                    <a:lnTo>
                      <a:pt x="819" y="92"/>
                    </a:lnTo>
                    <a:lnTo>
                      <a:pt x="820" y="92"/>
                    </a:lnTo>
                    <a:lnTo>
                      <a:pt x="821" y="89"/>
                    </a:lnTo>
                    <a:lnTo>
                      <a:pt x="823" y="92"/>
                    </a:lnTo>
                    <a:lnTo>
                      <a:pt x="824" y="93"/>
                    </a:lnTo>
                    <a:lnTo>
                      <a:pt x="825" y="91"/>
                    </a:lnTo>
                    <a:lnTo>
                      <a:pt x="825" y="87"/>
                    </a:lnTo>
                    <a:lnTo>
                      <a:pt x="827" y="92"/>
                    </a:lnTo>
                    <a:lnTo>
                      <a:pt x="827" y="95"/>
                    </a:lnTo>
                    <a:lnTo>
                      <a:pt x="829" y="93"/>
                    </a:lnTo>
                    <a:lnTo>
                      <a:pt x="829" y="89"/>
                    </a:lnTo>
                    <a:lnTo>
                      <a:pt x="831" y="93"/>
                    </a:lnTo>
                    <a:lnTo>
                      <a:pt x="831" y="89"/>
                    </a:lnTo>
                    <a:lnTo>
                      <a:pt x="831" y="92"/>
                    </a:lnTo>
                    <a:lnTo>
                      <a:pt x="833" y="91"/>
                    </a:lnTo>
                    <a:lnTo>
                      <a:pt x="834" y="93"/>
                    </a:lnTo>
                    <a:lnTo>
                      <a:pt x="835" y="95"/>
                    </a:lnTo>
                    <a:lnTo>
                      <a:pt x="835" y="91"/>
                    </a:lnTo>
                    <a:lnTo>
                      <a:pt x="836" y="95"/>
                    </a:lnTo>
                    <a:lnTo>
                      <a:pt x="837" y="93"/>
                    </a:lnTo>
                    <a:lnTo>
                      <a:pt x="838" y="93"/>
                    </a:lnTo>
                    <a:lnTo>
                      <a:pt x="840" y="87"/>
                    </a:lnTo>
                    <a:lnTo>
                      <a:pt x="840" y="88"/>
                    </a:lnTo>
                    <a:lnTo>
                      <a:pt x="841" y="93"/>
                    </a:lnTo>
                    <a:lnTo>
                      <a:pt x="842" y="93"/>
                    </a:lnTo>
                    <a:lnTo>
                      <a:pt x="844" y="95"/>
                    </a:lnTo>
                    <a:lnTo>
                      <a:pt x="844" y="91"/>
                    </a:lnTo>
                    <a:lnTo>
                      <a:pt x="845" y="95"/>
                    </a:lnTo>
                    <a:lnTo>
                      <a:pt x="846" y="92"/>
                    </a:lnTo>
                    <a:lnTo>
                      <a:pt x="847" y="91"/>
                    </a:lnTo>
                    <a:lnTo>
                      <a:pt x="847" y="92"/>
                    </a:lnTo>
                    <a:lnTo>
                      <a:pt x="848" y="93"/>
                    </a:lnTo>
                    <a:lnTo>
                      <a:pt x="850" y="93"/>
                    </a:lnTo>
                    <a:lnTo>
                      <a:pt x="851" y="89"/>
                    </a:lnTo>
                    <a:lnTo>
                      <a:pt x="852" y="92"/>
                    </a:lnTo>
                    <a:lnTo>
                      <a:pt x="852" y="91"/>
                    </a:lnTo>
                    <a:lnTo>
                      <a:pt x="853" y="88"/>
                    </a:lnTo>
                    <a:lnTo>
                      <a:pt x="854" y="89"/>
                    </a:lnTo>
                    <a:lnTo>
                      <a:pt x="855" y="85"/>
                    </a:lnTo>
                    <a:lnTo>
                      <a:pt x="856" y="88"/>
                    </a:lnTo>
                    <a:lnTo>
                      <a:pt x="857" y="87"/>
                    </a:lnTo>
                    <a:lnTo>
                      <a:pt x="858" y="91"/>
                    </a:lnTo>
                    <a:lnTo>
                      <a:pt x="859" y="91"/>
                    </a:lnTo>
                    <a:lnTo>
                      <a:pt x="860" y="92"/>
                    </a:lnTo>
                    <a:lnTo>
                      <a:pt x="861" y="93"/>
                    </a:lnTo>
                    <a:lnTo>
                      <a:pt x="862" y="92"/>
                    </a:lnTo>
                    <a:lnTo>
                      <a:pt x="863" y="91"/>
                    </a:lnTo>
                    <a:lnTo>
                      <a:pt x="863" y="89"/>
                    </a:lnTo>
                    <a:lnTo>
                      <a:pt x="864" y="93"/>
                    </a:lnTo>
                    <a:lnTo>
                      <a:pt x="866" y="92"/>
                    </a:lnTo>
                    <a:lnTo>
                      <a:pt x="866" y="87"/>
                    </a:lnTo>
                    <a:lnTo>
                      <a:pt x="867" y="92"/>
                    </a:lnTo>
                    <a:lnTo>
                      <a:pt x="869" y="93"/>
                    </a:lnTo>
                    <a:lnTo>
                      <a:pt x="870" y="88"/>
                    </a:lnTo>
                    <a:lnTo>
                      <a:pt x="871" y="91"/>
                    </a:lnTo>
                    <a:lnTo>
                      <a:pt x="872" y="91"/>
                    </a:lnTo>
                    <a:lnTo>
                      <a:pt x="873" y="89"/>
                    </a:lnTo>
                    <a:lnTo>
                      <a:pt x="874" y="91"/>
                    </a:lnTo>
                    <a:lnTo>
                      <a:pt x="874" y="88"/>
                    </a:lnTo>
                    <a:lnTo>
                      <a:pt x="876" y="93"/>
                    </a:lnTo>
                    <a:lnTo>
                      <a:pt x="876" y="95"/>
                    </a:lnTo>
                    <a:lnTo>
                      <a:pt x="878" y="92"/>
                    </a:lnTo>
                    <a:lnTo>
                      <a:pt x="878" y="91"/>
                    </a:lnTo>
                    <a:lnTo>
                      <a:pt x="879" y="91"/>
                    </a:lnTo>
                    <a:lnTo>
                      <a:pt x="881" y="92"/>
                    </a:lnTo>
                    <a:lnTo>
                      <a:pt x="882" y="89"/>
                    </a:lnTo>
                    <a:lnTo>
                      <a:pt x="884" y="92"/>
                    </a:lnTo>
                    <a:lnTo>
                      <a:pt x="884" y="91"/>
                    </a:lnTo>
                    <a:lnTo>
                      <a:pt x="884" y="92"/>
                    </a:lnTo>
                    <a:lnTo>
                      <a:pt x="886" y="85"/>
                    </a:lnTo>
                    <a:lnTo>
                      <a:pt x="887" y="88"/>
                    </a:lnTo>
                    <a:lnTo>
                      <a:pt x="888" y="91"/>
                    </a:lnTo>
                    <a:lnTo>
                      <a:pt x="888" y="95"/>
                    </a:lnTo>
                    <a:lnTo>
                      <a:pt x="890" y="93"/>
                    </a:lnTo>
                    <a:lnTo>
                      <a:pt x="891" y="95"/>
                    </a:lnTo>
                    <a:lnTo>
                      <a:pt x="893" y="91"/>
                    </a:lnTo>
                    <a:lnTo>
                      <a:pt x="894" y="88"/>
                    </a:lnTo>
                    <a:lnTo>
                      <a:pt x="894" y="89"/>
                    </a:lnTo>
                    <a:lnTo>
                      <a:pt x="895" y="93"/>
                    </a:lnTo>
                    <a:lnTo>
                      <a:pt x="897" y="92"/>
                    </a:lnTo>
                    <a:lnTo>
                      <a:pt x="897" y="91"/>
                    </a:lnTo>
                    <a:lnTo>
                      <a:pt x="898" y="92"/>
                    </a:lnTo>
                    <a:lnTo>
                      <a:pt x="899" y="92"/>
                    </a:lnTo>
                    <a:lnTo>
                      <a:pt x="900" y="93"/>
                    </a:lnTo>
                    <a:lnTo>
                      <a:pt x="902" y="88"/>
                    </a:lnTo>
                    <a:lnTo>
                      <a:pt x="902" y="93"/>
                    </a:lnTo>
                    <a:lnTo>
                      <a:pt x="903" y="87"/>
                    </a:lnTo>
                    <a:lnTo>
                      <a:pt x="904" y="93"/>
                    </a:lnTo>
                    <a:lnTo>
                      <a:pt x="906" y="89"/>
                    </a:lnTo>
                    <a:lnTo>
                      <a:pt x="906" y="87"/>
                    </a:lnTo>
                    <a:lnTo>
                      <a:pt x="907" y="95"/>
                    </a:lnTo>
                    <a:lnTo>
                      <a:pt x="908" y="95"/>
                    </a:lnTo>
                    <a:lnTo>
                      <a:pt x="909" y="89"/>
                    </a:lnTo>
                    <a:lnTo>
                      <a:pt x="909" y="91"/>
                    </a:lnTo>
                    <a:lnTo>
                      <a:pt x="911" y="89"/>
                    </a:lnTo>
                    <a:lnTo>
                      <a:pt x="912" y="93"/>
                    </a:lnTo>
                    <a:lnTo>
                      <a:pt x="912" y="92"/>
                    </a:lnTo>
                    <a:lnTo>
                      <a:pt x="914" y="89"/>
                    </a:lnTo>
                    <a:lnTo>
                      <a:pt x="914" y="91"/>
                    </a:lnTo>
                    <a:lnTo>
                      <a:pt x="916" y="93"/>
                    </a:lnTo>
                    <a:lnTo>
                      <a:pt x="916" y="95"/>
                    </a:lnTo>
                    <a:lnTo>
                      <a:pt x="917" y="95"/>
                    </a:lnTo>
                    <a:lnTo>
                      <a:pt x="918" y="93"/>
                    </a:lnTo>
                    <a:lnTo>
                      <a:pt x="919" y="95"/>
                    </a:lnTo>
                    <a:lnTo>
                      <a:pt x="920" y="92"/>
                    </a:lnTo>
                    <a:lnTo>
                      <a:pt x="922" y="88"/>
                    </a:lnTo>
                    <a:lnTo>
                      <a:pt x="922" y="92"/>
                    </a:lnTo>
                    <a:lnTo>
                      <a:pt x="922" y="93"/>
                    </a:lnTo>
                    <a:lnTo>
                      <a:pt x="924" y="93"/>
                    </a:lnTo>
                    <a:lnTo>
                      <a:pt x="925" y="88"/>
                    </a:lnTo>
                    <a:lnTo>
                      <a:pt x="926" y="92"/>
                    </a:lnTo>
                    <a:lnTo>
                      <a:pt x="927" y="92"/>
                    </a:lnTo>
                    <a:lnTo>
                      <a:pt x="928" y="95"/>
                    </a:lnTo>
                    <a:lnTo>
                      <a:pt x="929" y="95"/>
                    </a:lnTo>
                    <a:lnTo>
                      <a:pt x="930" y="93"/>
                    </a:lnTo>
                    <a:lnTo>
                      <a:pt x="931" y="93"/>
                    </a:lnTo>
                    <a:lnTo>
                      <a:pt x="932" y="93"/>
                    </a:lnTo>
                    <a:lnTo>
                      <a:pt x="933" y="93"/>
                    </a:lnTo>
                    <a:lnTo>
                      <a:pt x="934" y="89"/>
                    </a:lnTo>
                    <a:lnTo>
                      <a:pt x="935" y="93"/>
                    </a:lnTo>
                    <a:lnTo>
                      <a:pt x="936" y="95"/>
                    </a:lnTo>
                    <a:lnTo>
                      <a:pt x="937" y="92"/>
                    </a:lnTo>
                    <a:lnTo>
                      <a:pt x="937" y="95"/>
                    </a:lnTo>
                    <a:lnTo>
                      <a:pt x="939" y="93"/>
                    </a:lnTo>
                    <a:lnTo>
                      <a:pt x="940" y="92"/>
                    </a:lnTo>
                    <a:lnTo>
                      <a:pt x="940" y="95"/>
                    </a:lnTo>
                    <a:lnTo>
                      <a:pt x="941" y="91"/>
                    </a:lnTo>
                    <a:lnTo>
                      <a:pt x="942" y="92"/>
                    </a:lnTo>
                    <a:lnTo>
                      <a:pt x="943" y="95"/>
                    </a:lnTo>
                    <a:lnTo>
                      <a:pt x="945" y="92"/>
                    </a:lnTo>
                    <a:lnTo>
                      <a:pt x="945" y="95"/>
                    </a:lnTo>
                    <a:lnTo>
                      <a:pt x="946" y="95"/>
                    </a:lnTo>
                    <a:lnTo>
                      <a:pt x="948" y="92"/>
                    </a:lnTo>
                    <a:lnTo>
                      <a:pt x="948" y="91"/>
                    </a:lnTo>
                    <a:lnTo>
                      <a:pt x="949" y="88"/>
                    </a:lnTo>
                    <a:lnTo>
                      <a:pt x="950" y="91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7" name="Freeform 69">
                <a:extLst>
                  <a:ext uri="{FF2B5EF4-FFF2-40B4-BE49-F238E27FC236}">
                    <a16:creationId xmlns:a16="http://schemas.microsoft.com/office/drawing/2014/main" id="{0D431F84-FCBC-4258-9162-0B5CFB58CC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18526" y="5113339"/>
                <a:ext cx="1508125" cy="33337"/>
              </a:xfrm>
              <a:custGeom>
                <a:avLst/>
                <a:gdLst>
                  <a:gd name="T0" fmla="*/ 37803138 w 950"/>
                  <a:gd name="T1" fmla="*/ 35281658 h 21"/>
                  <a:gd name="T2" fmla="*/ 78125638 w 950"/>
                  <a:gd name="T3" fmla="*/ 45362132 h 21"/>
                  <a:gd name="T4" fmla="*/ 118448138 w 950"/>
                  <a:gd name="T5" fmla="*/ 20160948 h 21"/>
                  <a:gd name="T6" fmla="*/ 158770638 w 950"/>
                  <a:gd name="T7" fmla="*/ 45362132 h 21"/>
                  <a:gd name="T8" fmla="*/ 199093138 w 950"/>
                  <a:gd name="T9" fmla="*/ 35281658 h 21"/>
                  <a:gd name="T10" fmla="*/ 239415638 w 950"/>
                  <a:gd name="T11" fmla="*/ 45362132 h 21"/>
                  <a:gd name="T12" fmla="*/ 279738138 w 950"/>
                  <a:gd name="T13" fmla="*/ 35281658 h 21"/>
                  <a:gd name="T14" fmla="*/ 317539688 w 950"/>
                  <a:gd name="T15" fmla="*/ 30241421 h 21"/>
                  <a:gd name="T16" fmla="*/ 357862188 w 950"/>
                  <a:gd name="T17" fmla="*/ 40321895 h 21"/>
                  <a:gd name="T18" fmla="*/ 398184688 w 950"/>
                  <a:gd name="T19" fmla="*/ 40321895 h 21"/>
                  <a:gd name="T20" fmla="*/ 435987825 w 950"/>
                  <a:gd name="T21" fmla="*/ 45362132 h 21"/>
                  <a:gd name="T22" fmla="*/ 478829688 w 950"/>
                  <a:gd name="T23" fmla="*/ 40321895 h 21"/>
                  <a:gd name="T24" fmla="*/ 516632825 w 950"/>
                  <a:gd name="T25" fmla="*/ 40321895 h 21"/>
                  <a:gd name="T26" fmla="*/ 554434375 w 950"/>
                  <a:gd name="T27" fmla="*/ 52923281 h 21"/>
                  <a:gd name="T28" fmla="*/ 594756875 w 950"/>
                  <a:gd name="T29" fmla="*/ 47883044 h 21"/>
                  <a:gd name="T30" fmla="*/ 637600325 w 950"/>
                  <a:gd name="T31" fmla="*/ 37802571 h 21"/>
                  <a:gd name="T32" fmla="*/ 675401875 w 950"/>
                  <a:gd name="T33" fmla="*/ 37802571 h 21"/>
                  <a:gd name="T34" fmla="*/ 713205013 w 950"/>
                  <a:gd name="T35" fmla="*/ 12601386 h 21"/>
                  <a:gd name="T36" fmla="*/ 756046875 w 950"/>
                  <a:gd name="T37" fmla="*/ 27722097 h 21"/>
                  <a:gd name="T38" fmla="*/ 796369375 w 950"/>
                  <a:gd name="T39" fmla="*/ 40321895 h 21"/>
                  <a:gd name="T40" fmla="*/ 836691875 w 950"/>
                  <a:gd name="T41" fmla="*/ 30241421 h 21"/>
                  <a:gd name="T42" fmla="*/ 874495013 w 950"/>
                  <a:gd name="T43" fmla="*/ 25201185 h 21"/>
                  <a:gd name="T44" fmla="*/ 914817513 w 950"/>
                  <a:gd name="T45" fmla="*/ 40321895 h 21"/>
                  <a:gd name="T46" fmla="*/ 955140013 w 950"/>
                  <a:gd name="T47" fmla="*/ 40321895 h 21"/>
                  <a:gd name="T48" fmla="*/ 992941563 w 950"/>
                  <a:gd name="T49" fmla="*/ 45362132 h 21"/>
                  <a:gd name="T50" fmla="*/ 1033264063 w 950"/>
                  <a:gd name="T51" fmla="*/ 25201185 h 21"/>
                  <a:gd name="T52" fmla="*/ 1073586563 w 950"/>
                  <a:gd name="T53" fmla="*/ 27722097 h 21"/>
                  <a:gd name="T54" fmla="*/ 1113909063 w 950"/>
                  <a:gd name="T55" fmla="*/ 27722097 h 21"/>
                  <a:gd name="T56" fmla="*/ 1151712200 w 950"/>
                  <a:gd name="T57" fmla="*/ 20160948 h 21"/>
                  <a:gd name="T58" fmla="*/ 1194554063 w 950"/>
                  <a:gd name="T59" fmla="*/ 45362132 h 21"/>
                  <a:gd name="T60" fmla="*/ 1232357200 w 950"/>
                  <a:gd name="T61" fmla="*/ 37802571 h 21"/>
                  <a:gd name="T62" fmla="*/ 1275199063 w 950"/>
                  <a:gd name="T63" fmla="*/ 40321895 h 21"/>
                  <a:gd name="T64" fmla="*/ 1310481250 w 950"/>
                  <a:gd name="T65" fmla="*/ 20160948 h 21"/>
                  <a:gd name="T66" fmla="*/ 1353324700 w 950"/>
                  <a:gd name="T67" fmla="*/ 40321895 h 21"/>
                  <a:gd name="T68" fmla="*/ 1391126250 w 950"/>
                  <a:gd name="T69" fmla="*/ 37802571 h 21"/>
                  <a:gd name="T70" fmla="*/ 1433969700 w 950"/>
                  <a:gd name="T71" fmla="*/ 35281658 h 21"/>
                  <a:gd name="T72" fmla="*/ 1471771250 w 950"/>
                  <a:gd name="T73" fmla="*/ 45362132 h 21"/>
                  <a:gd name="T74" fmla="*/ 1509574388 w 950"/>
                  <a:gd name="T75" fmla="*/ 47883044 h 21"/>
                  <a:gd name="T76" fmla="*/ 1549896888 w 950"/>
                  <a:gd name="T77" fmla="*/ 37802571 h 21"/>
                  <a:gd name="T78" fmla="*/ 1590219388 w 950"/>
                  <a:gd name="T79" fmla="*/ 37802571 h 21"/>
                  <a:gd name="T80" fmla="*/ 1630541888 w 950"/>
                  <a:gd name="T81" fmla="*/ 37802571 h 21"/>
                  <a:gd name="T82" fmla="*/ 1668343438 w 950"/>
                  <a:gd name="T83" fmla="*/ 27722097 h 21"/>
                  <a:gd name="T84" fmla="*/ 1711186888 w 950"/>
                  <a:gd name="T85" fmla="*/ 45362132 h 21"/>
                  <a:gd name="T86" fmla="*/ 1748988438 w 950"/>
                  <a:gd name="T87" fmla="*/ 45362132 h 21"/>
                  <a:gd name="T88" fmla="*/ 1789310938 w 950"/>
                  <a:gd name="T89" fmla="*/ 35281658 h 21"/>
                  <a:gd name="T90" fmla="*/ 1829633438 w 950"/>
                  <a:gd name="T91" fmla="*/ 45362132 h 21"/>
                  <a:gd name="T92" fmla="*/ 1869955938 w 950"/>
                  <a:gd name="T93" fmla="*/ 45362132 h 21"/>
                  <a:gd name="T94" fmla="*/ 1907759075 w 950"/>
                  <a:gd name="T95" fmla="*/ 45362132 h 21"/>
                  <a:gd name="T96" fmla="*/ 1948081575 w 950"/>
                  <a:gd name="T97" fmla="*/ 40321895 h 21"/>
                  <a:gd name="T98" fmla="*/ 1988404075 w 950"/>
                  <a:gd name="T99" fmla="*/ 37802571 h 21"/>
                  <a:gd name="T100" fmla="*/ 2026205625 w 950"/>
                  <a:gd name="T101" fmla="*/ 45362132 h 21"/>
                  <a:gd name="T102" fmla="*/ 2069049075 w 950"/>
                  <a:gd name="T103" fmla="*/ 30241421 h 21"/>
                  <a:gd name="T104" fmla="*/ 2106850625 w 950"/>
                  <a:gd name="T105" fmla="*/ 30241421 h 21"/>
                  <a:gd name="T106" fmla="*/ 2147173125 w 950"/>
                  <a:gd name="T107" fmla="*/ 47883044 h 21"/>
                  <a:gd name="T108" fmla="*/ 2147483646 w 950"/>
                  <a:gd name="T109" fmla="*/ 40321895 h 21"/>
                  <a:gd name="T110" fmla="*/ 2147483646 w 950"/>
                  <a:gd name="T111" fmla="*/ 37802571 h 21"/>
                  <a:gd name="T112" fmla="*/ 2147483646 w 950"/>
                  <a:gd name="T113" fmla="*/ 35281658 h 21"/>
                  <a:gd name="T114" fmla="*/ 2147483646 w 950"/>
                  <a:gd name="T115" fmla="*/ 45362132 h 21"/>
                  <a:gd name="T116" fmla="*/ 2147483646 w 950"/>
                  <a:gd name="T117" fmla="*/ 47883044 h 21"/>
                  <a:gd name="T118" fmla="*/ 2147483646 w 950"/>
                  <a:gd name="T119" fmla="*/ 40321895 h 2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50" h="21">
                    <a:moveTo>
                      <a:pt x="0" y="14"/>
                    </a:moveTo>
                    <a:lnTo>
                      <a:pt x="2" y="16"/>
                    </a:lnTo>
                    <a:lnTo>
                      <a:pt x="3" y="15"/>
                    </a:lnTo>
                    <a:lnTo>
                      <a:pt x="4" y="19"/>
                    </a:lnTo>
                    <a:lnTo>
                      <a:pt x="6" y="16"/>
                    </a:lnTo>
                    <a:lnTo>
                      <a:pt x="6" y="18"/>
                    </a:lnTo>
                    <a:lnTo>
                      <a:pt x="7" y="16"/>
                    </a:lnTo>
                    <a:lnTo>
                      <a:pt x="8" y="18"/>
                    </a:lnTo>
                    <a:lnTo>
                      <a:pt x="9" y="19"/>
                    </a:lnTo>
                    <a:lnTo>
                      <a:pt x="10" y="16"/>
                    </a:lnTo>
                    <a:lnTo>
                      <a:pt x="11" y="16"/>
                    </a:lnTo>
                    <a:lnTo>
                      <a:pt x="12" y="15"/>
                    </a:lnTo>
                    <a:lnTo>
                      <a:pt x="13" y="18"/>
                    </a:lnTo>
                    <a:lnTo>
                      <a:pt x="14" y="11"/>
                    </a:lnTo>
                    <a:lnTo>
                      <a:pt x="15" y="16"/>
                    </a:lnTo>
                    <a:lnTo>
                      <a:pt x="15" y="14"/>
                    </a:lnTo>
                    <a:lnTo>
                      <a:pt x="17" y="16"/>
                    </a:lnTo>
                    <a:lnTo>
                      <a:pt x="19" y="15"/>
                    </a:lnTo>
                    <a:lnTo>
                      <a:pt x="19" y="18"/>
                    </a:lnTo>
                    <a:lnTo>
                      <a:pt x="21" y="14"/>
                    </a:lnTo>
                    <a:lnTo>
                      <a:pt x="21" y="12"/>
                    </a:lnTo>
                    <a:lnTo>
                      <a:pt x="23" y="15"/>
                    </a:lnTo>
                    <a:lnTo>
                      <a:pt x="23" y="14"/>
                    </a:lnTo>
                    <a:lnTo>
                      <a:pt x="24" y="11"/>
                    </a:lnTo>
                    <a:lnTo>
                      <a:pt x="25" y="15"/>
                    </a:lnTo>
                    <a:lnTo>
                      <a:pt x="25" y="16"/>
                    </a:lnTo>
                    <a:lnTo>
                      <a:pt x="27" y="16"/>
                    </a:lnTo>
                    <a:lnTo>
                      <a:pt x="27" y="18"/>
                    </a:lnTo>
                    <a:lnTo>
                      <a:pt x="29" y="15"/>
                    </a:lnTo>
                    <a:lnTo>
                      <a:pt x="29" y="18"/>
                    </a:lnTo>
                    <a:lnTo>
                      <a:pt x="30" y="16"/>
                    </a:lnTo>
                    <a:lnTo>
                      <a:pt x="31" y="18"/>
                    </a:lnTo>
                    <a:lnTo>
                      <a:pt x="32" y="16"/>
                    </a:lnTo>
                    <a:lnTo>
                      <a:pt x="34" y="7"/>
                    </a:lnTo>
                    <a:lnTo>
                      <a:pt x="34" y="11"/>
                    </a:lnTo>
                    <a:lnTo>
                      <a:pt x="36" y="14"/>
                    </a:lnTo>
                    <a:lnTo>
                      <a:pt x="37" y="15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0" y="19"/>
                    </a:lnTo>
                    <a:lnTo>
                      <a:pt x="40" y="18"/>
                    </a:lnTo>
                    <a:lnTo>
                      <a:pt x="42" y="16"/>
                    </a:lnTo>
                    <a:lnTo>
                      <a:pt x="43" y="12"/>
                    </a:lnTo>
                    <a:lnTo>
                      <a:pt x="43" y="15"/>
                    </a:lnTo>
                    <a:lnTo>
                      <a:pt x="45" y="15"/>
                    </a:lnTo>
                    <a:lnTo>
                      <a:pt x="45" y="19"/>
                    </a:lnTo>
                    <a:lnTo>
                      <a:pt x="47" y="10"/>
                    </a:lnTo>
                    <a:lnTo>
                      <a:pt x="47" y="8"/>
                    </a:lnTo>
                    <a:lnTo>
                      <a:pt x="48" y="19"/>
                    </a:lnTo>
                    <a:lnTo>
                      <a:pt x="50" y="15"/>
                    </a:lnTo>
                    <a:lnTo>
                      <a:pt x="50" y="14"/>
                    </a:lnTo>
                    <a:lnTo>
                      <a:pt x="51" y="10"/>
                    </a:lnTo>
                    <a:lnTo>
                      <a:pt x="52" y="15"/>
                    </a:lnTo>
                    <a:lnTo>
                      <a:pt x="53" y="14"/>
                    </a:lnTo>
                    <a:lnTo>
                      <a:pt x="54" y="14"/>
                    </a:lnTo>
                    <a:lnTo>
                      <a:pt x="55" y="15"/>
                    </a:lnTo>
                    <a:lnTo>
                      <a:pt x="56" y="18"/>
                    </a:lnTo>
                    <a:lnTo>
                      <a:pt x="57" y="18"/>
                    </a:lnTo>
                    <a:lnTo>
                      <a:pt x="57" y="11"/>
                    </a:lnTo>
                    <a:lnTo>
                      <a:pt x="58" y="10"/>
                    </a:lnTo>
                    <a:lnTo>
                      <a:pt x="59" y="18"/>
                    </a:lnTo>
                    <a:lnTo>
                      <a:pt x="60" y="15"/>
                    </a:lnTo>
                    <a:lnTo>
                      <a:pt x="61" y="14"/>
                    </a:lnTo>
                    <a:lnTo>
                      <a:pt x="62" y="15"/>
                    </a:lnTo>
                    <a:lnTo>
                      <a:pt x="63" y="18"/>
                    </a:lnTo>
                    <a:lnTo>
                      <a:pt x="65" y="18"/>
                    </a:lnTo>
                    <a:lnTo>
                      <a:pt x="66" y="18"/>
                    </a:lnTo>
                    <a:lnTo>
                      <a:pt x="67" y="16"/>
                    </a:lnTo>
                    <a:lnTo>
                      <a:pt x="69" y="16"/>
                    </a:lnTo>
                    <a:lnTo>
                      <a:pt x="70" y="16"/>
                    </a:lnTo>
                    <a:lnTo>
                      <a:pt x="71" y="14"/>
                    </a:lnTo>
                    <a:lnTo>
                      <a:pt x="71" y="12"/>
                    </a:lnTo>
                    <a:lnTo>
                      <a:pt x="72" y="19"/>
                    </a:lnTo>
                    <a:lnTo>
                      <a:pt x="74" y="18"/>
                    </a:lnTo>
                    <a:lnTo>
                      <a:pt x="74" y="16"/>
                    </a:lnTo>
                    <a:lnTo>
                      <a:pt x="76" y="16"/>
                    </a:lnTo>
                    <a:lnTo>
                      <a:pt x="77" y="18"/>
                    </a:lnTo>
                    <a:lnTo>
                      <a:pt x="78" y="16"/>
                    </a:lnTo>
                    <a:lnTo>
                      <a:pt x="79" y="14"/>
                    </a:lnTo>
                    <a:lnTo>
                      <a:pt x="79" y="16"/>
                    </a:lnTo>
                    <a:lnTo>
                      <a:pt x="80" y="15"/>
                    </a:lnTo>
                    <a:lnTo>
                      <a:pt x="82" y="16"/>
                    </a:lnTo>
                    <a:lnTo>
                      <a:pt x="82" y="15"/>
                    </a:lnTo>
                    <a:lnTo>
                      <a:pt x="84" y="18"/>
                    </a:lnTo>
                    <a:lnTo>
                      <a:pt x="84" y="16"/>
                    </a:lnTo>
                    <a:lnTo>
                      <a:pt x="85" y="12"/>
                    </a:lnTo>
                    <a:lnTo>
                      <a:pt x="86" y="12"/>
                    </a:lnTo>
                    <a:lnTo>
                      <a:pt x="87" y="14"/>
                    </a:lnTo>
                    <a:lnTo>
                      <a:pt x="88" y="16"/>
                    </a:lnTo>
                    <a:lnTo>
                      <a:pt x="89" y="16"/>
                    </a:lnTo>
                    <a:lnTo>
                      <a:pt x="90" y="21"/>
                    </a:lnTo>
                    <a:lnTo>
                      <a:pt x="91" y="19"/>
                    </a:lnTo>
                    <a:lnTo>
                      <a:pt x="92" y="16"/>
                    </a:lnTo>
                    <a:lnTo>
                      <a:pt x="93" y="14"/>
                    </a:lnTo>
                    <a:lnTo>
                      <a:pt x="93" y="18"/>
                    </a:lnTo>
                    <a:lnTo>
                      <a:pt x="95" y="18"/>
                    </a:lnTo>
                    <a:lnTo>
                      <a:pt x="96" y="15"/>
                    </a:lnTo>
                    <a:lnTo>
                      <a:pt x="97" y="12"/>
                    </a:lnTo>
                    <a:lnTo>
                      <a:pt x="98" y="14"/>
                    </a:lnTo>
                    <a:lnTo>
                      <a:pt x="99" y="18"/>
                    </a:lnTo>
                    <a:lnTo>
                      <a:pt x="100" y="16"/>
                    </a:lnTo>
                    <a:lnTo>
                      <a:pt x="101" y="15"/>
                    </a:lnTo>
                    <a:lnTo>
                      <a:pt x="102" y="14"/>
                    </a:lnTo>
                    <a:lnTo>
                      <a:pt x="103" y="15"/>
                    </a:lnTo>
                    <a:lnTo>
                      <a:pt x="104" y="16"/>
                    </a:lnTo>
                    <a:lnTo>
                      <a:pt x="105" y="12"/>
                    </a:lnTo>
                    <a:lnTo>
                      <a:pt x="106" y="12"/>
                    </a:lnTo>
                    <a:lnTo>
                      <a:pt x="106" y="18"/>
                    </a:lnTo>
                    <a:lnTo>
                      <a:pt x="108" y="14"/>
                    </a:lnTo>
                    <a:lnTo>
                      <a:pt x="109" y="18"/>
                    </a:lnTo>
                    <a:lnTo>
                      <a:pt x="109" y="15"/>
                    </a:lnTo>
                    <a:lnTo>
                      <a:pt x="111" y="14"/>
                    </a:lnTo>
                    <a:lnTo>
                      <a:pt x="111" y="11"/>
                    </a:lnTo>
                    <a:lnTo>
                      <a:pt x="112" y="16"/>
                    </a:lnTo>
                    <a:lnTo>
                      <a:pt x="113" y="16"/>
                    </a:lnTo>
                    <a:lnTo>
                      <a:pt x="114" y="16"/>
                    </a:lnTo>
                    <a:lnTo>
                      <a:pt x="115" y="15"/>
                    </a:lnTo>
                    <a:lnTo>
                      <a:pt x="116" y="12"/>
                    </a:lnTo>
                    <a:lnTo>
                      <a:pt x="117" y="16"/>
                    </a:lnTo>
                    <a:lnTo>
                      <a:pt x="118" y="15"/>
                    </a:lnTo>
                    <a:lnTo>
                      <a:pt x="118" y="14"/>
                    </a:lnTo>
                    <a:lnTo>
                      <a:pt x="120" y="16"/>
                    </a:lnTo>
                    <a:lnTo>
                      <a:pt x="121" y="18"/>
                    </a:lnTo>
                    <a:lnTo>
                      <a:pt x="122" y="11"/>
                    </a:lnTo>
                    <a:lnTo>
                      <a:pt x="122" y="14"/>
                    </a:lnTo>
                    <a:lnTo>
                      <a:pt x="124" y="15"/>
                    </a:lnTo>
                    <a:lnTo>
                      <a:pt x="124" y="16"/>
                    </a:lnTo>
                    <a:lnTo>
                      <a:pt x="125" y="18"/>
                    </a:lnTo>
                    <a:lnTo>
                      <a:pt x="126" y="12"/>
                    </a:lnTo>
                    <a:lnTo>
                      <a:pt x="128" y="15"/>
                    </a:lnTo>
                    <a:lnTo>
                      <a:pt x="128" y="12"/>
                    </a:lnTo>
                    <a:lnTo>
                      <a:pt x="129" y="15"/>
                    </a:lnTo>
                    <a:lnTo>
                      <a:pt x="130" y="18"/>
                    </a:lnTo>
                    <a:lnTo>
                      <a:pt x="131" y="18"/>
                    </a:lnTo>
                    <a:lnTo>
                      <a:pt x="132" y="18"/>
                    </a:lnTo>
                    <a:lnTo>
                      <a:pt x="134" y="18"/>
                    </a:lnTo>
                    <a:lnTo>
                      <a:pt x="135" y="12"/>
                    </a:lnTo>
                    <a:lnTo>
                      <a:pt x="136" y="15"/>
                    </a:lnTo>
                    <a:lnTo>
                      <a:pt x="137" y="12"/>
                    </a:lnTo>
                    <a:lnTo>
                      <a:pt x="137" y="14"/>
                    </a:lnTo>
                    <a:lnTo>
                      <a:pt x="138" y="18"/>
                    </a:lnTo>
                    <a:lnTo>
                      <a:pt x="139" y="19"/>
                    </a:lnTo>
                    <a:lnTo>
                      <a:pt x="140" y="16"/>
                    </a:lnTo>
                    <a:lnTo>
                      <a:pt x="141" y="16"/>
                    </a:lnTo>
                    <a:lnTo>
                      <a:pt x="142" y="16"/>
                    </a:lnTo>
                    <a:lnTo>
                      <a:pt x="142" y="18"/>
                    </a:lnTo>
                    <a:lnTo>
                      <a:pt x="144" y="16"/>
                    </a:lnTo>
                    <a:lnTo>
                      <a:pt x="145" y="15"/>
                    </a:lnTo>
                    <a:lnTo>
                      <a:pt x="146" y="14"/>
                    </a:lnTo>
                    <a:lnTo>
                      <a:pt x="147" y="11"/>
                    </a:lnTo>
                    <a:lnTo>
                      <a:pt x="147" y="14"/>
                    </a:lnTo>
                    <a:lnTo>
                      <a:pt x="148" y="16"/>
                    </a:lnTo>
                    <a:lnTo>
                      <a:pt x="149" y="19"/>
                    </a:lnTo>
                    <a:lnTo>
                      <a:pt x="150" y="8"/>
                    </a:lnTo>
                    <a:lnTo>
                      <a:pt x="151" y="16"/>
                    </a:lnTo>
                    <a:lnTo>
                      <a:pt x="152" y="19"/>
                    </a:lnTo>
                    <a:lnTo>
                      <a:pt x="153" y="19"/>
                    </a:lnTo>
                    <a:lnTo>
                      <a:pt x="154" y="19"/>
                    </a:lnTo>
                    <a:lnTo>
                      <a:pt x="154" y="14"/>
                    </a:lnTo>
                    <a:lnTo>
                      <a:pt x="156" y="15"/>
                    </a:lnTo>
                    <a:lnTo>
                      <a:pt x="157" y="15"/>
                    </a:lnTo>
                    <a:lnTo>
                      <a:pt x="158" y="16"/>
                    </a:lnTo>
                    <a:lnTo>
                      <a:pt x="160" y="18"/>
                    </a:lnTo>
                    <a:lnTo>
                      <a:pt x="161" y="15"/>
                    </a:lnTo>
                    <a:lnTo>
                      <a:pt x="162" y="14"/>
                    </a:lnTo>
                    <a:lnTo>
                      <a:pt x="163" y="16"/>
                    </a:lnTo>
                    <a:lnTo>
                      <a:pt x="165" y="15"/>
                    </a:lnTo>
                    <a:lnTo>
                      <a:pt x="165" y="16"/>
                    </a:lnTo>
                    <a:lnTo>
                      <a:pt x="166" y="15"/>
                    </a:lnTo>
                    <a:lnTo>
                      <a:pt x="167" y="19"/>
                    </a:lnTo>
                    <a:lnTo>
                      <a:pt x="168" y="15"/>
                    </a:lnTo>
                    <a:lnTo>
                      <a:pt x="169" y="12"/>
                    </a:lnTo>
                    <a:lnTo>
                      <a:pt x="170" y="16"/>
                    </a:lnTo>
                    <a:lnTo>
                      <a:pt x="171" y="16"/>
                    </a:lnTo>
                    <a:lnTo>
                      <a:pt x="172" y="16"/>
                    </a:lnTo>
                    <a:lnTo>
                      <a:pt x="173" y="16"/>
                    </a:lnTo>
                    <a:lnTo>
                      <a:pt x="173" y="18"/>
                    </a:lnTo>
                    <a:lnTo>
                      <a:pt x="175" y="11"/>
                    </a:lnTo>
                    <a:lnTo>
                      <a:pt x="175" y="16"/>
                    </a:lnTo>
                    <a:lnTo>
                      <a:pt x="177" y="14"/>
                    </a:lnTo>
                    <a:lnTo>
                      <a:pt x="178" y="15"/>
                    </a:lnTo>
                    <a:lnTo>
                      <a:pt x="180" y="15"/>
                    </a:lnTo>
                    <a:lnTo>
                      <a:pt x="180" y="14"/>
                    </a:lnTo>
                    <a:lnTo>
                      <a:pt x="181" y="14"/>
                    </a:lnTo>
                    <a:lnTo>
                      <a:pt x="182" y="12"/>
                    </a:lnTo>
                    <a:lnTo>
                      <a:pt x="183" y="11"/>
                    </a:lnTo>
                    <a:lnTo>
                      <a:pt x="184" y="18"/>
                    </a:lnTo>
                    <a:lnTo>
                      <a:pt x="185" y="14"/>
                    </a:lnTo>
                    <a:lnTo>
                      <a:pt x="186" y="14"/>
                    </a:lnTo>
                    <a:lnTo>
                      <a:pt x="186" y="16"/>
                    </a:lnTo>
                    <a:lnTo>
                      <a:pt x="187" y="19"/>
                    </a:lnTo>
                    <a:lnTo>
                      <a:pt x="189" y="16"/>
                    </a:lnTo>
                    <a:lnTo>
                      <a:pt x="190" y="16"/>
                    </a:lnTo>
                    <a:lnTo>
                      <a:pt x="191" y="16"/>
                    </a:lnTo>
                    <a:lnTo>
                      <a:pt x="192" y="15"/>
                    </a:lnTo>
                    <a:lnTo>
                      <a:pt x="193" y="15"/>
                    </a:lnTo>
                    <a:lnTo>
                      <a:pt x="194" y="15"/>
                    </a:lnTo>
                    <a:lnTo>
                      <a:pt x="195" y="10"/>
                    </a:lnTo>
                    <a:lnTo>
                      <a:pt x="195" y="11"/>
                    </a:lnTo>
                    <a:lnTo>
                      <a:pt x="197" y="16"/>
                    </a:lnTo>
                    <a:lnTo>
                      <a:pt x="197" y="12"/>
                    </a:lnTo>
                    <a:lnTo>
                      <a:pt x="198" y="16"/>
                    </a:lnTo>
                    <a:lnTo>
                      <a:pt x="200" y="14"/>
                    </a:lnTo>
                    <a:lnTo>
                      <a:pt x="201" y="12"/>
                    </a:lnTo>
                    <a:lnTo>
                      <a:pt x="202" y="15"/>
                    </a:lnTo>
                    <a:lnTo>
                      <a:pt x="202" y="19"/>
                    </a:lnTo>
                    <a:lnTo>
                      <a:pt x="203" y="16"/>
                    </a:lnTo>
                    <a:lnTo>
                      <a:pt x="204" y="15"/>
                    </a:lnTo>
                    <a:lnTo>
                      <a:pt x="205" y="16"/>
                    </a:lnTo>
                    <a:lnTo>
                      <a:pt x="207" y="15"/>
                    </a:lnTo>
                    <a:lnTo>
                      <a:pt x="207" y="12"/>
                    </a:lnTo>
                    <a:lnTo>
                      <a:pt x="208" y="16"/>
                    </a:lnTo>
                    <a:lnTo>
                      <a:pt x="209" y="12"/>
                    </a:lnTo>
                    <a:lnTo>
                      <a:pt x="210" y="14"/>
                    </a:lnTo>
                    <a:lnTo>
                      <a:pt x="211" y="10"/>
                    </a:lnTo>
                    <a:lnTo>
                      <a:pt x="212" y="16"/>
                    </a:lnTo>
                    <a:lnTo>
                      <a:pt x="214" y="18"/>
                    </a:lnTo>
                    <a:lnTo>
                      <a:pt x="214" y="15"/>
                    </a:lnTo>
                    <a:lnTo>
                      <a:pt x="215" y="19"/>
                    </a:lnTo>
                    <a:lnTo>
                      <a:pt x="216" y="18"/>
                    </a:lnTo>
                    <a:lnTo>
                      <a:pt x="218" y="16"/>
                    </a:lnTo>
                    <a:lnTo>
                      <a:pt x="219" y="14"/>
                    </a:lnTo>
                    <a:lnTo>
                      <a:pt x="220" y="19"/>
                    </a:lnTo>
                    <a:lnTo>
                      <a:pt x="220" y="21"/>
                    </a:lnTo>
                    <a:lnTo>
                      <a:pt x="222" y="18"/>
                    </a:lnTo>
                    <a:lnTo>
                      <a:pt x="224" y="16"/>
                    </a:lnTo>
                    <a:lnTo>
                      <a:pt x="225" y="15"/>
                    </a:lnTo>
                    <a:lnTo>
                      <a:pt x="226" y="15"/>
                    </a:lnTo>
                    <a:lnTo>
                      <a:pt x="227" y="12"/>
                    </a:lnTo>
                    <a:lnTo>
                      <a:pt x="227" y="11"/>
                    </a:lnTo>
                    <a:lnTo>
                      <a:pt x="228" y="8"/>
                    </a:lnTo>
                    <a:lnTo>
                      <a:pt x="229" y="11"/>
                    </a:lnTo>
                    <a:lnTo>
                      <a:pt x="230" y="14"/>
                    </a:lnTo>
                    <a:lnTo>
                      <a:pt x="231" y="12"/>
                    </a:lnTo>
                    <a:lnTo>
                      <a:pt x="232" y="16"/>
                    </a:lnTo>
                    <a:lnTo>
                      <a:pt x="233" y="16"/>
                    </a:lnTo>
                    <a:lnTo>
                      <a:pt x="234" y="19"/>
                    </a:lnTo>
                    <a:lnTo>
                      <a:pt x="235" y="16"/>
                    </a:lnTo>
                    <a:lnTo>
                      <a:pt x="236" y="12"/>
                    </a:lnTo>
                    <a:lnTo>
                      <a:pt x="236" y="19"/>
                    </a:lnTo>
                    <a:lnTo>
                      <a:pt x="238" y="16"/>
                    </a:lnTo>
                    <a:lnTo>
                      <a:pt x="239" y="16"/>
                    </a:lnTo>
                    <a:lnTo>
                      <a:pt x="240" y="19"/>
                    </a:lnTo>
                    <a:lnTo>
                      <a:pt x="241" y="16"/>
                    </a:lnTo>
                    <a:lnTo>
                      <a:pt x="243" y="18"/>
                    </a:lnTo>
                    <a:lnTo>
                      <a:pt x="243" y="15"/>
                    </a:lnTo>
                    <a:lnTo>
                      <a:pt x="244" y="11"/>
                    </a:lnTo>
                    <a:lnTo>
                      <a:pt x="245" y="15"/>
                    </a:lnTo>
                    <a:lnTo>
                      <a:pt x="246" y="15"/>
                    </a:lnTo>
                    <a:lnTo>
                      <a:pt x="247" y="14"/>
                    </a:lnTo>
                    <a:lnTo>
                      <a:pt x="247" y="16"/>
                    </a:lnTo>
                    <a:lnTo>
                      <a:pt x="249" y="14"/>
                    </a:lnTo>
                    <a:lnTo>
                      <a:pt x="250" y="15"/>
                    </a:lnTo>
                    <a:lnTo>
                      <a:pt x="252" y="14"/>
                    </a:lnTo>
                    <a:lnTo>
                      <a:pt x="253" y="15"/>
                    </a:lnTo>
                    <a:lnTo>
                      <a:pt x="253" y="14"/>
                    </a:lnTo>
                    <a:lnTo>
                      <a:pt x="255" y="15"/>
                    </a:lnTo>
                    <a:lnTo>
                      <a:pt x="256" y="14"/>
                    </a:lnTo>
                    <a:lnTo>
                      <a:pt x="256" y="16"/>
                    </a:lnTo>
                    <a:lnTo>
                      <a:pt x="257" y="16"/>
                    </a:lnTo>
                    <a:lnTo>
                      <a:pt x="258" y="15"/>
                    </a:lnTo>
                    <a:lnTo>
                      <a:pt x="259" y="18"/>
                    </a:lnTo>
                    <a:lnTo>
                      <a:pt x="260" y="18"/>
                    </a:lnTo>
                    <a:lnTo>
                      <a:pt x="261" y="15"/>
                    </a:lnTo>
                    <a:lnTo>
                      <a:pt x="261" y="16"/>
                    </a:lnTo>
                    <a:lnTo>
                      <a:pt x="263" y="10"/>
                    </a:lnTo>
                    <a:lnTo>
                      <a:pt x="263" y="12"/>
                    </a:lnTo>
                    <a:lnTo>
                      <a:pt x="264" y="15"/>
                    </a:lnTo>
                    <a:lnTo>
                      <a:pt x="265" y="16"/>
                    </a:lnTo>
                    <a:lnTo>
                      <a:pt x="266" y="16"/>
                    </a:lnTo>
                    <a:lnTo>
                      <a:pt x="267" y="18"/>
                    </a:lnTo>
                    <a:lnTo>
                      <a:pt x="268" y="15"/>
                    </a:lnTo>
                    <a:lnTo>
                      <a:pt x="269" y="18"/>
                    </a:lnTo>
                    <a:lnTo>
                      <a:pt x="270" y="19"/>
                    </a:lnTo>
                    <a:lnTo>
                      <a:pt x="271" y="15"/>
                    </a:lnTo>
                    <a:lnTo>
                      <a:pt x="272" y="14"/>
                    </a:lnTo>
                    <a:lnTo>
                      <a:pt x="273" y="11"/>
                    </a:lnTo>
                    <a:lnTo>
                      <a:pt x="274" y="15"/>
                    </a:lnTo>
                    <a:lnTo>
                      <a:pt x="275" y="16"/>
                    </a:lnTo>
                    <a:lnTo>
                      <a:pt x="276" y="12"/>
                    </a:lnTo>
                    <a:lnTo>
                      <a:pt x="276" y="11"/>
                    </a:lnTo>
                    <a:lnTo>
                      <a:pt x="278" y="15"/>
                    </a:lnTo>
                    <a:lnTo>
                      <a:pt x="278" y="7"/>
                    </a:lnTo>
                    <a:lnTo>
                      <a:pt x="279" y="14"/>
                    </a:lnTo>
                    <a:lnTo>
                      <a:pt x="280" y="15"/>
                    </a:lnTo>
                    <a:lnTo>
                      <a:pt x="281" y="14"/>
                    </a:lnTo>
                    <a:lnTo>
                      <a:pt x="282" y="12"/>
                    </a:lnTo>
                    <a:lnTo>
                      <a:pt x="283" y="0"/>
                    </a:lnTo>
                    <a:lnTo>
                      <a:pt x="283" y="5"/>
                    </a:lnTo>
                    <a:lnTo>
                      <a:pt x="285" y="10"/>
                    </a:lnTo>
                    <a:lnTo>
                      <a:pt x="286" y="16"/>
                    </a:lnTo>
                    <a:lnTo>
                      <a:pt x="288" y="7"/>
                    </a:lnTo>
                    <a:lnTo>
                      <a:pt x="288" y="11"/>
                    </a:lnTo>
                    <a:lnTo>
                      <a:pt x="290" y="5"/>
                    </a:lnTo>
                    <a:lnTo>
                      <a:pt x="291" y="8"/>
                    </a:lnTo>
                    <a:lnTo>
                      <a:pt x="292" y="8"/>
                    </a:lnTo>
                    <a:lnTo>
                      <a:pt x="292" y="12"/>
                    </a:lnTo>
                    <a:lnTo>
                      <a:pt x="293" y="15"/>
                    </a:lnTo>
                    <a:lnTo>
                      <a:pt x="294" y="10"/>
                    </a:lnTo>
                    <a:lnTo>
                      <a:pt x="295" y="12"/>
                    </a:lnTo>
                    <a:lnTo>
                      <a:pt x="296" y="15"/>
                    </a:lnTo>
                    <a:lnTo>
                      <a:pt x="297" y="14"/>
                    </a:lnTo>
                    <a:lnTo>
                      <a:pt x="298" y="15"/>
                    </a:lnTo>
                    <a:lnTo>
                      <a:pt x="299" y="12"/>
                    </a:lnTo>
                    <a:lnTo>
                      <a:pt x="300" y="11"/>
                    </a:lnTo>
                    <a:lnTo>
                      <a:pt x="301" y="1"/>
                    </a:lnTo>
                    <a:lnTo>
                      <a:pt x="301" y="3"/>
                    </a:lnTo>
                    <a:lnTo>
                      <a:pt x="302" y="8"/>
                    </a:lnTo>
                    <a:lnTo>
                      <a:pt x="303" y="15"/>
                    </a:lnTo>
                    <a:lnTo>
                      <a:pt x="304" y="16"/>
                    </a:lnTo>
                    <a:lnTo>
                      <a:pt x="305" y="10"/>
                    </a:lnTo>
                    <a:lnTo>
                      <a:pt x="307" y="11"/>
                    </a:lnTo>
                    <a:lnTo>
                      <a:pt x="307" y="14"/>
                    </a:lnTo>
                    <a:lnTo>
                      <a:pt x="308" y="12"/>
                    </a:lnTo>
                    <a:lnTo>
                      <a:pt x="309" y="16"/>
                    </a:lnTo>
                    <a:lnTo>
                      <a:pt x="310" y="15"/>
                    </a:lnTo>
                    <a:lnTo>
                      <a:pt x="311" y="15"/>
                    </a:lnTo>
                    <a:lnTo>
                      <a:pt x="312" y="18"/>
                    </a:lnTo>
                    <a:lnTo>
                      <a:pt x="313" y="11"/>
                    </a:lnTo>
                    <a:lnTo>
                      <a:pt x="314" y="16"/>
                    </a:lnTo>
                    <a:lnTo>
                      <a:pt x="316" y="16"/>
                    </a:lnTo>
                    <a:lnTo>
                      <a:pt x="318" y="15"/>
                    </a:lnTo>
                    <a:lnTo>
                      <a:pt x="319" y="14"/>
                    </a:lnTo>
                    <a:lnTo>
                      <a:pt x="319" y="10"/>
                    </a:lnTo>
                    <a:lnTo>
                      <a:pt x="320" y="16"/>
                    </a:lnTo>
                    <a:lnTo>
                      <a:pt x="321" y="16"/>
                    </a:lnTo>
                    <a:lnTo>
                      <a:pt x="323" y="16"/>
                    </a:lnTo>
                    <a:lnTo>
                      <a:pt x="323" y="14"/>
                    </a:lnTo>
                    <a:lnTo>
                      <a:pt x="324" y="14"/>
                    </a:lnTo>
                    <a:lnTo>
                      <a:pt x="325" y="12"/>
                    </a:lnTo>
                    <a:lnTo>
                      <a:pt x="326" y="12"/>
                    </a:lnTo>
                    <a:lnTo>
                      <a:pt x="327" y="15"/>
                    </a:lnTo>
                    <a:lnTo>
                      <a:pt x="328" y="15"/>
                    </a:lnTo>
                    <a:lnTo>
                      <a:pt x="328" y="10"/>
                    </a:lnTo>
                    <a:lnTo>
                      <a:pt x="329" y="15"/>
                    </a:lnTo>
                    <a:lnTo>
                      <a:pt x="331" y="15"/>
                    </a:lnTo>
                    <a:lnTo>
                      <a:pt x="332" y="12"/>
                    </a:lnTo>
                    <a:lnTo>
                      <a:pt x="332" y="8"/>
                    </a:lnTo>
                    <a:lnTo>
                      <a:pt x="333" y="11"/>
                    </a:lnTo>
                    <a:lnTo>
                      <a:pt x="334" y="16"/>
                    </a:lnTo>
                    <a:lnTo>
                      <a:pt x="335" y="12"/>
                    </a:lnTo>
                    <a:lnTo>
                      <a:pt x="336" y="8"/>
                    </a:lnTo>
                    <a:lnTo>
                      <a:pt x="337" y="12"/>
                    </a:lnTo>
                    <a:lnTo>
                      <a:pt x="338" y="16"/>
                    </a:lnTo>
                    <a:lnTo>
                      <a:pt x="338" y="15"/>
                    </a:lnTo>
                    <a:lnTo>
                      <a:pt x="340" y="16"/>
                    </a:lnTo>
                    <a:lnTo>
                      <a:pt x="341" y="19"/>
                    </a:lnTo>
                    <a:lnTo>
                      <a:pt x="343" y="14"/>
                    </a:lnTo>
                    <a:lnTo>
                      <a:pt x="343" y="11"/>
                    </a:lnTo>
                    <a:lnTo>
                      <a:pt x="345" y="18"/>
                    </a:lnTo>
                    <a:lnTo>
                      <a:pt x="346" y="10"/>
                    </a:lnTo>
                    <a:lnTo>
                      <a:pt x="346" y="12"/>
                    </a:lnTo>
                    <a:lnTo>
                      <a:pt x="347" y="10"/>
                    </a:lnTo>
                    <a:lnTo>
                      <a:pt x="348" y="7"/>
                    </a:lnTo>
                    <a:lnTo>
                      <a:pt x="349" y="12"/>
                    </a:lnTo>
                    <a:lnTo>
                      <a:pt x="349" y="18"/>
                    </a:lnTo>
                    <a:lnTo>
                      <a:pt x="351" y="18"/>
                    </a:lnTo>
                    <a:lnTo>
                      <a:pt x="351" y="16"/>
                    </a:lnTo>
                    <a:lnTo>
                      <a:pt x="352" y="14"/>
                    </a:lnTo>
                    <a:lnTo>
                      <a:pt x="353" y="15"/>
                    </a:lnTo>
                    <a:lnTo>
                      <a:pt x="354" y="15"/>
                    </a:lnTo>
                    <a:lnTo>
                      <a:pt x="355" y="14"/>
                    </a:lnTo>
                    <a:lnTo>
                      <a:pt x="357" y="14"/>
                    </a:lnTo>
                    <a:lnTo>
                      <a:pt x="357" y="12"/>
                    </a:lnTo>
                    <a:lnTo>
                      <a:pt x="359" y="14"/>
                    </a:lnTo>
                    <a:lnTo>
                      <a:pt x="360" y="10"/>
                    </a:lnTo>
                    <a:lnTo>
                      <a:pt x="361" y="15"/>
                    </a:lnTo>
                    <a:lnTo>
                      <a:pt x="362" y="14"/>
                    </a:lnTo>
                    <a:lnTo>
                      <a:pt x="363" y="16"/>
                    </a:lnTo>
                    <a:lnTo>
                      <a:pt x="364" y="19"/>
                    </a:lnTo>
                    <a:lnTo>
                      <a:pt x="365" y="12"/>
                    </a:lnTo>
                    <a:lnTo>
                      <a:pt x="366" y="10"/>
                    </a:lnTo>
                    <a:lnTo>
                      <a:pt x="366" y="16"/>
                    </a:lnTo>
                    <a:lnTo>
                      <a:pt x="368" y="18"/>
                    </a:lnTo>
                    <a:lnTo>
                      <a:pt x="368" y="12"/>
                    </a:lnTo>
                    <a:lnTo>
                      <a:pt x="369" y="16"/>
                    </a:lnTo>
                    <a:lnTo>
                      <a:pt x="370" y="14"/>
                    </a:lnTo>
                    <a:lnTo>
                      <a:pt x="372" y="16"/>
                    </a:lnTo>
                    <a:lnTo>
                      <a:pt x="372" y="18"/>
                    </a:lnTo>
                    <a:lnTo>
                      <a:pt x="374" y="16"/>
                    </a:lnTo>
                    <a:lnTo>
                      <a:pt x="375" y="18"/>
                    </a:lnTo>
                    <a:lnTo>
                      <a:pt x="376" y="16"/>
                    </a:lnTo>
                    <a:lnTo>
                      <a:pt x="376" y="14"/>
                    </a:lnTo>
                    <a:lnTo>
                      <a:pt x="377" y="15"/>
                    </a:lnTo>
                    <a:lnTo>
                      <a:pt x="379" y="16"/>
                    </a:lnTo>
                    <a:lnTo>
                      <a:pt x="381" y="18"/>
                    </a:lnTo>
                    <a:lnTo>
                      <a:pt x="382" y="16"/>
                    </a:lnTo>
                    <a:lnTo>
                      <a:pt x="383" y="16"/>
                    </a:lnTo>
                    <a:lnTo>
                      <a:pt x="385" y="18"/>
                    </a:lnTo>
                    <a:lnTo>
                      <a:pt x="385" y="16"/>
                    </a:lnTo>
                    <a:lnTo>
                      <a:pt x="387" y="18"/>
                    </a:lnTo>
                    <a:lnTo>
                      <a:pt x="387" y="14"/>
                    </a:lnTo>
                    <a:lnTo>
                      <a:pt x="387" y="21"/>
                    </a:lnTo>
                    <a:lnTo>
                      <a:pt x="389" y="18"/>
                    </a:lnTo>
                    <a:lnTo>
                      <a:pt x="390" y="18"/>
                    </a:lnTo>
                    <a:lnTo>
                      <a:pt x="391" y="11"/>
                    </a:lnTo>
                    <a:lnTo>
                      <a:pt x="391" y="14"/>
                    </a:lnTo>
                    <a:lnTo>
                      <a:pt x="393" y="15"/>
                    </a:lnTo>
                    <a:lnTo>
                      <a:pt x="394" y="11"/>
                    </a:lnTo>
                    <a:lnTo>
                      <a:pt x="394" y="18"/>
                    </a:lnTo>
                    <a:lnTo>
                      <a:pt x="396" y="15"/>
                    </a:lnTo>
                    <a:lnTo>
                      <a:pt x="396" y="16"/>
                    </a:lnTo>
                    <a:lnTo>
                      <a:pt x="397" y="19"/>
                    </a:lnTo>
                    <a:lnTo>
                      <a:pt x="399" y="12"/>
                    </a:lnTo>
                    <a:lnTo>
                      <a:pt x="400" y="14"/>
                    </a:lnTo>
                    <a:lnTo>
                      <a:pt x="401" y="15"/>
                    </a:lnTo>
                    <a:lnTo>
                      <a:pt x="402" y="18"/>
                    </a:lnTo>
                    <a:lnTo>
                      <a:pt x="403" y="16"/>
                    </a:lnTo>
                    <a:lnTo>
                      <a:pt x="404" y="15"/>
                    </a:lnTo>
                    <a:lnTo>
                      <a:pt x="404" y="14"/>
                    </a:lnTo>
                    <a:lnTo>
                      <a:pt x="406" y="14"/>
                    </a:lnTo>
                    <a:lnTo>
                      <a:pt x="406" y="16"/>
                    </a:lnTo>
                    <a:lnTo>
                      <a:pt x="407" y="18"/>
                    </a:lnTo>
                    <a:lnTo>
                      <a:pt x="408" y="16"/>
                    </a:lnTo>
                    <a:lnTo>
                      <a:pt x="409" y="16"/>
                    </a:lnTo>
                    <a:lnTo>
                      <a:pt x="410" y="10"/>
                    </a:lnTo>
                    <a:lnTo>
                      <a:pt x="411" y="15"/>
                    </a:lnTo>
                    <a:lnTo>
                      <a:pt x="412" y="21"/>
                    </a:lnTo>
                    <a:lnTo>
                      <a:pt x="413" y="15"/>
                    </a:lnTo>
                    <a:lnTo>
                      <a:pt x="414" y="19"/>
                    </a:lnTo>
                    <a:lnTo>
                      <a:pt x="415" y="15"/>
                    </a:lnTo>
                    <a:lnTo>
                      <a:pt x="416" y="16"/>
                    </a:lnTo>
                    <a:lnTo>
                      <a:pt x="417" y="16"/>
                    </a:lnTo>
                    <a:lnTo>
                      <a:pt x="417" y="15"/>
                    </a:lnTo>
                    <a:lnTo>
                      <a:pt x="419" y="11"/>
                    </a:lnTo>
                    <a:lnTo>
                      <a:pt x="419" y="16"/>
                    </a:lnTo>
                    <a:lnTo>
                      <a:pt x="420" y="15"/>
                    </a:lnTo>
                    <a:lnTo>
                      <a:pt x="421" y="16"/>
                    </a:lnTo>
                    <a:lnTo>
                      <a:pt x="423" y="12"/>
                    </a:lnTo>
                    <a:lnTo>
                      <a:pt x="423" y="15"/>
                    </a:lnTo>
                    <a:lnTo>
                      <a:pt x="424" y="18"/>
                    </a:lnTo>
                    <a:lnTo>
                      <a:pt x="425" y="8"/>
                    </a:lnTo>
                    <a:lnTo>
                      <a:pt x="426" y="11"/>
                    </a:lnTo>
                    <a:lnTo>
                      <a:pt x="427" y="11"/>
                    </a:lnTo>
                    <a:lnTo>
                      <a:pt x="427" y="12"/>
                    </a:lnTo>
                    <a:lnTo>
                      <a:pt x="429" y="18"/>
                    </a:lnTo>
                    <a:lnTo>
                      <a:pt x="430" y="8"/>
                    </a:lnTo>
                    <a:lnTo>
                      <a:pt x="431" y="16"/>
                    </a:lnTo>
                    <a:lnTo>
                      <a:pt x="433" y="14"/>
                    </a:lnTo>
                    <a:lnTo>
                      <a:pt x="433" y="12"/>
                    </a:lnTo>
                    <a:lnTo>
                      <a:pt x="434" y="12"/>
                    </a:lnTo>
                    <a:lnTo>
                      <a:pt x="436" y="10"/>
                    </a:lnTo>
                    <a:lnTo>
                      <a:pt x="437" y="10"/>
                    </a:lnTo>
                    <a:lnTo>
                      <a:pt x="438" y="18"/>
                    </a:lnTo>
                    <a:lnTo>
                      <a:pt x="439" y="14"/>
                    </a:lnTo>
                    <a:lnTo>
                      <a:pt x="440" y="16"/>
                    </a:lnTo>
                    <a:lnTo>
                      <a:pt x="441" y="16"/>
                    </a:lnTo>
                    <a:lnTo>
                      <a:pt x="442" y="11"/>
                    </a:lnTo>
                    <a:lnTo>
                      <a:pt x="443" y="5"/>
                    </a:lnTo>
                    <a:lnTo>
                      <a:pt x="443" y="10"/>
                    </a:lnTo>
                    <a:lnTo>
                      <a:pt x="444" y="8"/>
                    </a:lnTo>
                    <a:lnTo>
                      <a:pt x="446" y="15"/>
                    </a:lnTo>
                    <a:lnTo>
                      <a:pt x="447" y="12"/>
                    </a:lnTo>
                    <a:lnTo>
                      <a:pt x="448" y="15"/>
                    </a:lnTo>
                    <a:lnTo>
                      <a:pt x="450" y="12"/>
                    </a:lnTo>
                    <a:lnTo>
                      <a:pt x="451" y="8"/>
                    </a:lnTo>
                    <a:lnTo>
                      <a:pt x="453" y="10"/>
                    </a:lnTo>
                    <a:lnTo>
                      <a:pt x="453" y="12"/>
                    </a:lnTo>
                    <a:lnTo>
                      <a:pt x="454" y="11"/>
                    </a:lnTo>
                    <a:lnTo>
                      <a:pt x="455" y="4"/>
                    </a:lnTo>
                    <a:lnTo>
                      <a:pt x="455" y="8"/>
                    </a:lnTo>
                    <a:lnTo>
                      <a:pt x="457" y="15"/>
                    </a:lnTo>
                    <a:lnTo>
                      <a:pt x="457" y="8"/>
                    </a:lnTo>
                    <a:lnTo>
                      <a:pt x="458" y="11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2"/>
                    </a:lnTo>
                    <a:lnTo>
                      <a:pt x="462" y="12"/>
                    </a:lnTo>
                    <a:lnTo>
                      <a:pt x="463" y="15"/>
                    </a:lnTo>
                    <a:lnTo>
                      <a:pt x="464" y="12"/>
                    </a:lnTo>
                    <a:lnTo>
                      <a:pt x="465" y="12"/>
                    </a:lnTo>
                    <a:lnTo>
                      <a:pt x="466" y="12"/>
                    </a:lnTo>
                    <a:lnTo>
                      <a:pt x="467" y="15"/>
                    </a:lnTo>
                    <a:lnTo>
                      <a:pt x="467" y="16"/>
                    </a:lnTo>
                    <a:lnTo>
                      <a:pt x="468" y="19"/>
                    </a:lnTo>
                    <a:lnTo>
                      <a:pt x="470" y="14"/>
                    </a:lnTo>
                    <a:lnTo>
                      <a:pt x="470" y="12"/>
                    </a:lnTo>
                    <a:lnTo>
                      <a:pt x="472" y="15"/>
                    </a:lnTo>
                    <a:lnTo>
                      <a:pt x="472" y="16"/>
                    </a:lnTo>
                    <a:lnTo>
                      <a:pt x="474" y="18"/>
                    </a:lnTo>
                    <a:lnTo>
                      <a:pt x="475" y="15"/>
                    </a:lnTo>
                    <a:lnTo>
                      <a:pt x="475" y="12"/>
                    </a:lnTo>
                    <a:lnTo>
                      <a:pt x="476" y="18"/>
                    </a:lnTo>
                    <a:lnTo>
                      <a:pt x="477" y="12"/>
                    </a:lnTo>
                    <a:lnTo>
                      <a:pt x="478" y="16"/>
                    </a:lnTo>
                    <a:lnTo>
                      <a:pt x="480" y="11"/>
                    </a:lnTo>
                    <a:lnTo>
                      <a:pt x="480" y="15"/>
                    </a:lnTo>
                    <a:lnTo>
                      <a:pt x="481" y="14"/>
                    </a:lnTo>
                    <a:lnTo>
                      <a:pt x="483" y="15"/>
                    </a:lnTo>
                    <a:lnTo>
                      <a:pt x="483" y="14"/>
                    </a:lnTo>
                    <a:lnTo>
                      <a:pt x="485" y="16"/>
                    </a:lnTo>
                    <a:lnTo>
                      <a:pt x="485" y="15"/>
                    </a:lnTo>
                    <a:lnTo>
                      <a:pt x="486" y="12"/>
                    </a:lnTo>
                    <a:lnTo>
                      <a:pt x="488" y="14"/>
                    </a:lnTo>
                    <a:lnTo>
                      <a:pt x="489" y="15"/>
                    </a:lnTo>
                    <a:lnTo>
                      <a:pt x="490" y="16"/>
                    </a:lnTo>
                    <a:lnTo>
                      <a:pt x="491" y="14"/>
                    </a:lnTo>
                    <a:lnTo>
                      <a:pt x="492" y="14"/>
                    </a:lnTo>
                    <a:lnTo>
                      <a:pt x="493" y="15"/>
                    </a:lnTo>
                    <a:lnTo>
                      <a:pt x="493" y="16"/>
                    </a:lnTo>
                    <a:lnTo>
                      <a:pt x="495" y="14"/>
                    </a:lnTo>
                    <a:lnTo>
                      <a:pt x="496" y="14"/>
                    </a:lnTo>
                    <a:lnTo>
                      <a:pt x="497" y="12"/>
                    </a:lnTo>
                    <a:lnTo>
                      <a:pt x="498" y="12"/>
                    </a:lnTo>
                    <a:lnTo>
                      <a:pt x="498" y="10"/>
                    </a:lnTo>
                    <a:lnTo>
                      <a:pt x="499" y="18"/>
                    </a:lnTo>
                    <a:lnTo>
                      <a:pt x="501" y="16"/>
                    </a:lnTo>
                    <a:lnTo>
                      <a:pt x="501" y="18"/>
                    </a:lnTo>
                    <a:lnTo>
                      <a:pt x="503" y="14"/>
                    </a:lnTo>
                    <a:lnTo>
                      <a:pt x="503" y="12"/>
                    </a:lnTo>
                    <a:lnTo>
                      <a:pt x="504" y="11"/>
                    </a:lnTo>
                    <a:lnTo>
                      <a:pt x="506" y="16"/>
                    </a:lnTo>
                    <a:lnTo>
                      <a:pt x="506" y="15"/>
                    </a:lnTo>
                    <a:lnTo>
                      <a:pt x="507" y="12"/>
                    </a:lnTo>
                    <a:lnTo>
                      <a:pt x="508" y="18"/>
                    </a:lnTo>
                    <a:lnTo>
                      <a:pt x="509" y="16"/>
                    </a:lnTo>
                    <a:lnTo>
                      <a:pt x="510" y="16"/>
                    </a:lnTo>
                    <a:lnTo>
                      <a:pt x="511" y="14"/>
                    </a:lnTo>
                    <a:lnTo>
                      <a:pt x="511" y="15"/>
                    </a:lnTo>
                    <a:lnTo>
                      <a:pt x="513" y="15"/>
                    </a:lnTo>
                    <a:lnTo>
                      <a:pt x="513" y="16"/>
                    </a:lnTo>
                    <a:lnTo>
                      <a:pt x="515" y="18"/>
                    </a:lnTo>
                    <a:lnTo>
                      <a:pt x="516" y="11"/>
                    </a:lnTo>
                    <a:lnTo>
                      <a:pt x="516" y="14"/>
                    </a:lnTo>
                    <a:lnTo>
                      <a:pt x="517" y="12"/>
                    </a:lnTo>
                    <a:lnTo>
                      <a:pt x="518" y="18"/>
                    </a:lnTo>
                    <a:lnTo>
                      <a:pt x="519" y="16"/>
                    </a:lnTo>
                    <a:lnTo>
                      <a:pt x="520" y="11"/>
                    </a:lnTo>
                    <a:lnTo>
                      <a:pt x="520" y="8"/>
                    </a:lnTo>
                    <a:lnTo>
                      <a:pt x="522" y="14"/>
                    </a:lnTo>
                    <a:lnTo>
                      <a:pt x="523" y="15"/>
                    </a:lnTo>
                    <a:lnTo>
                      <a:pt x="523" y="18"/>
                    </a:lnTo>
                    <a:lnTo>
                      <a:pt x="524" y="15"/>
                    </a:lnTo>
                    <a:lnTo>
                      <a:pt x="525" y="16"/>
                    </a:lnTo>
                    <a:lnTo>
                      <a:pt x="527" y="14"/>
                    </a:lnTo>
                    <a:lnTo>
                      <a:pt x="529" y="15"/>
                    </a:lnTo>
                    <a:lnTo>
                      <a:pt x="529" y="16"/>
                    </a:lnTo>
                    <a:lnTo>
                      <a:pt x="530" y="14"/>
                    </a:lnTo>
                    <a:lnTo>
                      <a:pt x="531" y="16"/>
                    </a:lnTo>
                    <a:lnTo>
                      <a:pt x="532" y="16"/>
                    </a:lnTo>
                    <a:lnTo>
                      <a:pt x="533" y="19"/>
                    </a:lnTo>
                    <a:lnTo>
                      <a:pt x="533" y="18"/>
                    </a:lnTo>
                    <a:lnTo>
                      <a:pt x="534" y="18"/>
                    </a:lnTo>
                    <a:lnTo>
                      <a:pt x="535" y="15"/>
                    </a:lnTo>
                    <a:lnTo>
                      <a:pt x="537" y="16"/>
                    </a:lnTo>
                    <a:lnTo>
                      <a:pt x="539" y="14"/>
                    </a:lnTo>
                    <a:lnTo>
                      <a:pt x="539" y="18"/>
                    </a:lnTo>
                    <a:lnTo>
                      <a:pt x="540" y="18"/>
                    </a:lnTo>
                    <a:lnTo>
                      <a:pt x="541" y="19"/>
                    </a:lnTo>
                    <a:lnTo>
                      <a:pt x="542" y="16"/>
                    </a:lnTo>
                    <a:lnTo>
                      <a:pt x="544" y="16"/>
                    </a:lnTo>
                    <a:lnTo>
                      <a:pt x="544" y="12"/>
                    </a:lnTo>
                    <a:lnTo>
                      <a:pt x="545" y="16"/>
                    </a:lnTo>
                    <a:lnTo>
                      <a:pt x="546" y="14"/>
                    </a:lnTo>
                    <a:lnTo>
                      <a:pt x="546" y="15"/>
                    </a:lnTo>
                    <a:lnTo>
                      <a:pt x="548" y="12"/>
                    </a:lnTo>
                    <a:lnTo>
                      <a:pt x="548" y="18"/>
                    </a:lnTo>
                    <a:lnTo>
                      <a:pt x="550" y="12"/>
                    </a:lnTo>
                    <a:lnTo>
                      <a:pt x="550" y="15"/>
                    </a:lnTo>
                    <a:lnTo>
                      <a:pt x="551" y="11"/>
                    </a:lnTo>
                    <a:lnTo>
                      <a:pt x="552" y="15"/>
                    </a:lnTo>
                    <a:lnTo>
                      <a:pt x="554" y="15"/>
                    </a:lnTo>
                    <a:lnTo>
                      <a:pt x="556" y="18"/>
                    </a:lnTo>
                    <a:lnTo>
                      <a:pt x="556" y="15"/>
                    </a:lnTo>
                    <a:lnTo>
                      <a:pt x="557" y="12"/>
                    </a:lnTo>
                    <a:lnTo>
                      <a:pt x="558" y="11"/>
                    </a:lnTo>
                    <a:lnTo>
                      <a:pt x="559" y="16"/>
                    </a:lnTo>
                    <a:lnTo>
                      <a:pt x="560" y="19"/>
                    </a:lnTo>
                    <a:lnTo>
                      <a:pt x="561" y="16"/>
                    </a:lnTo>
                    <a:lnTo>
                      <a:pt x="561" y="14"/>
                    </a:lnTo>
                    <a:lnTo>
                      <a:pt x="562" y="16"/>
                    </a:lnTo>
                    <a:lnTo>
                      <a:pt x="563" y="19"/>
                    </a:lnTo>
                    <a:lnTo>
                      <a:pt x="565" y="12"/>
                    </a:lnTo>
                    <a:lnTo>
                      <a:pt x="565" y="16"/>
                    </a:lnTo>
                    <a:lnTo>
                      <a:pt x="567" y="16"/>
                    </a:lnTo>
                    <a:lnTo>
                      <a:pt x="567" y="19"/>
                    </a:lnTo>
                    <a:lnTo>
                      <a:pt x="569" y="14"/>
                    </a:lnTo>
                    <a:lnTo>
                      <a:pt x="569" y="15"/>
                    </a:lnTo>
                    <a:lnTo>
                      <a:pt x="570" y="15"/>
                    </a:lnTo>
                    <a:lnTo>
                      <a:pt x="571" y="16"/>
                    </a:lnTo>
                    <a:lnTo>
                      <a:pt x="572" y="14"/>
                    </a:lnTo>
                    <a:lnTo>
                      <a:pt x="573" y="14"/>
                    </a:lnTo>
                    <a:lnTo>
                      <a:pt x="573" y="19"/>
                    </a:lnTo>
                    <a:lnTo>
                      <a:pt x="574" y="16"/>
                    </a:lnTo>
                    <a:lnTo>
                      <a:pt x="575" y="16"/>
                    </a:lnTo>
                    <a:lnTo>
                      <a:pt x="577" y="14"/>
                    </a:lnTo>
                    <a:lnTo>
                      <a:pt x="577" y="16"/>
                    </a:lnTo>
                    <a:lnTo>
                      <a:pt x="578" y="14"/>
                    </a:lnTo>
                    <a:lnTo>
                      <a:pt x="579" y="15"/>
                    </a:lnTo>
                    <a:lnTo>
                      <a:pt x="581" y="12"/>
                    </a:lnTo>
                    <a:lnTo>
                      <a:pt x="582" y="19"/>
                    </a:lnTo>
                    <a:lnTo>
                      <a:pt x="583" y="19"/>
                    </a:lnTo>
                    <a:lnTo>
                      <a:pt x="584" y="18"/>
                    </a:lnTo>
                    <a:lnTo>
                      <a:pt x="585" y="16"/>
                    </a:lnTo>
                    <a:lnTo>
                      <a:pt x="586" y="16"/>
                    </a:lnTo>
                    <a:lnTo>
                      <a:pt x="586" y="14"/>
                    </a:lnTo>
                    <a:lnTo>
                      <a:pt x="588" y="12"/>
                    </a:lnTo>
                    <a:lnTo>
                      <a:pt x="588" y="15"/>
                    </a:lnTo>
                    <a:lnTo>
                      <a:pt x="589" y="16"/>
                    </a:lnTo>
                    <a:lnTo>
                      <a:pt x="591" y="18"/>
                    </a:lnTo>
                    <a:lnTo>
                      <a:pt x="591" y="16"/>
                    </a:lnTo>
                    <a:lnTo>
                      <a:pt x="592" y="18"/>
                    </a:lnTo>
                    <a:lnTo>
                      <a:pt x="593" y="16"/>
                    </a:lnTo>
                    <a:lnTo>
                      <a:pt x="594" y="8"/>
                    </a:lnTo>
                    <a:lnTo>
                      <a:pt x="595" y="15"/>
                    </a:lnTo>
                    <a:lnTo>
                      <a:pt x="596" y="12"/>
                    </a:lnTo>
                    <a:lnTo>
                      <a:pt x="597" y="11"/>
                    </a:lnTo>
                    <a:lnTo>
                      <a:pt x="597" y="12"/>
                    </a:lnTo>
                    <a:lnTo>
                      <a:pt x="599" y="15"/>
                    </a:lnTo>
                    <a:lnTo>
                      <a:pt x="599" y="19"/>
                    </a:lnTo>
                    <a:lnTo>
                      <a:pt x="601" y="15"/>
                    </a:lnTo>
                    <a:lnTo>
                      <a:pt x="601" y="11"/>
                    </a:lnTo>
                    <a:lnTo>
                      <a:pt x="602" y="16"/>
                    </a:lnTo>
                    <a:lnTo>
                      <a:pt x="603" y="16"/>
                    </a:lnTo>
                    <a:lnTo>
                      <a:pt x="604" y="16"/>
                    </a:lnTo>
                    <a:lnTo>
                      <a:pt x="605" y="16"/>
                    </a:lnTo>
                    <a:lnTo>
                      <a:pt x="606" y="15"/>
                    </a:lnTo>
                    <a:lnTo>
                      <a:pt x="607" y="16"/>
                    </a:lnTo>
                    <a:lnTo>
                      <a:pt x="608" y="18"/>
                    </a:lnTo>
                    <a:lnTo>
                      <a:pt x="609" y="16"/>
                    </a:lnTo>
                    <a:lnTo>
                      <a:pt x="609" y="15"/>
                    </a:lnTo>
                    <a:lnTo>
                      <a:pt x="611" y="12"/>
                    </a:lnTo>
                    <a:lnTo>
                      <a:pt x="613" y="14"/>
                    </a:lnTo>
                    <a:lnTo>
                      <a:pt x="614" y="11"/>
                    </a:lnTo>
                    <a:lnTo>
                      <a:pt x="615" y="12"/>
                    </a:lnTo>
                    <a:lnTo>
                      <a:pt x="615" y="15"/>
                    </a:lnTo>
                    <a:lnTo>
                      <a:pt x="616" y="14"/>
                    </a:lnTo>
                    <a:lnTo>
                      <a:pt x="618" y="16"/>
                    </a:lnTo>
                    <a:lnTo>
                      <a:pt x="618" y="10"/>
                    </a:lnTo>
                    <a:lnTo>
                      <a:pt x="619" y="15"/>
                    </a:lnTo>
                    <a:lnTo>
                      <a:pt x="620" y="16"/>
                    </a:lnTo>
                    <a:lnTo>
                      <a:pt x="622" y="10"/>
                    </a:lnTo>
                    <a:lnTo>
                      <a:pt x="622" y="8"/>
                    </a:lnTo>
                    <a:lnTo>
                      <a:pt x="622" y="14"/>
                    </a:lnTo>
                    <a:lnTo>
                      <a:pt x="624" y="12"/>
                    </a:lnTo>
                    <a:lnTo>
                      <a:pt x="625" y="14"/>
                    </a:lnTo>
                    <a:lnTo>
                      <a:pt x="626" y="14"/>
                    </a:lnTo>
                    <a:lnTo>
                      <a:pt x="627" y="16"/>
                    </a:lnTo>
                    <a:lnTo>
                      <a:pt x="628" y="14"/>
                    </a:lnTo>
                    <a:lnTo>
                      <a:pt x="628" y="12"/>
                    </a:lnTo>
                    <a:lnTo>
                      <a:pt x="630" y="14"/>
                    </a:lnTo>
                    <a:lnTo>
                      <a:pt x="630" y="15"/>
                    </a:lnTo>
                    <a:lnTo>
                      <a:pt x="631" y="15"/>
                    </a:lnTo>
                    <a:lnTo>
                      <a:pt x="633" y="12"/>
                    </a:lnTo>
                    <a:lnTo>
                      <a:pt x="634" y="15"/>
                    </a:lnTo>
                    <a:lnTo>
                      <a:pt x="635" y="14"/>
                    </a:lnTo>
                    <a:lnTo>
                      <a:pt x="635" y="8"/>
                    </a:lnTo>
                    <a:lnTo>
                      <a:pt x="636" y="7"/>
                    </a:lnTo>
                    <a:lnTo>
                      <a:pt x="637" y="14"/>
                    </a:lnTo>
                    <a:lnTo>
                      <a:pt x="638" y="14"/>
                    </a:lnTo>
                    <a:lnTo>
                      <a:pt x="638" y="16"/>
                    </a:lnTo>
                    <a:lnTo>
                      <a:pt x="640" y="16"/>
                    </a:lnTo>
                    <a:lnTo>
                      <a:pt x="641" y="16"/>
                    </a:lnTo>
                    <a:lnTo>
                      <a:pt x="641" y="18"/>
                    </a:lnTo>
                    <a:lnTo>
                      <a:pt x="642" y="15"/>
                    </a:lnTo>
                    <a:lnTo>
                      <a:pt x="644" y="16"/>
                    </a:lnTo>
                    <a:lnTo>
                      <a:pt x="645" y="8"/>
                    </a:lnTo>
                    <a:lnTo>
                      <a:pt x="645" y="14"/>
                    </a:lnTo>
                    <a:lnTo>
                      <a:pt x="646" y="5"/>
                    </a:lnTo>
                    <a:lnTo>
                      <a:pt x="647" y="15"/>
                    </a:lnTo>
                    <a:lnTo>
                      <a:pt x="647" y="19"/>
                    </a:lnTo>
                    <a:lnTo>
                      <a:pt x="649" y="15"/>
                    </a:lnTo>
                    <a:lnTo>
                      <a:pt x="650" y="18"/>
                    </a:lnTo>
                    <a:lnTo>
                      <a:pt x="650" y="16"/>
                    </a:lnTo>
                    <a:lnTo>
                      <a:pt x="651" y="15"/>
                    </a:lnTo>
                    <a:lnTo>
                      <a:pt x="652" y="16"/>
                    </a:lnTo>
                    <a:lnTo>
                      <a:pt x="654" y="18"/>
                    </a:lnTo>
                    <a:lnTo>
                      <a:pt x="656" y="10"/>
                    </a:lnTo>
                    <a:lnTo>
                      <a:pt x="656" y="15"/>
                    </a:lnTo>
                    <a:lnTo>
                      <a:pt x="657" y="16"/>
                    </a:lnTo>
                    <a:lnTo>
                      <a:pt x="658" y="12"/>
                    </a:lnTo>
                    <a:lnTo>
                      <a:pt x="659" y="16"/>
                    </a:lnTo>
                    <a:lnTo>
                      <a:pt x="660" y="11"/>
                    </a:lnTo>
                    <a:lnTo>
                      <a:pt x="660" y="14"/>
                    </a:lnTo>
                    <a:lnTo>
                      <a:pt x="662" y="12"/>
                    </a:lnTo>
                    <a:lnTo>
                      <a:pt x="662" y="11"/>
                    </a:lnTo>
                    <a:lnTo>
                      <a:pt x="664" y="7"/>
                    </a:lnTo>
                    <a:lnTo>
                      <a:pt x="664" y="11"/>
                    </a:lnTo>
                    <a:lnTo>
                      <a:pt x="666" y="7"/>
                    </a:lnTo>
                    <a:lnTo>
                      <a:pt x="666" y="15"/>
                    </a:lnTo>
                    <a:lnTo>
                      <a:pt x="667" y="16"/>
                    </a:lnTo>
                    <a:lnTo>
                      <a:pt x="669" y="14"/>
                    </a:lnTo>
                    <a:lnTo>
                      <a:pt x="670" y="15"/>
                    </a:lnTo>
                    <a:lnTo>
                      <a:pt x="671" y="19"/>
                    </a:lnTo>
                    <a:lnTo>
                      <a:pt x="672" y="18"/>
                    </a:lnTo>
                    <a:lnTo>
                      <a:pt x="673" y="16"/>
                    </a:lnTo>
                    <a:lnTo>
                      <a:pt x="674" y="15"/>
                    </a:lnTo>
                    <a:lnTo>
                      <a:pt x="675" y="14"/>
                    </a:lnTo>
                    <a:lnTo>
                      <a:pt x="676" y="18"/>
                    </a:lnTo>
                    <a:lnTo>
                      <a:pt x="677" y="18"/>
                    </a:lnTo>
                    <a:lnTo>
                      <a:pt x="677" y="19"/>
                    </a:lnTo>
                    <a:lnTo>
                      <a:pt x="679" y="18"/>
                    </a:lnTo>
                    <a:lnTo>
                      <a:pt x="680" y="16"/>
                    </a:lnTo>
                    <a:lnTo>
                      <a:pt x="680" y="15"/>
                    </a:lnTo>
                    <a:lnTo>
                      <a:pt x="681" y="18"/>
                    </a:lnTo>
                    <a:lnTo>
                      <a:pt x="683" y="15"/>
                    </a:lnTo>
                    <a:lnTo>
                      <a:pt x="683" y="16"/>
                    </a:lnTo>
                    <a:lnTo>
                      <a:pt x="684" y="19"/>
                    </a:lnTo>
                    <a:lnTo>
                      <a:pt x="686" y="14"/>
                    </a:lnTo>
                    <a:lnTo>
                      <a:pt x="686" y="15"/>
                    </a:lnTo>
                    <a:lnTo>
                      <a:pt x="687" y="18"/>
                    </a:lnTo>
                    <a:lnTo>
                      <a:pt x="688" y="16"/>
                    </a:lnTo>
                    <a:lnTo>
                      <a:pt x="689" y="16"/>
                    </a:lnTo>
                    <a:lnTo>
                      <a:pt x="690" y="18"/>
                    </a:lnTo>
                    <a:lnTo>
                      <a:pt x="691" y="15"/>
                    </a:lnTo>
                    <a:lnTo>
                      <a:pt x="692" y="15"/>
                    </a:lnTo>
                    <a:lnTo>
                      <a:pt x="692" y="18"/>
                    </a:lnTo>
                    <a:lnTo>
                      <a:pt x="693" y="18"/>
                    </a:lnTo>
                    <a:lnTo>
                      <a:pt x="694" y="18"/>
                    </a:lnTo>
                    <a:lnTo>
                      <a:pt x="695" y="19"/>
                    </a:lnTo>
                    <a:lnTo>
                      <a:pt x="696" y="14"/>
                    </a:lnTo>
                    <a:lnTo>
                      <a:pt x="697" y="16"/>
                    </a:lnTo>
                    <a:lnTo>
                      <a:pt x="698" y="16"/>
                    </a:lnTo>
                    <a:lnTo>
                      <a:pt x="699" y="18"/>
                    </a:lnTo>
                    <a:lnTo>
                      <a:pt x="700" y="14"/>
                    </a:lnTo>
                    <a:lnTo>
                      <a:pt x="700" y="12"/>
                    </a:lnTo>
                    <a:lnTo>
                      <a:pt x="701" y="19"/>
                    </a:lnTo>
                    <a:lnTo>
                      <a:pt x="703" y="16"/>
                    </a:lnTo>
                    <a:lnTo>
                      <a:pt x="703" y="15"/>
                    </a:lnTo>
                    <a:lnTo>
                      <a:pt x="704" y="19"/>
                    </a:lnTo>
                    <a:lnTo>
                      <a:pt x="705" y="18"/>
                    </a:lnTo>
                    <a:lnTo>
                      <a:pt x="706" y="18"/>
                    </a:lnTo>
                    <a:lnTo>
                      <a:pt x="708" y="18"/>
                    </a:lnTo>
                    <a:lnTo>
                      <a:pt x="709" y="12"/>
                    </a:lnTo>
                    <a:lnTo>
                      <a:pt x="709" y="14"/>
                    </a:lnTo>
                    <a:lnTo>
                      <a:pt x="710" y="14"/>
                    </a:lnTo>
                    <a:lnTo>
                      <a:pt x="711" y="11"/>
                    </a:lnTo>
                    <a:lnTo>
                      <a:pt x="712" y="11"/>
                    </a:lnTo>
                    <a:lnTo>
                      <a:pt x="713" y="11"/>
                    </a:lnTo>
                    <a:lnTo>
                      <a:pt x="714" y="18"/>
                    </a:lnTo>
                    <a:lnTo>
                      <a:pt x="715" y="16"/>
                    </a:lnTo>
                    <a:lnTo>
                      <a:pt x="716" y="15"/>
                    </a:lnTo>
                    <a:lnTo>
                      <a:pt x="717" y="16"/>
                    </a:lnTo>
                    <a:lnTo>
                      <a:pt x="719" y="15"/>
                    </a:lnTo>
                    <a:lnTo>
                      <a:pt x="719" y="18"/>
                    </a:lnTo>
                    <a:lnTo>
                      <a:pt x="720" y="18"/>
                    </a:lnTo>
                    <a:lnTo>
                      <a:pt x="721" y="16"/>
                    </a:lnTo>
                    <a:lnTo>
                      <a:pt x="722" y="16"/>
                    </a:lnTo>
                    <a:lnTo>
                      <a:pt x="723" y="19"/>
                    </a:lnTo>
                    <a:lnTo>
                      <a:pt x="724" y="19"/>
                    </a:lnTo>
                    <a:lnTo>
                      <a:pt x="725" y="16"/>
                    </a:lnTo>
                    <a:lnTo>
                      <a:pt x="726" y="18"/>
                    </a:lnTo>
                    <a:lnTo>
                      <a:pt x="727" y="15"/>
                    </a:lnTo>
                    <a:lnTo>
                      <a:pt x="728" y="14"/>
                    </a:lnTo>
                    <a:lnTo>
                      <a:pt x="729" y="11"/>
                    </a:lnTo>
                    <a:lnTo>
                      <a:pt x="729" y="19"/>
                    </a:lnTo>
                    <a:lnTo>
                      <a:pt x="730" y="16"/>
                    </a:lnTo>
                    <a:lnTo>
                      <a:pt x="731" y="16"/>
                    </a:lnTo>
                    <a:lnTo>
                      <a:pt x="732" y="19"/>
                    </a:lnTo>
                    <a:lnTo>
                      <a:pt x="734" y="15"/>
                    </a:lnTo>
                    <a:lnTo>
                      <a:pt x="734" y="16"/>
                    </a:lnTo>
                    <a:lnTo>
                      <a:pt x="735" y="14"/>
                    </a:lnTo>
                    <a:lnTo>
                      <a:pt x="736" y="15"/>
                    </a:lnTo>
                    <a:lnTo>
                      <a:pt x="737" y="19"/>
                    </a:lnTo>
                    <a:lnTo>
                      <a:pt x="738" y="16"/>
                    </a:lnTo>
                    <a:lnTo>
                      <a:pt x="738" y="15"/>
                    </a:lnTo>
                    <a:lnTo>
                      <a:pt x="740" y="15"/>
                    </a:lnTo>
                    <a:lnTo>
                      <a:pt x="741" y="18"/>
                    </a:lnTo>
                    <a:lnTo>
                      <a:pt x="742" y="18"/>
                    </a:lnTo>
                    <a:lnTo>
                      <a:pt x="743" y="16"/>
                    </a:lnTo>
                    <a:lnTo>
                      <a:pt x="744" y="16"/>
                    </a:lnTo>
                    <a:lnTo>
                      <a:pt x="744" y="14"/>
                    </a:lnTo>
                    <a:lnTo>
                      <a:pt x="746" y="15"/>
                    </a:lnTo>
                    <a:lnTo>
                      <a:pt x="747" y="16"/>
                    </a:lnTo>
                    <a:lnTo>
                      <a:pt x="747" y="12"/>
                    </a:lnTo>
                    <a:lnTo>
                      <a:pt x="748" y="19"/>
                    </a:lnTo>
                    <a:lnTo>
                      <a:pt x="749" y="12"/>
                    </a:lnTo>
                    <a:lnTo>
                      <a:pt x="750" y="12"/>
                    </a:lnTo>
                    <a:lnTo>
                      <a:pt x="751" y="14"/>
                    </a:lnTo>
                    <a:lnTo>
                      <a:pt x="753" y="16"/>
                    </a:lnTo>
                    <a:lnTo>
                      <a:pt x="754" y="14"/>
                    </a:lnTo>
                    <a:lnTo>
                      <a:pt x="754" y="16"/>
                    </a:lnTo>
                    <a:lnTo>
                      <a:pt x="755" y="16"/>
                    </a:lnTo>
                    <a:lnTo>
                      <a:pt x="757" y="16"/>
                    </a:lnTo>
                    <a:lnTo>
                      <a:pt x="757" y="18"/>
                    </a:lnTo>
                    <a:lnTo>
                      <a:pt x="758" y="16"/>
                    </a:lnTo>
                    <a:lnTo>
                      <a:pt x="759" y="15"/>
                    </a:lnTo>
                    <a:lnTo>
                      <a:pt x="760" y="16"/>
                    </a:lnTo>
                    <a:lnTo>
                      <a:pt x="761" y="19"/>
                    </a:lnTo>
                    <a:lnTo>
                      <a:pt x="762" y="16"/>
                    </a:lnTo>
                    <a:lnTo>
                      <a:pt x="763" y="15"/>
                    </a:lnTo>
                    <a:lnTo>
                      <a:pt x="764" y="18"/>
                    </a:lnTo>
                    <a:lnTo>
                      <a:pt x="765" y="16"/>
                    </a:lnTo>
                    <a:lnTo>
                      <a:pt x="766" y="19"/>
                    </a:lnTo>
                    <a:lnTo>
                      <a:pt x="766" y="18"/>
                    </a:lnTo>
                    <a:lnTo>
                      <a:pt x="768" y="12"/>
                    </a:lnTo>
                    <a:lnTo>
                      <a:pt x="769" y="15"/>
                    </a:lnTo>
                    <a:lnTo>
                      <a:pt x="770" y="16"/>
                    </a:lnTo>
                    <a:lnTo>
                      <a:pt x="771" y="18"/>
                    </a:lnTo>
                    <a:lnTo>
                      <a:pt x="772" y="19"/>
                    </a:lnTo>
                    <a:lnTo>
                      <a:pt x="773" y="16"/>
                    </a:lnTo>
                    <a:lnTo>
                      <a:pt x="774" y="18"/>
                    </a:lnTo>
                    <a:lnTo>
                      <a:pt x="776" y="14"/>
                    </a:lnTo>
                    <a:lnTo>
                      <a:pt x="776" y="8"/>
                    </a:lnTo>
                    <a:lnTo>
                      <a:pt x="777" y="19"/>
                    </a:lnTo>
                    <a:lnTo>
                      <a:pt x="778" y="15"/>
                    </a:lnTo>
                    <a:lnTo>
                      <a:pt x="779" y="15"/>
                    </a:lnTo>
                    <a:lnTo>
                      <a:pt x="780" y="18"/>
                    </a:lnTo>
                    <a:lnTo>
                      <a:pt x="781" y="12"/>
                    </a:lnTo>
                    <a:lnTo>
                      <a:pt x="781" y="14"/>
                    </a:lnTo>
                    <a:lnTo>
                      <a:pt x="783" y="14"/>
                    </a:lnTo>
                    <a:lnTo>
                      <a:pt x="783" y="16"/>
                    </a:lnTo>
                    <a:lnTo>
                      <a:pt x="785" y="16"/>
                    </a:lnTo>
                    <a:lnTo>
                      <a:pt x="787" y="16"/>
                    </a:lnTo>
                    <a:lnTo>
                      <a:pt x="788" y="18"/>
                    </a:lnTo>
                    <a:lnTo>
                      <a:pt x="789" y="15"/>
                    </a:lnTo>
                    <a:lnTo>
                      <a:pt x="790" y="16"/>
                    </a:lnTo>
                    <a:lnTo>
                      <a:pt x="791" y="18"/>
                    </a:lnTo>
                    <a:lnTo>
                      <a:pt x="792" y="15"/>
                    </a:lnTo>
                    <a:lnTo>
                      <a:pt x="793" y="12"/>
                    </a:lnTo>
                    <a:lnTo>
                      <a:pt x="793" y="16"/>
                    </a:lnTo>
                    <a:lnTo>
                      <a:pt x="795" y="15"/>
                    </a:lnTo>
                    <a:lnTo>
                      <a:pt x="796" y="14"/>
                    </a:lnTo>
                    <a:lnTo>
                      <a:pt x="797" y="16"/>
                    </a:lnTo>
                    <a:lnTo>
                      <a:pt x="797" y="19"/>
                    </a:lnTo>
                    <a:lnTo>
                      <a:pt x="799" y="14"/>
                    </a:lnTo>
                    <a:lnTo>
                      <a:pt x="799" y="16"/>
                    </a:lnTo>
                    <a:lnTo>
                      <a:pt x="800" y="16"/>
                    </a:lnTo>
                    <a:lnTo>
                      <a:pt x="801" y="14"/>
                    </a:lnTo>
                    <a:lnTo>
                      <a:pt x="802" y="16"/>
                    </a:lnTo>
                    <a:lnTo>
                      <a:pt x="803" y="18"/>
                    </a:lnTo>
                    <a:lnTo>
                      <a:pt x="804" y="18"/>
                    </a:lnTo>
                    <a:lnTo>
                      <a:pt x="806" y="16"/>
                    </a:lnTo>
                    <a:lnTo>
                      <a:pt x="806" y="18"/>
                    </a:lnTo>
                    <a:lnTo>
                      <a:pt x="808" y="12"/>
                    </a:lnTo>
                    <a:lnTo>
                      <a:pt x="809" y="18"/>
                    </a:lnTo>
                    <a:lnTo>
                      <a:pt x="810" y="12"/>
                    </a:lnTo>
                    <a:lnTo>
                      <a:pt x="810" y="15"/>
                    </a:lnTo>
                    <a:lnTo>
                      <a:pt x="811" y="18"/>
                    </a:lnTo>
                    <a:lnTo>
                      <a:pt x="812" y="16"/>
                    </a:lnTo>
                    <a:lnTo>
                      <a:pt x="813" y="19"/>
                    </a:lnTo>
                    <a:lnTo>
                      <a:pt x="814" y="18"/>
                    </a:lnTo>
                    <a:lnTo>
                      <a:pt x="815" y="16"/>
                    </a:lnTo>
                    <a:lnTo>
                      <a:pt x="817" y="16"/>
                    </a:lnTo>
                    <a:lnTo>
                      <a:pt x="818" y="16"/>
                    </a:lnTo>
                    <a:lnTo>
                      <a:pt x="819" y="19"/>
                    </a:lnTo>
                    <a:lnTo>
                      <a:pt x="820" y="15"/>
                    </a:lnTo>
                    <a:lnTo>
                      <a:pt x="821" y="12"/>
                    </a:lnTo>
                    <a:lnTo>
                      <a:pt x="821" y="16"/>
                    </a:lnTo>
                    <a:lnTo>
                      <a:pt x="823" y="15"/>
                    </a:lnTo>
                    <a:lnTo>
                      <a:pt x="823" y="14"/>
                    </a:lnTo>
                    <a:lnTo>
                      <a:pt x="825" y="18"/>
                    </a:lnTo>
                    <a:lnTo>
                      <a:pt x="825" y="16"/>
                    </a:lnTo>
                    <a:lnTo>
                      <a:pt x="827" y="15"/>
                    </a:lnTo>
                    <a:lnTo>
                      <a:pt x="827" y="12"/>
                    </a:lnTo>
                    <a:lnTo>
                      <a:pt x="828" y="14"/>
                    </a:lnTo>
                    <a:lnTo>
                      <a:pt x="829" y="16"/>
                    </a:lnTo>
                    <a:lnTo>
                      <a:pt x="829" y="18"/>
                    </a:lnTo>
                    <a:lnTo>
                      <a:pt x="831" y="19"/>
                    </a:lnTo>
                    <a:lnTo>
                      <a:pt x="832" y="15"/>
                    </a:lnTo>
                    <a:lnTo>
                      <a:pt x="832" y="16"/>
                    </a:lnTo>
                    <a:lnTo>
                      <a:pt x="834" y="15"/>
                    </a:lnTo>
                    <a:lnTo>
                      <a:pt x="834" y="18"/>
                    </a:lnTo>
                    <a:lnTo>
                      <a:pt x="836" y="11"/>
                    </a:lnTo>
                    <a:lnTo>
                      <a:pt x="836" y="12"/>
                    </a:lnTo>
                    <a:lnTo>
                      <a:pt x="838" y="16"/>
                    </a:lnTo>
                    <a:lnTo>
                      <a:pt x="840" y="12"/>
                    </a:lnTo>
                    <a:lnTo>
                      <a:pt x="840" y="14"/>
                    </a:lnTo>
                    <a:lnTo>
                      <a:pt x="841" y="14"/>
                    </a:lnTo>
                    <a:lnTo>
                      <a:pt x="842" y="15"/>
                    </a:lnTo>
                    <a:lnTo>
                      <a:pt x="844" y="12"/>
                    </a:lnTo>
                    <a:lnTo>
                      <a:pt x="844" y="15"/>
                    </a:lnTo>
                    <a:lnTo>
                      <a:pt x="846" y="18"/>
                    </a:lnTo>
                    <a:lnTo>
                      <a:pt x="847" y="18"/>
                    </a:lnTo>
                    <a:lnTo>
                      <a:pt x="847" y="16"/>
                    </a:lnTo>
                    <a:lnTo>
                      <a:pt x="848" y="19"/>
                    </a:lnTo>
                    <a:lnTo>
                      <a:pt x="850" y="18"/>
                    </a:lnTo>
                    <a:lnTo>
                      <a:pt x="851" y="16"/>
                    </a:lnTo>
                    <a:lnTo>
                      <a:pt x="851" y="18"/>
                    </a:lnTo>
                    <a:lnTo>
                      <a:pt x="852" y="19"/>
                    </a:lnTo>
                    <a:lnTo>
                      <a:pt x="853" y="19"/>
                    </a:lnTo>
                    <a:lnTo>
                      <a:pt x="855" y="18"/>
                    </a:lnTo>
                    <a:lnTo>
                      <a:pt x="855" y="14"/>
                    </a:lnTo>
                    <a:lnTo>
                      <a:pt x="856" y="11"/>
                    </a:lnTo>
                    <a:lnTo>
                      <a:pt x="857" y="15"/>
                    </a:lnTo>
                    <a:lnTo>
                      <a:pt x="857" y="16"/>
                    </a:lnTo>
                    <a:lnTo>
                      <a:pt x="858" y="18"/>
                    </a:lnTo>
                    <a:lnTo>
                      <a:pt x="859" y="19"/>
                    </a:lnTo>
                    <a:lnTo>
                      <a:pt x="861" y="19"/>
                    </a:lnTo>
                    <a:lnTo>
                      <a:pt x="862" y="12"/>
                    </a:lnTo>
                    <a:lnTo>
                      <a:pt x="863" y="18"/>
                    </a:lnTo>
                    <a:lnTo>
                      <a:pt x="865" y="14"/>
                    </a:lnTo>
                    <a:lnTo>
                      <a:pt x="865" y="15"/>
                    </a:lnTo>
                    <a:lnTo>
                      <a:pt x="867" y="18"/>
                    </a:lnTo>
                    <a:lnTo>
                      <a:pt x="867" y="15"/>
                    </a:lnTo>
                    <a:lnTo>
                      <a:pt x="868" y="16"/>
                    </a:lnTo>
                    <a:lnTo>
                      <a:pt x="869" y="18"/>
                    </a:lnTo>
                    <a:lnTo>
                      <a:pt x="870" y="12"/>
                    </a:lnTo>
                    <a:lnTo>
                      <a:pt x="871" y="15"/>
                    </a:lnTo>
                    <a:lnTo>
                      <a:pt x="872" y="14"/>
                    </a:lnTo>
                    <a:lnTo>
                      <a:pt x="873" y="14"/>
                    </a:lnTo>
                    <a:lnTo>
                      <a:pt x="875" y="19"/>
                    </a:lnTo>
                    <a:lnTo>
                      <a:pt x="876" y="16"/>
                    </a:lnTo>
                    <a:lnTo>
                      <a:pt x="877" y="19"/>
                    </a:lnTo>
                    <a:lnTo>
                      <a:pt x="878" y="16"/>
                    </a:lnTo>
                    <a:lnTo>
                      <a:pt x="879" y="15"/>
                    </a:lnTo>
                    <a:lnTo>
                      <a:pt x="880" y="18"/>
                    </a:lnTo>
                    <a:lnTo>
                      <a:pt x="880" y="16"/>
                    </a:lnTo>
                    <a:lnTo>
                      <a:pt x="882" y="21"/>
                    </a:lnTo>
                    <a:lnTo>
                      <a:pt x="882" y="19"/>
                    </a:lnTo>
                    <a:lnTo>
                      <a:pt x="884" y="15"/>
                    </a:lnTo>
                    <a:lnTo>
                      <a:pt x="885" y="12"/>
                    </a:lnTo>
                    <a:lnTo>
                      <a:pt x="885" y="15"/>
                    </a:lnTo>
                    <a:lnTo>
                      <a:pt x="886" y="16"/>
                    </a:lnTo>
                    <a:lnTo>
                      <a:pt x="888" y="16"/>
                    </a:lnTo>
                    <a:lnTo>
                      <a:pt x="888" y="15"/>
                    </a:lnTo>
                    <a:lnTo>
                      <a:pt x="889" y="15"/>
                    </a:lnTo>
                    <a:lnTo>
                      <a:pt x="891" y="16"/>
                    </a:lnTo>
                    <a:lnTo>
                      <a:pt x="892" y="14"/>
                    </a:lnTo>
                    <a:lnTo>
                      <a:pt x="892" y="12"/>
                    </a:lnTo>
                    <a:lnTo>
                      <a:pt x="893" y="15"/>
                    </a:lnTo>
                    <a:lnTo>
                      <a:pt x="894" y="16"/>
                    </a:lnTo>
                    <a:lnTo>
                      <a:pt x="895" y="18"/>
                    </a:lnTo>
                    <a:lnTo>
                      <a:pt x="896" y="15"/>
                    </a:lnTo>
                    <a:lnTo>
                      <a:pt x="897" y="14"/>
                    </a:lnTo>
                    <a:lnTo>
                      <a:pt x="897" y="12"/>
                    </a:lnTo>
                    <a:lnTo>
                      <a:pt x="899" y="15"/>
                    </a:lnTo>
                    <a:lnTo>
                      <a:pt x="899" y="14"/>
                    </a:lnTo>
                    <a:lnTo>
                      <a:pt x="900" y="19"/>
                    </a:lnTo>
                    <a:lnTo>
                      <a:pt x="901" y="14"/>
                    </a:lnTo>
                    <a:lnTo>
                      <a:pt x="902" y="15"/>
                    </a:lnTo>
                    <a:lnTo>
                      <a:pt x="904" y="16"/>
                    </a:lnTo>
                    <a:lnTo>
                      <a:pt x="905" y="14"/>
                    </a:lnTo>
                    <a:lnTo>
                      <a:pt x="905" y="16"/>
                    </a:lnTo>
                    <a:lnTo>
                      <a:pt x="906" y="21"/>
                    </a:lnTo>
                    <a:lnTo>
                      <a:pt x="907" y="18"/>
                    </a:lnTo>
                    <a:lnTo>
                      <a:pt x="908" y="15"/>
                    </a:lnTo>
                    <a:lnTo>
                      <a:pt x="908" y="19"/>
                    </a:lnTo>
                    <a:lnTo>
                      <a:pt x="910" y="12"/>
                    </a:lnTo>
                    <a:lnTo>
                      <a:pt x="911" y="14"/>
                    </a:lnTo>
                    <a:lnTo>
                      <a:pt x="912" y="15"/>
                    </a:lnTo>
                    <a:lnTo>
                      <a:pt x="912" y="18"/>
                    </a:lnTo>
                    <a:lnTo>
                      <a:pt x="913" y="18"/>
                    </a:lnTo>
                    <a:lnTo>
                      <a:pt x="914" y="18"/>
                    </a:lnTo>
                    <a:lnTo>
                      <a:pt x="915" y="18"/>
                    </a:lnTo>
                    <a:lnTo>
                      <a:pt x="916" y="16"/>
                    </a:lnTo>
                    <a:lnTo>
                      <a:pt x="917" y="19"/>
                    </a:lnTo>
                    <a:lnTo>
                      <a:pt x="918" y="16"/>
                    </a:lnTo>
                    <a:lnTo>
                      <a:pt x="919" y="12"/>
                    </a:lnTo>
                    <a:lnTo>
                      <a:pt x="920" y="16"/>
                    </a:lnTo>
                    <a:lnTo>
                      <a:pt x="921" y="18"/>
                    </a:lnTo>
                    <a:lnTo>
                      <a:pt x="923" y="19"/>
                    </a:lnTo>
                    <a:lnTo>
                      <a:pt x="924" y="16"/>
                    </a:lnTo>
                    <a:lnTo>
                      <a:pt x="925" y="15"/>
                    </a:lnTo>
                    <a:lnTo>
                      <a:pt x="925" y="16"/>
                    </a:lnTo>
                    <a:lnTo>
                      <a:pt x="927" y="18"/>
                    </a:lnTo>
                    <a:lnTo>
                      <a:pt x="928" y="18"/>
                    </a:lnTo>
                    <a:lnTo>
                      <a:pt x="928" y="15"/>
                    </a:lnTo>
                    <a:lnTo>
                      <a:pt x="930" y="16"/>
                    </a:lnTo>
                    <a:lnTo>
                      <a:pt x="930" y="18"/>
                    </a:lnTo>
                    <a:lnTo>
                      <a:pt x="931" y="19"/>
                    </a:lnTo>
                    <a:lnTo>
                      <a:pt x="932" y="16"/>
                    </a:lnTo>
                    <a:lnTo>
                      <a:pt x="933" y="19"/>
                    </a:lnTo>
                    <a:lnTo>
                      <a:pt x="934" y="15"/>
                    </a:lnTo>
                    <a:lnTo>
                      <a:pt x="935" y="18"/>
                    </a:lnTo>
                    <a:lnTo>
                      <a:pt x="936" y="15"/>
                    </a:lnTo>
                    <a:lnTo>
                      <a:pt x="936" y="16"/>
                    </a:lnTo>
                    <a:lnTo>
                      <a:pt x="937" y="18"/>
                    </a:lnTo>
                    <a:lnTo>
                      <a:pt x="939" y="15"/>
                    </a:lnTo>
                    <a:lnTo>
                      <a:pt x="939" y="18"/>
                    </a:lnTo>
                    <a:lnTo>
                      <a:pt x="940" y="16"/>
                    </a:lnTo>
                    <a:lnTo>
                      <a:pt x="941" y="15"/>
                    </a:lnTo>
                    <a:lnTo>
                      <a:pt x="942" y="14"/>
                    </a:lnTo>
                    <a:lnTo>
                      <a:pt x="943" y="16"/>
                    </a:lnTo>
                    <a:lnTo>
                      <a:pt x="944" y="16"/>
                    </a:lnTo>
                    <a:lnTo>
                      <a:pt x="945" y="19"/>
                    </a:lnTo>
                    <a:lnTo>
                      <a:pt x="946" y="18"/>
                    </a:lnTo>
                    <a:lnTo>
                      <a:pt x="947" y="16"/>
                    </a:lnTo>
                    <a:lnTo>
                      <a:pt x="948" y="19"/>
                    </a:lnTo>
                    <a:lnTo>
                      <a:pt x="949" y="18"/>
                    </a:lnTo>
                    <a:lnTo>
                      <a:pt x="950" y="18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8" name="Line 70">
                <a:extLst>
                  <a:ext uri="{FF2B5EF4-FFF2-40B4-BE49-F238E27FC236}">
                    <a16:creationId xmlns:a16="http://schemas.microsoft.com/office/drawing/2014/main" id="{6035448F-BA05-4B9A-BAA7-86E62C408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9" name="Line 71">
                <a:extLst>
                  <a:ext uri="{FF2B5EF4-FFF2-40B4-BE49-F238E27FC236}">
                    <a16:creationId xmlns:a16="http://schemas.microsoft.com/office/drawing/2014/main" id="{63EF8D8E-7F01-4CC5-82B3-E71FFFC7EB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0" name="Line 72">
                <a:extLst>
                  <a:ext uri="{FF2B5EF4-FFF2-40B4-BE49-F238E27FC236}">
                    <a16:creationId xmlns:a16="http://schemas.microsoft.com/office/drawing/2014/main" id="{A27A1CB3-9ECB-45E6-AB65-DF50580C57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1" name="Line 73">
                <a:extLst>
                  <a:ext uri="{FF2B5EF4-FFF2-40B4-BE49-F238E27FC236}">
                    <a16:creationId xmlns:a16="http://schemas.microsoft.com/office/drawing/2014/main" id="{D1478B69-F88A-4B4B-869A-74DAF7120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2" name="Line 74">
                <a:extLst>
                  <a:ext uri="{FF2B5EF4-FFF2-40B4-BE49-F238E27FC236}">
                    <a16:creationId xmlns:a16="http://schemas.microsoft.com/office/drawing/2014/main" id="{3A79ADAE-7DF2-4EE3-A11A-2413999F5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3" name="Line 75">
                <a:extLst>
                  <a:ext uri="{FF2B5EF4-FFF2-40B4-BE49-F238E27FC236}">
                    <a16:creationId xmlns:a16="http://schemas.microsoft.com/office/drawing/2014/main" id="{1AB04DAA-C763-4B9D-A22A-8DC5B8354E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4" name="Line 76">
                <a:extLst>
                  <a:ext uri="{FF2B5EF4-FFF2-40B4-BE49-F238E27FC236}">
                    <a16:creationId xmlns:a16="http://schemas.microsoft.com/office/drawing/2014/main" id="{6C00C960-01B0-47F8-B6A7-CA61F28581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5" name="Line 77">
                <a:extLst>
                  <a:ext uri="{FF2B5EF4-FFF2-40B4-BE49-F238E27FC236}">
                    <a16:creationId xmlns:a16="http://schemas.microsoft.com/office/drawing/2014/main" id="{C91C4503-BE65-4919-9735-86BFD32893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6" name="Line 78">
                <a:extLst>
                  <a:ext uri="{FF2B5EF4-FFF2-40B4-BE49-F238E27FC236}">
                    <a16:creationId xmlns:a16="http://schemas.microsoft.com/office/drawing/2014/main" id="{486A3E0D-F7A5-4BC0-916B-CFB7B2FE7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7" name="Line 79">
                <a:extLst>
                  <a:ext uri="{FF2B5EF4-FFF2-40B4-BE49-F238E27FC236}">
                    <a16:creationId xmlns:a16="http://schemas.microsoft.com/office/drawing/2014/main" id="{5C974051-C9FD-48AB-961C-83F0E7B7C8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8" name="Line 80">
                <a:extLst>
                  <a:ext uri="{FF2B5EF4-FFF2-40B4-BE49-F238E27FC236}">
                    <a16:creationId xmlns:a16="http://schemas.microsoft.com/office/drawing/2014/main" id="{6E090842-DF24-4790-AC2B-93370269A1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9" name="Line 81">
                <a:extLst>
                  <a:ext uri="{FF2B5EF4-FFF2-40B4-BE49-F238E27FC236}">
                    <a16:creationId xmlns:a16="http://schemas.microsoft.com/office/drawing/2014/main" id="{3E81D2FE-9554-4FB8-B608-C59CF36849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0" name="Line 82">
                <a:extLst>
                  <a:ext uri="{FF2B5EF4-FFF2-40B4-BE49-F238E27FC236}">
                    <a16:creationId xmlns:a16="http://schemas.microsoft.com/office/drawing/2014/main" id="{066B968F-A225-4BA4-B1B3-0135EA54DF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1" name="Line 83">
                <a:extLst>
                  <a:ext uri="{FF2B5EF4-FFF2-40B4-BE49-F238E27FC236}">
                    <a16:creationId xmlns:a16="http://schemas.microsoft.com/office/drawing/2014/main" id="{727B7F39-6916-4846-9F12-E616198A7B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2" name="Line 84">
                <a:extLst>
                  <a:ext uri="{FF2B5EF4-FFF2-40B4-BE49-F238E27FC236}">
                    <a16:creationId xmlns:a16="http://schemas.microsoft.com/office/drawing/2014/main" id="{18D1C4B1-C3DF-4F3C-847B-1B3C6AA9F4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3" name="Line 85">
                <a:extLst>
                  <a:ext uri="{FF2B5EF4-FFF2-40B4-BE49-F238E27FC236}">
                    <a16:creationId xmlns:a16="http://schemas.microsoft.com/office/drawing/2014/main" id="{B928D3DF-40A2-4ADD-B635-39E57238E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4" name="Line 86">
                <a:extLst>
                  <a:ext uri="{FF2B5EF4-FFF2-40B4-BE49-F238E27FC236}">
                    <a16:creationId xmlns:a16="http://schemas.microsoft.com/office/drawing/2014/main" id="{D95DE28D-A237-4D0F-B9C8-4E30C1A91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5" name="Line 87">
                <a:extLst>
                  <a:ext uri="{FF2B5EF4-FFF2-40B4-BE49-F238E27FC236}">
                    <a16:creationId xmlns:a16="http://schemas.microsoft.com/office/drawing/2014/main" id="{E57599BD-D916-4EB1-9D69-A45E0F6C25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6" name="Line 88">
                <a:extLst>
                  <a:ext uri="{FF2B5EF4-FFF2-40B4-BE49-F238E27FC236}">
                    <a16:creationId xmlns:a16="http://schemas.microsoft.com/office/drawing/2014/main" id="{9D96E72C-E9FB-48F7-96B2-3352951AB3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7" name="Line 89">
                <a:extLst>
                  <a:ext uri="{FF2B5EF4-FFF2-40B4-BE49-F238E27FC236}">
                    <a16:creationId xmlns:a16="http://schemas.microsoft.com/office/drawing/2014/main" id="{C9BBC034-E53F-4193-99A8-215B2C7FE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8" name="Line 90">
                <a:extLst>
                  <a:ext uri="{FF2B5EF4-FFF2-40B4-BE49-F238E27FC236}">
                    <a16:creationId xmlns:a16="http://schemas.microsoft.com/office/drawing/2014/main" id="{710EEC06-F382-4AAF-8FB4-85230BF9B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9" name="Line 91">
                <a:extLst>
                  <a:ext uri="{FF2B5EF4-FFF2-40B4-BE49-F238E27FC236}">
                    <a16:creationId xmlns:a16="http://schemas.microsoft.com/office/drawing/2014/main" id="{62C32DC9-8735-4A2D-8E70-F9F06BB6D3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0" name="Line 92">
                <a:extLst>
                  <a:ext uri="{FF2B5EF4-FFF2-40B4-BE49-F238E27FC236}">
                    <a16:creationId xmlns:a16="http://schemas.microsoft.com/office/drawing/2014/main" id="{DD738454-579C-4D9B-984A-AC6F5308C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1" name="Line 93">
                <a:extLst>
                  <a:ext uri="{FF2B5EF4-FFF2-40B4-BE49-F238E27FC236}">
                    <a16:creationId xmlns:a16="http://schemas.microsoft.com/office/drawing/2014/main" id="{33DC2815-48A7-4014-A8B2-6A363A81A5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2" name="Line 94">
                <a:extLst>
                  <a:ext uri="{FF2B5EF4-FFF2-40B4-BE49-F238E27FC236}">
                    <a16:creationId xmlns:a16="http://schemas.microsoft.com/office/drawing/2014/main" id="{0B63C97B-00A1-4BD0-8D0E-D9E2AB46FF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3" name="Line 95">
                <a:extLst>
                  <a:ext uri="{FF2B5EF4-FFF2-40B4-BE49-F238E27FC236}">
                    <a16:creationId xmlns:a16="http://schemas.microsoft.com/office/drawing/2014/main" id="{B082EEEB-E2C6-44DC-B4E8-F4EBA9097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4" name="Line 96">
                <a:extLst>
                  <a:ext uri="{FF2B5EF4-FFF2-40B4-BE49-F238E27FC236}">
                    <a16:creationId xmlns:a16="http://schemas.microsoft.com/office/drawing/2014/main" id="{4A6B4F69-7D22-46C4-B0FF-0A1A791C3C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5" name="Line 97">
                <a:extLst>
                  <a:ext uri="{FF2B5EF4-FFF2-40B4-BE49-F238E27FC236}">
                    <a16:creationId xmlns:a16="http://schemas.microsoft.com/office/drawing/2014/main" id="{66683707-01A6-4E77-848B-971EDC7C6F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6" name="Line 98">
                <a:extLst>
                  <a:ext uri="{FF2B5EF4-FFF2-40B4-BE49-F238E27FC236}">
                    <a16:creationId xmlns:a16="http://schemas.microsoft.com/office/drawing/2014/main" id="{C066C617-3104-445F-9F42-1B6F59CD06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7" name="Line 99">
                <a:extLst>
                  <a:ext uri="{FF2B5EF4-FFF2-40B4-BE49-F238E27FC236}">
                    <a16:creationId xmlns:a16="http://schemas.microsoft.com/office/drawing/2014/main" id="{3EF45B87-7704-4323-92B8-1B12BFA715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8" name="Line 100">
                <a:extLst>
                  <a:ext uri="{FF2B5EF4-FFF2-40B4-BE49-F238E27FC236}">
                    <a16:creationId xmlns:a16="http://schemas.microsoft.com/office/drawing/2014/main" id="{97ACA4FB-C590-40ED-9422-15CD75F05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9" name="Line 101">
                <a:extLst>
                  <a:ext uri="{FF2B5EF4-FFF2-40B4-BE49-F238E27FC236}">
                    <a16:creationId xmlns:a16="http://schemas.microsoft.com/office/drawing/2014/main" id="{E0AD77AA-CEC4-4FEB-9B6E-C5AF2569C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0" name="Line 102">
                <a:extLst>
                  <a:ext uri="{FF2B5EF4-FFF2-40B4-BE49-F238E27FC236}">
                    <a16:creationId xmlns:a16="http://schemas.microsoft.com/office/drawing/2014/main" id="{6B421DEB-3DD2-4DBC-8006-83EEDF6EF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1" name="Line 103">
                <a:extLst>
                  <a:ext uri="{FF2B5EF4-FFF2-40B4-BE49-F238E27FC236}">
                    <a16:creationId xmlns:a16="http://schemas.microsoft.com/office/drawing/2014/main" id="{579D26F3-A194-4F4C-BA82-33A5507DD2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2" name="Line 104">
                <a:extLst>
                  <a:ext uri="{FF2B5EF4-FFF2-40B4-BE49-F238E27FC236}">
                    <a16:creationId xmlns:a16="http://schemas.microsoft.com/office/drawing/2014/main" id="{B2BB1096-2811-4D9B-99B2-A0252E976F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3" name="Line 105">
                <a:extLst>
                  <a:ext uri="{FF2B5EF4-FFF2-40B4-BE49-F238E27FC236}">
                    <a16:creationId xmlns:a16="http://schemas.microsoft.com/office/drawing/2014/main" id="{DD7488E9-D988-4C96-9531-17F273BC2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4" name="Line 111">
                <a:extLst>
                  <a:ext uri="{FF2B5EF4-FFF2-40B4-BE49-F238E27FC236}">
                    <a16:creationId xmlns:a16="http://schemas.microsoft.com/office/drawing/2014/main" id="{1D762398-58B9-4317-B373-DABEBDC58F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5" name="Line 112">
                <a:extLst>
                  <a:ext uri="{FF2B5EF4-FFF2-40B4-BE49-F238E27FC236}">
                    <a16:creationId xmlns:a16="http://schemas.microsoft.com/office/drawing/2014/main" id="{9BD42FDE-39FE-4AB4-A713-51A93AD0B5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6" name="Line 113">
                <a:extLst>
                  <a:ext uri="{FF2B5EF4-FFF2-40B4-BE49-F238E27FC236}">
                    <a16:creationId xmlns:a16="http://schemas.microsoft.com/office/drawing/2014/main" id="{C7BD96BE-F708-44C6-8816-655453EE2E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7" name="Line 114">
                <a:extLst>
                  <a:ext uri="{FF2B5EF4-FFF2-40B4-BE49-F238E27FC236}">
                    <a16:creationId xmlns:a16="http://schemas.microsoft.com/office/drawing/2014/main" id="{09E51B6D-8C59-4330-A4B3-A6E88A7A39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8" name="Line 115">
                <a:extLst>
                  <a:ext uri="{FF2B5EF4-FFF2-40B4-BE49-F238E27FC236}">
                    <a16:creationId xmlns:a16="http://schemas.microsoft.com/office/drawing/2014/main" id="{89183B75-2DC8-489F-BAAC-B41C366710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9" name="Line 116">
                <a:extLst>
                  <a:ext uri="{FF2B5EF4-FFF2-40B4-BE49-F238E27FC236}">
                    <a16:creationId xmlns:a16="http://schemas.microsoft.com/office/drawing/2014/main" id="{6CC989C6-EAD3-4675-898D-0C3FE5DA07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0" name="Line 117">
                <a:extLst>
                  <a:ext uri="{FF2B5EF4-FFF2-40B4-BE49-F238E27FC236}">
                    <a16:creationId xmlns:a16="http://schemas.microsoft.com/office/drawing/2014/main" id="{314BCEEB-F12B-47FC-85E7-71D7B06B67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1" name="Line 118">
                <a:extLst>
                  <a:ext uri="{FF2B5EF4-FFF2-40B4-BE49-F238E27FC236}">
                    <a16:creationId xmlns:a16="http://schemas.microsoft.com/office/drawing/2014/main" id="{0ACD3DE5-C089-4B94-B0F0-6429264187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2" name="Line 119">
                <a:extLst>
                  <a:ext uri="{FF2B5EF4-FFF2-40B4-BE49-F238E27FC236}">
                    <a16:creationId xmlns:a16="http://schemas.microsoft.com/office/drawing/2014/main" id="{729EB6A2-AEF5-49D5-9F98-1BB641785A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3" name="Line 120">
                <a:extLst>
                  <a:ext uri="{FF2B5EF4-FFF2-40B4-BE49-F238E27FC236}">
                    <a16:creationId xmlns:a16="http://schemas.microsoft.com/office/drawing/2014/main" id="{8F17BA33-B2FC-4DE9-BEAD-16565873F8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4" name="Line 121">
                <a:extLst>
                  <a:ext uri="{FF2B5EF4-FFF2-40B4-BE49-F238E27FC236}">
                    <a16:creationId xmlns:a16="http://schemas.microsoft.com/office/drawing/2014/main" id="{4EDA2BD9-5FA2-48B3-9114-4F4482469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5" name="Line 122">
                <a:extLst>
                  <a:ext uri="{FF2B5EF4-FFF2-40B4-BE49-F238E27FC236}">
                    <a16:creationId xmlns:a16="http://schemas.microsoft.com/office/drawing/2014/main" id="{EDFDAA38-E194-42E8-A944-71E1FD3C62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6" name="Line 123">
                <a:extLst>
                  <a:ext uri="{FF2B5EF4-FFF2-40B4-BE49-F238E27FC236}">
                    <a16:creationId xmlns:a16="http://schemas.microsoft.com/office/drawing/2014/main" id="{C9073776-DAE3-46F9-BA5E-88767D7285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7" name="Line 124">
                <a:extLst>
                  <a:ext uri="{FF2B5EF4-FFF2-40B4-BE49-F238E27FC236}">
                    <a16:creationId xmlns:a16="http://schemas.microsoft.com/office/drawing/2014/main" id="{B0A3210A-D52F-4109-BCB8-78391BF3E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8" name="Line 125">
                <a:extLst>
                  <a:ext uri="{FF2B5EF4-FFF2-40B4-BE49-F238E27FC236}">
                    <a16:creationId xmlns:a16="http://schemas.microsoft.com/office/drawing/2014/main" id="{D119BFF1-B894-496E-ACB3-B04B9EA00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9" name="Line 126">
                <a:extLst>
                  <a:ext uri="{FF2B5EF4-FFF2-40B4-BE49-F238E27FC236}">
                    <a16:creationId xmlns:a16="http://schemas.microsoft.com/office/drawing/2014/main" id="{334DAFDC-C9E2-4C1D-8508-4F127897E8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0" name="Line 127">
                <a:extLst>
                  <a:ext uri="{FF2B5EF4-FFF2-40B4-BE49-F238E27FC236}">
                    <a16:creationId xmlns:a16="http://schemas.microsoft.com/office/drawing/2014/main" id="{897D79D8-7E6E-4538-95D9-74E7DD2CA8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1" name="Line 128">
                <a:extLst>
                  <a:ext uri="{FF2B5EF4-FFF2-40B4-BE49-F238E27FC236}">
                    <a16:creationId xmlns:a16="http://schemas.microsoft.com/office/drawing/2014/main" id="{DF4DD0E9-310C-4368-AB7F-395B57BC47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2" name="Line 129">
                <a:extLst>
                  <a:ext uri="{FF2B5EF4-FFF2-40B4-BE49-F238E27FC236}">
                    <a16:creationId xmlns:a16="http://schemas.microsoft.com/office/drawing/2014/main" id="{166ABC00-7988-4A6F-B60A-F87930FF05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3" name="Line 130">
                <a:extLst>
                  <a:ext uri="{FF2B5EF4-FFF2-40B4-BE49-F238E27FC236}">
                    <a16:creationId xmlns:a16="http://schemas.microsoft.com/office/drawing/2014/main" id="{70DB4ECC-E7AB-42C6-8959-539988B49E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4" name="Line 131">
                <a:extLst>
                  <a:ext uri="{FF2B5EF4-FFF2-40B4-BE49-F238E27FC236}">
                    <a16:creationId xmlns:a16="http://schemas.microsoft.com/office/drawing/2014/main" id="{ED319860-B5AD-4943-9832-F9B40C181D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5" name="Line 132">
                <a:extLst>
                  <a:ext uri="{FF2B5EF4-FFF2-40B4-BE49-F238E27FC236}">
                    <a16:creationId xmlns:a16="http://schemas.microsoft.com/office/drawing/2014/main" id="{993B7A4A-153B-4C6F-BD28-ADC44AC06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6" name="Line 133">
                <a:extLst>
                  <a:ext uri="{FF2B5EF4-FFF2-40B4-BE49-F238E27FC236}">
                    <a16:creationId xmlns:a16="http://schemas.microsoft.com/office/drawing/2014/main" id="{A150FC80-CA7E-4987-9B21-0BC61C2E8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7" name="Line 134">
                <a:extLst>
                  <a:ext uri="{FF2B5EF4-FFF2-40B4-BE49-F238E27FC236}">
                    <a16:creationId xmlns:a16="http://schemas.microsoft.com/office/drawing/2014/main" id="{BA005E55-3F7F-4E42-9223-B8C0769E8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8" name="Line 135">
                <a:extLst>
                  <a:ext uri="{FF2B5EF4-FFF2-40B4-BE49-F238E27FC236}">
                    <a16:creationId xmlns:a16="http://schemas.microsoft.com/office/drawing/2014/main" id="{875CCD04-531D-4547-A322-F2C71034C0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9" name="Line 136">
                <a:extLst>
                  <a:ext uri="{FF2B5EF4-FFF2-40B4-BE49-F238E27FC236}">
                    <a16:creationId xmlns:a16="http://schemas.microsoft.com/office/drawing/2014/main" id="{61D60288-B021-4618-8229-D27EB557FF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0" name="Line 137">
                <a:extLst>
                  <a:ext uri="{FF2B5EF4-FFF2-40B4-BE49-F238E27FC236}">
                    <a16:creationId xmlns:a16="http://schemas.microsoft.com/office/drawing/2014/main" id="{1F927852-1D9F-439A-9569-DEB40DAB7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1" name="Line 138">
                <a:extLst>
                  <a:ext uri="{FF2B5EF4-FFF2-40B4-BE49-F238E27FC236}">
                    <a16:creationId xmlns:a16="http://schemas.microsoft.com/office/drawing/2014/main" id="{F55D7E72-B522-4C16-ACCC-C5A1142910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2" name="Line 139">
                <a:extLst>
                  <a:ext uri="{FF2B5EF4-FFF2-40B4-BE49-F238E27FC236}">
                    <a16:creationId xmlns:a16="http://schemas.microsoft.com/office/drawing/2014/main" id="{D3483DC6-7CF4-4E3F-A4CD-73166FB96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3" name="Line 140">
                <a:extLst>
                  <a:ext uri="{FF2B5EF4-FFF2-40B4-BE49-F238E27FC236}">
                    <a16:creationId xmlns:a16="http://schemas.microsoft.com/office/drawing/2014/main" id="{FAE71D7B-3626-4DA4-90F6-E9083C6FA2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4" name="Line 141">
                <a:extLst>
                  <a:ext uri="{FF2B5EF4-FFF2-40B4-BE49-F238E27FC236}">
                    <a16:creationId xmlns:a16="http://schemas.microsoft.com/office/drawing/2014/main" id="{855FE8C7-16C5-4A0A-829D-A5D1FF78DE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5" name="Line 142">
                <a:extLst>
                  <a:ext uri="{FF2B5EF4-FFF2-40B4-BE49-F238E27FC236}">
                    <a16:creationId xmlns:a16="http://schemas.microsoft.com/office/drawing/2014/main" id="{1524E5E4-5138-4A73-8A88-C93F3DA961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6" name="Line 143">
                <a:extLst>
                  <a:ext uri="{FF2B5EF4-FFF2-40B4-BE49-F238E27FC236}">
                    <a16:creationId xmlns:a16="http://schemas.microsoft.com/office/drawing/2014/main" id="{62372E46-3D3D-4D20-A268-A42AD149A1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7" name="Line 144">
                <a:extLst>
                  <a:ext uri="{FF2B5EF4-FFF2-40B4-BE49-F238E27FC236}">
                    <a16:creationId xmlns:a16="http://schemas.microsoft.com/office/drawing/2014/main" id="{6F816EF3-B999-4F8F-9261-2179A316D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8" name="Line 145">
                <a:extLst>
                  <a:ext uri="{FF2B5EF4-FFF2-40B4-BE49-F238E27FC236}">
                    <a16:creationId xmlns:a16="http://schemas.microsoft.com/office/drawing/2014/main" id="{CCD7EF4C-9C50-4F72-9F05-6949A2B8A5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9" name="Line 146">
                <a:extLst>
                  <a:ext uri="{FF2B5EF4-FFF2-40B4-BE49-F238E27FC236}">
                    <a16:creationId xmlns:a16="http://schemas.microsoft.com/office/drawing/2014/main" id="{2E6F20DB-D722-4AEF-9F81-52EBB3A76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0" name="Line 152">
                <a:extLst>
                  <a:ext uri="{FF2B5EF4-FFF2-40B4-BE49-F238E27FC236}">
                    <a16:creationId xmlns:a16="http://schemas.microsoft.com/office/drawing/2014/main" id="{09266541-5EA1-4E5B-AFAE-3F2E8ABABF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1" name="Line 153">
                <a:extLst>
                  <a:ext uri="{FF2B5EF4-FFF2-40B4-BE49-F238E27FC236}">
                    <a16:creationId xmlns:a16="http://schemas.microsoft.com/office/drawing/2014/main" id="{BC902B83-C1EC-4190-9E50-3BC5A7CEAD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2" name="Line 154">
                <a:extLst>
                  <a:ext uri="{FF2B5EF4-FFF2-40B4-BE49-F238E27FC236}">
                    <a16:creationId xmlns:a16="http://schemas.microsoft.com/office/drawing/2014/main" id="{E2D6A747-6AD7-41A5-9086-EDD131BDF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3" name="Line 155">
                <a:extLst>
                  <a:ext uri="{FF2B5EF4-FFF2-40B4-BE49-F238E27FC236}">
                    <a16:creationId xmlns:a16="http://schemas.microsoft.com/office/drawing/2014/main" id="{1CD215FA-9C3D-4CD6-9453-15D9366141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4" name="Line 156">
                <a:extLst>
                  <a:ext uri="{FF2B5EF4-FFF2-40B4-BE49-F238E27FC236}">
                    <a16:creationId xmlns:a16="http://schemas.microsoft.com/office/drawing/2014/main" id="{12792354-B2A6-4561-A68C-3F4B10940D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5" name="Line 157">
                <a:extLst>
                  <a:ext uri="{FF2B5EF4-FFF2-40B4-BE49-F238E27FC236}">
                    <a16:creationId xmlns:a16="http://schemas.microsoft.com/office/drawing/2014/main" id="{59BDB553-226D-43A5-9A82-86D03E3EF3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6" name="Line 158">
                <a:extLst>
                  <a:ext uri="{FF2B5EF4-FFF2-40B4-BE49-F238E27FC236}">
                    <a16:creationId xmlns:a16="http://schemas.microsoft.com/office/drawing/2014/main" id="{ABE35C2F-062F-44DC-981F-1EF30C05A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7" name="Line 159">
                <a:extLst>
                  <a:ext uri="{FF2B5EF4-FFF2-40B4-BE49-F238E27FC236}">
                    <a16:creationId xmlns:a16="http://schemas.microsoft.com/office/drawing/2014/main" id="{C8F50786-BA1E-4C31-9E31-ED1481162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8" name="Line 160">
                <a:extLst>
                  <a:ext uri="{FF2B5EF4-FFF2-40B4-BE49-F238E27FC236}">
                    <a16:creationId xmlns:a16="http://schemas.microsoft.com/office/drawing/2014/main" id="{614DE589-DDDF-422C-AE38-0DAD3EC5C5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9" name="Line 161">
                <a:extLst>
                  <a:ext uri="{FF2B5EF4-FFF2-40B4-BE49-F238E27FC236}">
                    <a16:creationId xmlns:a16="http://schemas.microsoft.com/office/drawing/2014/main" id="{E23D349F-3A9F-4386-BA7C-607D8BFA47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0" name="Line 162">
                <a:extLst>
                  <a:ext uri="{FF2B5EF4-FFF2-40B4-BE49-F238E27FC236}">
                    <a16:creationId xmlns:a16="http://schemas.microsoft.com/office/drawing/2014/main" id="{DB662E8A-D290-452A-BEBF-E6D57A89FD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1" name="Line 163">
                <a:extLst>
                  <a:ext uri="{FF2B5EF4-FFF2-40B4-BE49-F238E27FC236}">
                    <a16:creationId xmlns:a16="http://schemas.microsoft.com/office/drawing/2014/main" id="{AA2858B5-8F41-4E0E-950D-EFB4C76F07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2" name="Line 164">
                <a:extLst>
                  <a:ext uri="{FF2B5EF4-FFF2-40B4-BE49-F238E27FC236}">
                    <a16:creationId xmlns:a16="http://schemas.microsoft.com/office/drawing/2014/main" id="{0D2AEAF2-8D24-4EA8-BD44-D02891B4F4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3" name="Line 165">
                <a:extLst>
                  <a:ext uri="{FF2B5EF4-FFF2-40B4-BE49-F238E27FC236}">
                    <a16:creationId xmlns:a16="http://schemas.microsoft.com/office/drawing/2014/main" id="{3B407FB7-67EF-4C9D-8B6F-0607B6CA83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4" name="Line 166">
                <a:extLst>
                  <a:ext uri="{FF2B5EF4-FFF2-40B4-BE49-F238E27FC236}">
                    <a16:creationId xmlns:a16="http://schemas.microsoft.com/office/drawing/2014/main" id="{B07BFF05-647B-41B9-99C2-FE8EF0AB66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5" name="Line 167">
                <a:extLst>
                  <a:ext uri="{FF2B5EF4-FFF2-40B4-BE49-F238E27FC236}">
                    <a16:creationId xmlns:a16="http://schemas.microsoft.com/office/drawing/2014/main" id="{534CDBAB-75BE-4A7C-AD71-D6C2453A2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6" name="Line 168">
                <a:extLst>
                  <a:ext uri="{FF2B5EF4-FFF2-40B4-BE49-F238E27FC236}">
                    <a16:creationId xmlns:a16="http://schemas.microsoft.com/office/drawing/2014/main" id="{0BCF9130-F7C6-4CA4-877E-FF3258E2CA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7" name="Line 169">
                <a:extLst>
                  <a:ext uri="{FF2B5EF4-FFF2-40B4-BE49-F238E27FC236}">
                    <a16:creationId xmlns:a16="http://schemas.microsoft.com/office/drawing/2014/main" id="{44BFE284-BE16-4998-9FB4-730DA4DF0C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8" name="Line 170">
                <a:extLst>
                  <a:ext uri="{FF2B5EF4-FFF2-40B4-BE49-F238E27FC236}">
                    <a16:creationId xmlns:a16="http://schemas.microsoft.com/office/drawing/2014/main" id="{20F44078-728C-4D40-8135-EFCF927657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9" name="Line 171">
                <a:extLst>
                  <a:ext uri="{FF2B5EF4-FFF2-40B4-BE49-F238E27FC236}">
                    <a16:creationId xmlns:a16="http://schemas.microsoft.com/office/drawing/2014/main" id="{D8380718-ADFF-4988-BDB2-F9F144F5D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0" name="Line 172">
                <a:extLst>
                  <a:ext uri="{FF2B5EF4-FFF2-40B4-BE49-F238E27FC236}">
                    <a16:creationId xmlns:a16="http://schemas.microsoft.com/office/drawing/2014/main" id="{2EDB6D41-926D-4E14-8971-E0F1378243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1" name="Line 173">
                <a:extLst>
                  <a:ext uri="{FF2B5EF4-FFF2-40B4-BE49-F238E27FC236}">
                    <a16:creationId xmlns:a16="http://schemas.microsoft.com/office/drawing/2014/main" id="{D8768690-0B4F-483B-81A1-4EDDC26D43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2" name="Line 174">
                <a:extLst>
                  <a:ext uri="{FF2B5EF4-FFF2-40B4-BE49-F238E27FC236}">
                    <a16:creationId xmlns:a16="http://schemas.microsoft.com/office/drawing/2014/main" id="{54743817-4C04-4898-A430-D9A2D3115D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3" name="Line 175">
                <a:extLst>
                  <a:ext uri="{FF2B5EF4-FFF2-40B4-BE49-F238E27FC236}">
                    <a16:creationId xmlns:a16="http://schemas.microsoft.com/office/drawing/2014/main" id="{B5915084-3C4C-4F72-9F00-41F6337252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4" name="Line 176">
                <a:extLst>
                  <a:ext uri="{FF2B5EF4-FFF2-40B4-BE49-F238E27FC236}">
                    <a16:creationId xmlns:a16="http://schemas.microsoft.com/office/drawing/2014/main" id="{4061E29D-7DFD-47DF-AED2-F169F69083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5" name="Line 177">
                <a:extLst>
                  <a:ext uri="{FF2B5EF4-FFF2-40B4-BE49-F238E27FC236}">
                    <a16:creationId xmlns:a16="http://schemas.microsoft.com/office/drawing/2014/main" id="{90781C8B-649E-41E9-B511-67AC9C1595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6" name="Line 178">
                <a:extLst>
                  <a:ext uri="{FF2B5EF4-FFF2-40B4-BE49-F238E27FC236}">
                    <a16:creationId xmlns:a16="http://schemas.microsoft.com/office/drawing/2014/main" id="{34A696A2-23B8-49D7-A19C-BCB232B734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7" name="Line 179">
                <a:extLst>
                  <a:ext uri="{FF2B5EF4-FFF2-40B4-BE49-F238E27FC236}">
                    <a16:creationId xmlns:a16="http://schemas.microsoft.com/office/drawing/2014/main" id="{6380E29F-F529-4082-BFE9-B5C224E21F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8" name="Line 180">
                <a:extLst>
                  <a:ext uri="{FF2B5EF4-FFF2-40B4-BE49-F238E27FC236}">
                    <a16:creationId xmlns:a16="http://schemas.microsoft.com/office/drawing/2014/main" id="{A8FECDE2-39C4-4F11-95A7-B8BC0DCDFB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9" name="Line 181">
                <a:extLst>
                  <a:ext uri="{FF2B5EF4-FFF2-40B4-BE49-F238E27FC236}">
                    <a16:creationId xmlns:a16="http://schemas.microsoft.com/office/drawing/2014/main" id="{3AE17AA9-8F50-4C9B-8F14-CC38FCE891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0" name="Line 182">
                <a:extLst>
                  <a:ext uri="{FF2B5EF4-FFF2-40B4-BE49-F238E27FC236}">
                    <a16:creationId xmlns:a16="http://schemas.microsoft.com/office/drawing/2014/main" id="{A2D1EC1B-45F5-4F26-A205-2724CF0A4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1" name="Line 183">
                <a:extLst>
                  <a:ext uri="{FF2B5EF4-FFF2-40B4-BE49-F238E27FC236}">
                    <a16:creationId xmlns:a16="http://schemas.microsoft.com/office/drawing/2014/main" id="{102396D0-23F3-449B-8C72-2CD5F498A6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2" name="Line 184">
                <a:extLst>
                  <a:ext uri="{FF2B5EF4-FFF2-40B4-BE49-F238E27FC236}">
                    <a16:creationId xmlns:a16="http://schemas.microsoft.com/office/drawing/2014/main" id="{0349CF60-ABDC-4AFE-8B37-654A3EB970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3" name="Line 185">
                <a:extLst>
                  <a:ext uri="{FF2B5EF4-FFF2-40B4-BE49-F238E27FC236}">
                    <a16:creationId xmlns:a16="http://schemas.microsoft.com/office/drawing/2014/main" id="{591689C1-A1BC-4AA7-9F71-2F5E064AB8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4" name="Line 186">
                <a:extLst>
                  <a:ext uri="{FF2B5EF4-FFF2-40B4-BE49-F238E27FC236}">
                    <a16:creationId xmlns:a16="http://schemas.microsoft.com/office/drawing/2014/main" id="{B6EB299D-B8B6-4C1A-83AB-1F4F7D3A23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5" name="Line 187">
                <a:extLst>
                  <a:ext uri="{FF2B5EF4-FFF2-40B4-BE49-F238E27FC236}">
                    <a16:creationId xmlns:a16="http://schemas.microsoft.com/office/drawing/2014/main" id="{EC839E9C-BCEF-4DDA-9A77-72DCE91E2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6" name="Line 193">
                <a:extLst>
                  <a:ext uri="{FF2B5EF4-FFF2-40B4-BE49-F238E27FC236}">
                    <a16:creationId xmlns:a16="http://schemas.microsoft.com/office/drawing/2014/main" id="{729C96E9-41DC-4E15-9124-F7EA339C4E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7" name="Line 194">
                <a:extLst>
                  <a:ext uri="{FF2B5EF4-FFF2-40B4-BE49-F238E27FC236}">
                    <a16:creationId xmlns:a16="http://schemas.microsoft.com/office/drawing/2014/main" id="{D4E020C2-20B8-4CD5-A449-5189D01E19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8" name="Line 195">
                <a:extLst>
                  <a:ext uri="{FF2B5EF4-FFF2-40B4-BE49-F238E27FC236}">
                    <a16:creationId xmlns:a16="http://schemas.microsoft.com/office/drawing/2014/main" id="{99EE4CEA-596D-4BE6-AD6D-12ADA21D7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9" name="Line 196">
                <a:extLst>
                  <a:ext uri="{FF2B5EF4-FFF2-40B4-BE49-F238E27FC236}">
                    <a16:creationId xmlns:a16="http://schemas.microsoft.com/office/drawing/2014/main" id="{C728BDB8-4E3A-4441-A605-BECAEEB6C3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0" name="Line 197">
                <a:extLst>
                  <a:ext uri="{FF2B5EF4-FFF2-40B4-BE49-F238E27FC236}">
                    <a16:creationId xmlns:a16="http://schemas.microsoft.com/office/drawing/2014/main" id="{C3FB0BA8-6DE3-4510-AC21-3F69DACE9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1" name="Line 198">
                <a:extLst>
                  <a:ext uri="{FF2B5EF4-FFF2-40B4-BE49-F238E27FC236}">
                    <a16:creationId xmlns:a16="http://schemas.microsoft.com/office/drawing/2014/main" id="{99A08004-EF2E-4C08-BA03-C0D6B834F1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2" name="Line 199">
                <a:extLst>
                  <a:ext uri="{FF2B5EF4-FFF2-40B4-BE49-F238E27FC236}">
                    <a16:creationId xmlns:a16="http://schemas.microsoft.com/office/drawing/2014/main" id="{1CE9505C-FEE8-4454-A186-25350A2E45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3" name="Line 200">
                <a:extLst>
                  <a:ext uri="{FF2B5EF4-FFF2-40B4-BE49-F238E27FC236}">
                    <a16:creationId xmlns:a16="http://schemas.microsoft.com/office/drawing/2014/main" id="{BD3DEED7-90DC-4D5E-939F-25DD9383BD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4" name="Line 201">
                <a:extLst>
                  <a:ext uri="{FF2B5EF4-FFF2-40B4-BE49-F238E27FC236}">
                    <a16:creationId xmlns:a16="http://schemas.microsoft.com/office/drawing/2014/main" id="{7BD4833C-E600-4F4B-998B-6CD9382C8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5" name="Line 202">
                <a:extLst>
                  <a:ext uri="{FF2B5EF4-FFF2-40B4-BE49-F238E27FC236}">
                    <a16:creationId xmlns:a16="http://schemas.microsoft.com/office/drawing/2014/main" id="{F5D6C57C-7C39-44B9-BA1A-D25A2F69B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6" name="Line 203">
                <a:extLst>
                  <a:ext uri="{FF2B5EF4-FFF2-40B4-BE49-F238E27FC236}">
                    <a16:creationId xmlns:a16="http://schemas.microsoft.com/office/drawing/2014/main" id="{4DD98C6C-DC8D-455C-9B1E-C003DFB925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7" name="Line 204">
                <a:extLst>
                  <a:ext uri="{FF2B5EF4-FFF2-40B4-BE49-F238E27FC236}">
                    <a16:creationId xmlns:a16="http://schemas.microsoft.com/office/drawing/2014/main" id="{EAB7D73C-8CFA-48BE-A6CE-5F48E5BFE6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8" name="Line 205">
                <a:extLst>
                  <a:ext uri="{FF2B5EF4-FFF2-40B4-BE49-F238E27FC236}">
                    <a16:creationId xmlns:a16="http://schemas.microsoft.com/office/drawing/2014/main" id="{4891A10C-4356-4E21-89DE-A5C9971FDF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9" name="Line 206">
                <a:extLst>
                  <a:ext uri="{FF2B5EF4-FFF2-40B4-BE49-F238E27FC236}">
                    <a16:creationId xmlns:a16="http://schemas.microsoft.com/office/drawing/2014/main" id="{67FFEC71-58D6-4D15-A906-B49B32DB26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0" name="Line 207">
                <a:extLst>
                  <a:ext uri="{FF2B5EF4-FFF2-40B4-BE49-F238E27FC236}">
                    <a16:creationId xmlns:a16="http://schemas.microsoft.com/office/drawing/2014/main" id="{B70F723F-A1C1-4EAF-8432-8F27E620A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1" name="Line 209">
                <a:extLst>
                  <a:ext uri="{FF2B5EF4-FFF2-40B4-BE49-F238E27FC236}">
                    <a16:creationId xmlns:a16="http://schemas.microsoft.com/office/drawing/2014/main" id="{A995D258-4ED4-49C6-AA72-C376E0673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2" name="Line 210">
                <a:extLst>
                  <a:ext uri="{FF2B5EF4-FFF2-40B4-BE49-F238E27FC236}">
                    <a16:creationId xmlns:a16="http://schemas.microsoft.com/office/drawing/2014/main" id="{EDC5C0CF-00DF-4F0C-91C5-3A94894104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3" name="Line 211">
                <a:extLst>
                  <a:ext uri="{FF2B5EF4-FFF2-40B4-BE49-F238E27FC236}">
                    <a16:creationId xmlns:a16="http://schemas.microsoft.com/office/drawing/2014/main" id="{816A7001-487F-4E61-8DDB-A4A26E7686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4" name="Line 212">
                <a:extLst>
                  <a:ext uri="{FF2B5EF4-FFF2-40B4-BE49-F238E27FC236}">
                    <a16:creationId xmlns:a16="http://schemas.microsoft.com/office/drawing/2014/main" id="{2420CCD8-AFC7-4829-AC9F-C3C8057B2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5" name="Line 213">
                <a:extLst>
                  <a:ext uri="{FF2B5EF4-FFF2-40B4-BE49-F238E27FC236}">
                    <a16:creationId xmlns:a16="http://schemas.microsoft.com/office/drawing/2014/main" id="{35CBAC96-4E6E-4568-BA34-B25E2FECE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6" name="Line 214">
                <a:extLst>
                  <a:ext uri="{FF2B5EF4-FFF2-40B4-BE49-F238E27FC236}">
                    <a16:creationId xmlns:a16="http://schemas.microsoft.com/office/drawing/2014/main" id="{C6A246D9-C07B-469B-A31A-337F0A4DB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7" name="Line 215">
                <a:extLst>
                  <a:ext uri="{FF2B5EF4-FFF2-40B4-BE49-F238E27FC236}">
                    <a16:creationId xmlns:a16="http://schemas.microsoft.com/office/drawing/2014/main" id="{4FE01681-19B3-4CFF-9504-696CB2E37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8" name="Line 216">
                <a:extLst>
                  <a:ext uri="{FF2B5EF4-FFF2-40B4-BE49-F238E27FC236}">
                    <a16:creationId xmlns:a16="http://schemas.microsoft.com/office/drawing/2014/main" id="{DC97CCAE-5ABC-4B0D-94C9-A651A73822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9" name="Line 217">
                <a:extLst>
                  <a:ext uri="{FF2B5EF4-FFF2-40B4-BE49-F238E27FC236}">
                    <a16:creationId xmlns:a16="http://schemas.microsoft.com/office/drawing/2014/main" id="{EC3578FB-B844-4741-9E6B-6451644132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0" name="Line 218">
                <a:extLst>
                  <a:ext uri="{FF2B5EF4-FFF2-40B4-BE49-F238E27FC236}">
                    <a16:creationId xmlns:a16="http://schemas.microsoft.com/office/drawing/2014/main" id="{51B16078-694A-4B45-A94E-3F087F537D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1" name="Line 219">
                <a:extLst>
                  <a:ext uri="{FF2B5EF4-FFF2-40B4-BE49-F238E27FC236}">
                    <a16:creationId xmlns:a16="http://schemas.microsoft.com/office/drawing/2014/main" id="{E5971396-DE4F-4DC1-94B5-4943454FA4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2" name="Line 220">
                <a:extLst>
                  <a:ext uri="{FF2B5EF4-FFF2-40B4-BE49-F238E27FC236}">
                    <a16:creationId xmlns:a16="http://schemas.microsoft.com/office/drawing/2014/main" id="{FD7A2B39-49DD-420C-87DC-592AE4EB65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3" name="Line 221">
                <a:extLst>
                  <a:ext uri="{FF2B5EF4-FFF2-40B4-BE49-F238E27FC236}">
                    <a16:creationId xmlns:a16="http://schemas.microsoft.com/office/drawing/2014/main" id="{91DB029C-B0F5-475F-9AE2-CB81A888C5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4" name="Line 222">
                <a:extLst>
                  <a:ext uri="{FF2B5EF4-FFF2-40B4-BE49-F238E27FC236}">
                    <a16:creationId xmlns:a16="http://schemas.microsoft.com/office/drawing/2014/main" id="{C520E3B5-0E6D-4936-B0AC-0AE8F87D2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5" name="Line 223">
                <a:extLst>
                  <a:ext uri="{FF2B5EF4-FFF2-40B4-BE49-F238E27FC236}">
                    <a16:creationId xmlns:a16="http://schemas.microsoft.com/office/drawing/2014/main" id="{FD59A230-5743-4E9C-ADDE-5333067CE9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6" name="Line 224">
                <a:extLst>
                  <a:ext uri="{FF2B5EF4-FFF2-40B4-BE49-F238E27FC236}">
                    <a16:creationId xmlns:a16="http://schemas.microsoft.com/office/drawing/2014/main" id="{B5F7692C-22DF-4DB5-A501-3F33528727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7" name="Line 225">
                <a:extLst>
                  <a:ext uri="{FF2B5EF4-FFF2-40B4-BE49-F238E27FC236}">
                    <a16:creationId xmlns:a16="http://schemas.microsoft.com/office/drawing/2014/main" id="{5BB43FD5-DEF4-4B54-9B49-FE3113AE67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8" name="Line 226">
                <a:extLst>
                  <a:ext uri="{FF2B5EF4-FFF2-40B4-BE49-F238E27FC236}">
                    <a16:creationId xmlns:a16="http://schemas.microsoft.com/office/drawing/2014/main" id="{DD579CD9-6D0F-4AB7-98EA-168645C3C8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9" name="Line 227">
                <a:extLst>
                  <a:ext uri="{FF2B5EF4-FFF2-40B4-BE49-F238E27FC236}">
                    <a16:creationId xmlns:a16="http://schemas.microsoft.com/office/drawing/2014/main" id="{AD0061F4-680F-423E-8EE5-824BC37E5A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0" name="Line 228">
                <a:extLst>
                  <a:ext uri="{FF2B5EF4-FFF2-40B4-BE49-F238E27FC236}">
                    <a16:creationId xmlns:a16="http://schemas.microsoft.com/office/drawing/2014/main" id="{836042D4-D3F2-46C8-8B85-A27B8556CF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1" name="Line 229">
                <a:extLst>
                  <a:ext uri="{FF2B5EF4-FFF2-40B4-BE49-F238E27FC236}">
                    <a16:creationId xmlns:a16="http://schemas.microsoft.com/office/drawing/2014/main" id="{0CDFAF9A-6C88-4B3A-B68E-BEC164B637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2" name="Line 235">
                <a:extLst>
                  <a:ext uri="{FF2B5EF4-FFF2-40B4-BE49-F238E27FC236}">
                    <a16:creationId xmlns:a16="http://schemas.microsoft.com/office/drawing/2014/main" id="{AA82A50E-1187-4069-86AF-170EEC662F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3" name="Line 236">
                <a:extLst>
                  <a:ext uri="{FF2B5EF4-FFF2-40B4-BE49-F238E27FC236}">
                    <a16:creationId xmlns:a16="http://schemas.microsoft.com/office/drawing/2014/main" id="{871262F8-057D-4949-9120-3F7DEC6E9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4" name="Line 237">
                <a:extLst>
                  <a:ext uri="{FF2B5EF4-FFF2-40B4-BE49-F238E27FC236}">
                    <a16:creationId xmlns:a16="http://schemas.microsoft.com/office/drawing/2014/main" id="{2542EC99-B618-4F3C-83CD-A59CAC6F20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5" name="Line 238">
                <a:extLst>
                  <a:ext uri="{FF2B5EF4-FFF2-40B4-BE49-F238E27FC236}">
                    <a16:creationId xmlns:a16="http://schemas.microsoft.com/office/drawing/2014/main" id="{E04261A9-F444-419B-BC84-77C56F0D0E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6" name="Line 239">
                <a:extLst>
                  <a:ext uri="{FF2B5EF4-FFF2-40B4-BE49-F238E27FC236}">
                    <a16:creationId xmlns:a16="http://schemas.microsoft.com/office/drawing/2014/main" id="{E02D47D5-8221-4777-BBC1-BB2E04649D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7" name="Line 240">
                <a:extLst>
                  <a:ext uri="{FF2B5EF4-FFF2-40B4-BE49-F238E27FC236}">
                    <a16:creationId xmlns:a16="http://schemas.microsoft.com/office/drawing/2014/main" id="{00EBE52B-AFAA-4C98-A455-337E7CD364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8" name="Line 241">
                <a:extLst>
                  <a:ext uri="{FF2B5EF4-FFF2-40B4-BE49-F238E27FC236}">
                    <a16:creationId xmlns:a16="http://schemas.microsoft.com/office/drawing/2014/main" id="{39A6C709-F1A5-4462-9F43-5BF887545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9" name="Line 242">
                <a:extLst>
                  <a:ext uri="{FF2B5EF4-FFF2-40B4-BE49-F238E27FC236}">
                    <a16:creationId xmlns:a16="http://schemas.microsoft.com/office/drawing/2014/main" id="{AADD6BBC-9D88-4C1C-BFB6-16C5E935ED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0" name="Line 243">
                <a:extLst>
                  <a:ext uri="{FF2B5EF4-FFF2-40B4-BE49-F238E27FC236}">
                    <a16:creationId xmlns:a16="http://schemas.microsoft.com/office/drawing/2014/main" id="{FB4FB69B-1E0C-4652-AE03-4D0F72798F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1" name="Line 244">
                <a:extLst>
                  <a:ext uri="{FF2B5EF4-FFF2-40B4-BE49-F238E27FC236}">
                    <a16:creationId xmlns:a16="http://schemas.microsoft.com/office/drawing/2014/main" id="{D60685C6-6059-4EAA-A5FF-02CA48D5F4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2" name="Line 245">
                <a:extLst>
                  <a:ext uri="{FF2B5EF4-FFF2-40B4-BE49-F238E27FC236}">
                    <a16:creationId xmlns:a16="http://schemas.microsoft.com/office/drawing/2014/main" id="{57CAA6EA-FA75-4DC2-B9EE-007F665ACD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3" name="Line 246">
                <a:extLst>
                  <a:ext uri="{FF2B5EF4-FFF2-40B4-BE49-F238E27FC236}">
                    <a16:creationId xmlns:a16="http://schemas.microsoft.com/office/drawing/2014/main" id="{58FCF205-9B1E-41FF-8C50-08EA9DCD7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4" name="Line 247">
                <a:extLst>
                  <a:ext uri="{FF2B5EF4-FFF2-40B4-BE49-F238E27FC236}">
                    <a16:creationId xmlns:a16="http://schemas.microsoft.com/office/drawing/2014/main" id="{0072096F-2DA8-44ED-9C2C-E90A350DE5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5" name="Line 248">
                <a:extLst>
                  <a:ext uri="{FF2B5EF4-FFF2-40B4-BE49-F238E27FC236}">
                    <a16:creationId xmlns:a16="http://schemas.microsoft.com/office/drawing/2014/main" id="{9CF99F42-1669-469F-AD63-3E95FEDE1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6" name="Line 249">
                <a:extLst>
                  <a:ext uri="{FF2B5EF4-FFF2-40B4-BE49-F238E27FC236}">
                    <a16:creationId xmlns:a16="http://schemas.microsoft.com/office/drawing/2014/main" id="{44739C06-A45B-431E-B192-ABBC6D0AF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7" name="Line 250">
                <a:extLst>
                  <a:ext uri="{FF2B5EF4-FFF2-40B4-BE49-F238E27FC236}">
                    <a16:creationId xmlns:a16="http://schemas.microsoft.com/office/drawing/2014/main" id="{2F4073DD-BB88-4E19-B47B-A336AD9281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8" name="Line 251">
                <a:extLst>
                  <a:ext uri="{FF2B5EF4-FFF2-40B4-BE49-F238E27FC236}">
                    <a16:creationId xmlns:a16="http://schemas.microsoft.com/office/drawing/2014/main" id="{6ECA0BEA-33A1-4B86-9AA5-40F3629E65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9" name="Line 252">
                <a:extLst>
                  <a:ext uri="{FF2B5EF4-FFF2-40B4-BE49-F238E27FC236}">
                    <a16:creationId xmlns:a16="http://schemas.microsoft.com/office/drawing/2014/main" id="{888E50BA-F56F-4F32-9386-030857E92D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0" name="Line 253">
                <a:extLst>
                  <a:ext uri="{FF2B5EF4-FFF2-40B4-BE49-F238E27FC236}">
                    <a16:creationId xmlns:a16="http://schemas.microsoft.com/office/drawing/2014/main" id="{D507EC1D-3FD4-4BA7-8E81-45A30CEDD7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1" name="Line 254">
                <a:extLst>
                  <a:ext uri="{FF2B5EF4-FFF2-40B4-BE49-F238E27FC236}">
                    <a16:creationId xmlns:a16="http://schemas.microsoft.com/office/drawing/2014/main" id="{7EAD7539-7D77-4A2C-BB11-00D7E9D99B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2" name="Line 255">
                <a:extLst>
                  <a:ext uri="{FF2B5EF4-FFF2-40B4-BE49-F238E27FC236}">
                    <a16:creationId xmlns:a16="http://schemas.microsoft.com/office/drawing/2014/main" id="{1713D25E-6156-4594-ADD9-92E5332536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3" name="Line 256">
                <a:extLst>
                  <a:ext uri="{FF2B5EF4-FFF2-40B4-BE49-F238E27FC236}">
                    <a16:creationId xmlns:a16="http://schemas.microsoft.com/office/drawing/2014/main" id="{973E8E38-6F3D-496C-9E48-64D735EF11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4" name="Line 257">
                <a:extLst>
                  <a:ext uri="{FF2B5EF4-FFF2-40B4-BE49-F238E27FC236}">
                    <a16:creationId xmlns:a16="http://schemas.microsoft.com/office/drawing/2014/main" id="{373AD5E1-2BCF-44EE-93B9-07C1E85FD5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5" name="Line 258">
                <a:extLst>
                  <a:ext uri="{FF2B5EF4-FFF2-40B4-BE49-F238E27FC236}">
                    <a16:creationId xmlns:a16="http://schemas.microsoft.com/office/drawing/2014/main" id="{AA8F8738-7217-4BDA-8EE8-C3B8E786FC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6" name="Line 259">
                <a:extLst>
                  <a:ext uri="{FF2B5EF4-FFF2-40B4-BE49-F238E27FC236}">
                    <a16:creationId xmlns:a16="http://schemas.microsoft.com/office/drawing/2014/main" id="{C57C03EC-50BC-4B44-BBF1-886C833A80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7" name="Line 260">
                <a:extLst>
                  <a:ext uri="{FF2B5EF4-FFF2-40B4-BE49-F238E27FC236}">
                    <a16:creationId xmlns:a16="http://schemas.microsoft.com/office/drawing/2014/main" id="{6913197E-FA0C-4D14-A98C-F78B5A8948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8" name="Line 261">
                <a:extLst>
                  <a:ext uri="{FF2B5EF4-FFF2-40B4-BE49-F238E27FC236}">
                    <a16:creationId xmlns:a16="http://schemas.microsoft.com/office/drawing/2014/main" id="{5D0A6A04-9B53-4EF0-8EB6-9AF2C2D42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9" name="Line 262">
                <a:extLst>
                  <a:ext uri="{FF2B5EF4-FFF2-40B4-BE49-F238E27FC236}">
                    <a16:creationId xmlns:a16="http://schemas.microsoft.com/office/drawing/2014/main" id="{DF1F7EB7-EA53-49D4-A32C-831FB83F43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0" name="Line 263">
                <a:extLst>
                  <a:ext uri="{FF2B5EF4-FFF2-40B4-BE49-F238E27FC236}">
                    <a16:creationId xmlns:a16="http://schemas.microsoft.com/office/drawing/2014/main" id="{2C5167B4-2F26-4E15-9609-9C4FA0F26E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1" name="Line 264">
                <a:extLst>
                  <a:ext uri="{FF2B5EF4-FFF2-40B4-BE49-F238E27FC236}">
                    <a16:creationId xmlns:a16="http://schemas.microsoft.com/office/drawing/2014/main" id="{5BAC2A28-2968-476F-A475-FF8B952944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2" name="Line 265">
                <a:extLst>
                  <a:ext uri="{FF2B5EF4-FFF2-40B4-BE49-F238E27FC236}">
                    <a16:creationId xmlns:a16="http://schemas.microsoft.com/office/drawing/2014/main" id="{ECBE2A77-68F5-47CA-B159-9C70B34412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3" name="Line 266">
                <a:extLst>
                  <a:ext uri="{FF2B5EF4-FFF2-40B4-BE49-F238E27FC236}">
                    <a16:creationId xmlns:a16="http://schemas.microsoft.com/office/drawing/2014/main" id="{25364456-8CBD-486D-92A4-6DADCC7786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4" name="Line 267">
                <a:extLst>
                  <a:ext uri="{FF2B5EF4-FFF2-40B4-BE49-F238E27FC236}">
                    <a16:creationId xmlns:a16="http://schemas.microsoft.com/office/drawing/2014/main" id="{39CCED84-FEE9-45DF-AA29-D84414F81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5" name="Line 268">
                <a:extLst>
                  <a:ext uri="{FF2B5EF4-FFF2-40B4-BE49-F238E27FC236}">
                    <a16:creationId xmlns:a16="http://schemas.microsoft.com/office/drawing/2014/main" id="{AAEE28B1-0008-447A-9AB3-12DABA71A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6" name="Line 269">
                <a:extLst>
                  <a:ext uri="{FF2B5EF4-FFF2-40B4-BE49-F238E27FC236}">
                    <a16:creationId xmlns:a16="http://schemas.microsoft.com/office/drawing/2014/main" id="{7147C9C0-8A92-4F9A-8EC4-CDCBE6997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7" name="Line 270">
                <a:extLst>
                  <a:ext uri="{FF2B5EF4-FFF2-40B4-BE49-F238E27FC236}">
                    <a16:creationId xmlns:a16="http://schemas.microsoft.com/office/drawing/2014/main" id="{028E48C1-5306-4FFB-BF57-FD57DE8F3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8" name="Line 276">
                <a:extLst>
                  <a:ext uri="{FF2B5EF4-FFF2-40B4-BE49-F238E27FC236}">
                    <a16:creationId xmlns:a16="http://schemas.microsoft.com/office/drawing/2014/main" id="{8E974DE5-E8D3-4A38-A442-3B9E82C08E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9" name="Line 277">
                <a:extLst>
                  <a:ext uri="{FF2B5EF4-FFF2-40B4-BE49-F238E27FC236}">
                    <a16:creationId xmlns:a16="http://schemas.microsoft.com/office/drawing/2014/main" id="{F9791808-4FA8-413F-A38B-B0E598F895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0" name="Line 278">
                <a:extLst>
                  <a:ext uri="{FF2B5EF4-FFF2-40B4-BE49-F238E27FC236}">
                    <a16:creationId xmlns:a16="http://schemas.microsoft.com/office/drawing/2014/main" id="{21D8497B-59D9-45D1-94A5-BE85289AF0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1" name="Line 279">
                <a:extLst>
                  <a:ext uri="{FF2B5EF4-FFF2-40B4-BE49-F238E27FC236}">
                    <a16:creationId xmlns:a16="http://schemas.microsoft.com/office/drawing/2014/main" id="{1829CA99-5C5D-411A-9E73-9FCB5E97C1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2" name="Line 280">
                <a:extLst>
                  <a:ext uri="{FF2B5EF4-FFF2-40B4-BE49-F238E27FC236}">
                    <a16:creationId xmlns:a16="http://schemas.microsoft.com/office/drawing/2014/main" id="{DA5FB1D5-764B-42DA-BF37-663C21935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3" name="Line 281">
                <a:extLst>
                  <a:ext uri="{FF2B5EF4-FFF2-40B4-BE49-F238E27FC236}">
                    <a16:creationId xmlns:a16="http://schemas.microsoft.com/office/drawing/2014/main" id="{A70B5CA9-9CD4-4CBC-919B-FC6C801FE4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4" name="Line 282">
                <a:extLst>
                  <a:ext uri="{FF2B5EF4-FFF2-40B4-BE49-F238E27FC236}">
                    <a16:creationId xmlns:a16="http://schemas.microsoft.com/office/drawing/2014/main" id="{BA6C8AD1-646B-4836-876C-8B047D7185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5" name="Line 283">
                <a:extLst>
                  <a:ext uri="{FF2B5EF4-FFF2-40B4-BE49-F238E27FC236}">
                    <a16:creationId xmlns:a16="http://schemas.microsoft.com/office/drawing/2014/main" id="{79A48F76-F9EB-48AC-BC07-5CCBE0CEE0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6" name="Line 284">
                <a:extLst>
                  <a:ext uri="{FF2B5EF4-FFF2-40B4-BE49-F238E27FC236}">
                    <a16:creationId xmlns:a16="http://schemas.microsoft.com/office/drawing/2014/main" id="{8AD071BE-BAE7-4DFE-9015-B281F37D8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7" name="Line 285">
                <a:extLst>
                  <a:ext uri="{FF2B5EF4-FFF2-40B4-BE49-F238E27FC236}">
                    <a16:creationId xmlns:a16="http://schemas.microsoft.com/office/drawing/2014/main" id="{A71B65F0-1113-4697-8A0E-307E9BC51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8" name="Line 286">
                <a:extLst>
                  <a:ext uri="{FF2B5EF4-FFF2-40B4-BE49-F238E27FC236}">
                    <a16:creationId xmlns:a16="http://schemas.microsoft.com/office/drawing/2014/main" id="{4A1F6759-98F8-4995-95EB-BE75D55C92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9" name="Line 287">
                <a:extLst>
                  <a:ext uri="{FF2B5EF4-FFF2-40B4-BE49-F238E27FC236}">
                    <a16:creationId xmlns:a16="http://schemas.microsoft.com/office/drawing/2014/main" id="{A701DD54-7CA7-49E2-8E7F-D142DFE1ED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0" name="Line 288">
                <a:extLst>
                  <a:ext uri="{FF2B5EF4-FFF2-40B4-BE49-F238E27FC236}">
                    <a16:creationId xmlns:a16="http://schemas.microsoft.com/office/drawing/2014/main" id="{82A73027-545E-4E54-A08A-96BE84ECE2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1" name="Line 289">
                <a:extLst>
                  <a:ext uri="{FF2B5EF4-FFF2-40B4-BE49-F238E27FC236}">
                    <a16:creationId xmlns:a16="http://schemas.microsoft.com/office/drawing/2014/main" id="{028F20EB-5D43-4CBD-9B5A-A3825936D7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2" name="Line 290">
                <a:extLst>
                  <a:ext uri="{FF2B5EF4-FFF2-40B4-BE49-F238E27FC236}">
                    <a16:creationId xmlns:a16="http://schemas.microsoft.com/office/drawing/2014/main" id="{B8AC97F0-16C6-4CF9-8751-9DDC2E932C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3" name="Line 291">
                <a:extLst>
                  <a:ext uri="{FF2B5EF4-FFF2-40B4-BE49-F238E27FC236}">
                    <a16:creationId xmlns:a16="http://schemas.microsoft.com/office/drawing/2014/main" id="{4F0FC3D3-D6A6-41B5-AB24-BA176AC9B4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4" name="Line 292">
                <a:extLst>
                  <a:ext uri="{FF2B5EF4-FFF2-40B4-BE49-F238E27FC236}">
                    <a16:creationId xmlns:a16="http://schemas.microsoft.com/office/drawing/2014/main" id="{49323B7A-1772-494C-B0BA-43F316B4EE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5" name="Line 293">
                <a:extLst>
                  <a:ext uri="{FF2B5EF4-FFF2-40B4-BE49-F238E27FC236}">
                    <a16:creationId xmlns:a16="http://schemas.microsoft.com/office/drawing/2014/main" id="{9CE11633-1AE2-472D-9739-84CAAB6FAF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6" name="Line 294">
                <a:extLst>
                  <a:ext uri="{FF2B5EF4-FFF2-40B4-BE49-F238E27FC236}">
                    <a16:creationId xmlns:a16="http://schemas.microsoft.com/office/drawing/2014/main" id="{7C8AED54-3877-4633-8690-4EF48C843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7" name="Line 295">
                <a:extLst>
                  <a:ext uri="{FF2B5EF4-FFF2-40B4-BE49-F238E27FC236}">
                    <a16:creationId xmlns:a16="http://schemas.microsoft.com/office/drawing/2014/main" id="{F9675E68-B084-45DD-B105-B259CB9BB9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8" name="Line 296">
                <a:extLst>
                  <a:ext uri="{FF2B5EF4-FFF2-40B4-BE49-F238E27FC236}">
                    <a16:creationId xmlns:a16="http://schemas.microsoft.com/office/drawing/2014/main" id="{56D18946-817D-4190-87D2-0324645E2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9" name="Line 297">
                <a:extLst>
                  <a:ext uri="{FF2B5EF4-FFF2-40B4-BE49-F238E27FC236}">
                    <a16:creationId xmlns:a16="http://schemas.microsoft.com/office/drawing/2014/main" id="{C94B7048-31D0-4B21-BE17-5FAD825A2E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0" name="Line 298">
                <a:extLst>
                  <a:ext uri="{FF2B5EF4-FFF2-40B4-BE49-F238E27FC236}">
                    <a16:creationId xmlns:a16="http://schemas.microsoft.com/office/drawing/2014/main" id="{C5A3BEF7-79D0-4AB8-932B-EB8E1BF90F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1" name="Line 299">
                <a:extLst>
                  <a:ext uri="{FF2B5EF4-FFF2-40B4-BE49-F238E27FC236}">
                    <a16:creationId xmlns:a16="http://schemas.microsoft.com/office/drawing/2014/main" id="{910DB02F-3C25-435F-9A20-43CA61A35E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2" name="Line 300">
                <a:extLst>
                  <a:ext uri="{FF2B5EF4-FFF2-40B4-BE49-F238E27FC236}">
                    <a16:creationId xmlns:a16="http://schemas.microsoft.com/office/drawing/2014/main" id="{74F9E587-B460-4554-A546-411696A41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3" name="Line 301">
                <a:extLst>
                  <a:ext uri="{FF2B5EF4-FFF2-40B4-BE49-F238E27FC236}">
                    <a16:creationId xmlns:a16="http://schemas.microsoft.com/office/drawing/2014/main" id="{161DC69C-1540-4570-AEE5-FB56A0D54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4" name="Line 302">
                <a:extLst>
                  <a:ext uri="{FF2B5EF4-FFF2-40B4-BE49-F238E27FC236}">
                    <a16:creationId xmlns:a16="http://schemas.microsoft.com/office/drawing/2014/main" id="{C250DC0F-C325-483D-85CD-5A07E5D64A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5" name="Line 303">
                <a:extLst>
                  <a:ext uri="{FF2B5EF4-FFF2-40B4-BE49-F238E27FC236}">
                    <a16:creationId xmlns:a16="http://schemas.microsoft.com/office/drawing/2014/main" id="{AF0E9878-6952-4627-915A-7F67AD4870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6" name="Line 304">
                <a:extLst>
                  <a:ext uri="{FF2B5EF4-FFF2-40B4-BE49-F238E27FC236}">
                    <a16:creationId xmlns:a16="http://schemas.microsoft.com/office/drawing/2014/main" id="{034011C1-3FFB-4824-8F56-42DD7051A4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7" name="Line 305">
                <a:extLst>
                  <a:ext uri="{FF2B5EF4-FFF2-40B4-BE49-F238E27FC236}">
                    <a16:creationId xmlns:a16="http://schemas.microsoft.com/office/drawing/2014/main" id="{1B05491B-552D-496F-AC43-B07B228325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8" name="Line 306">
                <a:extLst>
                  <a:ext uri="{FF2B5EF4-FFF2-40B4-BE49-F238E27FC236}">
                    <a16:creationId xmlns:a16="http://schemas.microsoft.com/office/drawing/2014/main" id="{14A80B65-B079-4114-84A5-B14140AD0E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9" name="Line 307">
                <a:extLst>
                  <a:ext uri="{FF2B5EF4-FFF2-40B4-BE49-F238E27FC236}">
                    <a16:creationId xmlns:a16="http://schemas.microsoft.com/office/drawing/2014/main" id="{DE99EE68-1C84-492F-B4F4-9D2E8ED89E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0" name="Line 308">
                <a:extLst>
                  <a:ext uri="{FF2B5EF4-FFF2-40B4-BE49-F238E27FC236}">
                    <a16:creationId xmlns:a16="http://schemas.microsoft.com/office/drawing/2014/main" id="{D207F65B-CB46-44C5-BA92-E2ED4B580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1" name="Line 309">
                <a:extLst>
                  <a:ext uri="{FF2B5EF4-FFF2-40B4-BE49-F238E27FC236}">
                    <a16:creationId xmlns:a16="http://schemas.microsoft.com/office/drawing/2014/main" id="{347807D3-2CD4-4621-B7F6-BEF6E1C247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2" name="Line 310">
                <a:extLst>
                  <a:ext uri="{FF2B5EF4-FFF2-40B4-BE49-F238E27FC236}">
                    <a16:creationId xmlns:a16="http://schemas.microsoft.com/office/drawing/2014/main" id="{F23A2D8D-BC68-458E-A22E-C69FBF4D5A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3" name="Line 311">
                <a:extLst>
                  <a:ext uri="{FF2B5EF4-FFF2-40B4-BE49-F238E27FC236}">
                    <a16:creationId xmlns:a16="http://schemas.microsoft.com/office/drawing/2014/main" id="{43F3E083-A07A-4C21-A445-7013E76594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4" name="Line 317">
                <a:extLst>
                  <a:ext uri="{FF2B5EF4-FFF2-40B4-BE49-F238E27FC236}">
                    <a16:creationId xmlns:a16="http://schemas.microsoft.com/office/drawing/2014/main" id="{DC259F80-2948-480E-BA24-5B99440C89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5" name="Line 318">
                <a:extLst>
                  <a:ext uri="{FF2B5EF4-FFF2-40B4-BE49-F238E27FC236}">
                    <a16:creationId xmlns:a16="http://schemas.microsoft.com/office/drawing/2014/main" id="{5758FC6A-7179-49A7-A01D-C2FF0641B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6" name="Line 319">
                <a:extLst>
                  <a:ext uri="{FF2B5EF4-FFF2-40B4-BE49-F238E27FC236}">
                    <a16:creationId xmlns:a16="http://schemas.microsoft.com/office/drawing/2014/main" id="{10FF347B-DA49-4321-A033-5374F4832E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7" name="Line 320">
                <a:extLst>
                  <a:ext uri="{FF2B5EF4-FFF2-40B4-BE49-F238E27FC236}">
                    <a16:creationId xmlns:a16="http://schemas.microsoft.com/office/drawing/2014/main" id="{8D8F163C-721C-4974-B6ED-C52DA88CCB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8" name="Line 321">
                <a:extLst>
                  <a:ext uri="{FF2B5EF4-FFF2-40B4-BE49-F238E27FC236}">
                    <a16:creationId xmlns:a16="http://schemas.microsoft.com/office/drawing/2014/main" id="{A2FBB487-466A-4E9F-81BE-5DDCD234B7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9" name="Line 322">
                <a:extLst>
                  <a:ext uri="{FF2B5EF4-FFF2-40B4-BE49-F238E27FC236}">
                    <a16:creationId xmlns:a16="http://schemas.microsoft.com/office/drawing/2014/main" id="{EF53FA38-0416-481D-903C-7AD863BEE5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0" name="Line 323">
                <a:extLst>
                  <a:ext uri="{FF2B5EF4-FFF2-40B4-BE49-F238E27FC236}">
                    <a16:creationId xmlns:a16="http://schemas.microsoft.com/office/drawing/2014/main" id="{F6D723FA-9312-42A7-9A4E-23F3677CE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1" name="Line 324">
                <a:extLst>
                  <a:ext uri="{FF2B5EF4-FFF2-40B4-BE49-F238E27FC236}">
                    <a16:creationId xmlns:a16="http://schemas.microsoft.com/office/drawing/2014/main" id="{65918561-8B27-4F49-8C92-68882A218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2" name="Line 325">
                <a:extLst>
                  <a:ext uri="{FF2B5EF4-FFF2-40B4-BE49-F238E27FC236}">
                    <a16:creationId xmlns:a16="http://schemas.microsoft.com/office/drawing/2014/main" id="{AC9D90CF-1E53-458F-B564-291A79E4F0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3" name="Line 326">
                <a:extLst>
                  <a:ext uri="{FF2B5EF4-FFF2-40B4-BE49-F238E27FC236}">
                    <a16:creationId xmlns:a16="http://schemas.microsoft.com/office/drawing/2014/main" id="{345AAF71-6872-4A9A-B5CC-E6561C8772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4" name="Line 327">
                <a:extLst>
                  <a:ext uri="{FF2B5EF4-FFF2-40B4-BE49-F238E27FC236}">
                    <a16:creationId xmlns:a16="http://schemas.microsoft.com/office/drawing/2014/main" id="{9EAC9C9D-0234-4CA5-8BC4-E527BC197F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5" name="Line 328">
                <a:extLst>
                  <a:ext uri="{FF2B5EF4-FFF2-40B4-BE49-F238E27FC236}">
                    <a16:creationId xmlns:a16="http://schemas.microsoft.com/office/drawing/2014/main" id="{4EC0DB48-041B-46B2-874B-72D57C5506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6" name="Line 329">
                <a:extLst>
                  <a:ext uri="{FF2B5EF4-FFF2-40B4-BE49-F238E27FC236}">
                    <a16:creationId xmlns:a16="http://schemas.microsoft.com/office/drawing/2014/main" id="{267FAD25-BF3D-4DA5-9EFB-0EA7277A5A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7" name="Line 330">
                <a:extLst>
                  <a:ext uri="{FF2B5EF4-FFF2-40B4-BE49-F238E27FC236}">
                    <a16:creationId xmlns:a16="http://schemas.microsoft.com/office/drawing/2014/main" id="{28472544-4F66-4684-BD79-064FBD2F7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8" name="Line 331">
                <a:extLst>
                  <a:ext uri="{FF2B5EF4-FFF2-40B4-BE49-F238E27FC236}">
                    <a16:creationId xmlns:a16="http://schemas.microsoft.com/office/drawing/2014/main" id="{3C1851D5-D391-448E-8143-DC87A44432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9" name="Line 332">
                <a:extLst>
                  <a:ext uri="{FF2B5EF4-FFF2-40B4-BE49-F238E27FC236}">
                    <a16:creationId xmlns:a16="http://schemas.microsoft.com/office/drawing/2014/main" id="{0A4C35DC-B3F4-4483-BEED-52B50AC803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0" name="Line 333">
                <a:extLst>
                  <a:ext uri="{FF2B5EF4-FFF2-40B4-BE49-F238E27FC236}">
                    <a16:creationId xmlns:a16="http://schemas.microsoft.com/office/drawing/2014/main" id="{9DC10935-E5E9-4C9F-946F-D475A167B7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1" name="Line 334">
                <a:extLst>
                  <a:ext uri="{FF2B5EF4-FFF2-40B4-BE49-F238E27FC236}">
                    <a16:creationId xmlns:a16="http://schemas.microsoft.com/office/drawing/2014/main" id="{8C13BF89-A467-407A-BCA1-0685F370F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2" name="Line 335">
                <a:extLst>
                  <a:ext uri="{FF2B5EF4-FFF2-40B4-BE49-F238E27FC236}">
                    <a16:creationId xmlns:a16="http://schemas.microsoft.com/office/drawing/2014/main" id="{9ED839C5-9E6F-4CD1-9DC2-9C94C245EA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3" name="Line 336">
                <a:extLst>
                  <a:ext uri="{FF2B5EF4-FFF2-40B4-BE49-F238E27FC236}">
                    <a16:creationId xmlns:a16="http://schemas.microsoft.com/office/drawing/2014/main" id="{66056994-6781-4362-8C49-3B88818D18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4" name="Line 337">
                <a:extLst>
                  <a:ext uri="{FF2B5EF4-FFF2-40B4-BE49-F238E27FC236}">
                    <a16:creationId xmlns:a16="http://schemas.microsoft.com/office/drawing/2014/main" id="{1F41A445-00BA-4623-86DC-1FE1C5387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5" name="Line 338">
                <a:extLst>
                  <a:ext uri="{FF2B5EF4-FFF2-40B4-BE49-F238E27FC236}">
                    <a16:creationId xmlns:a16="http://schemas.microsoft.com/office/drawing/2014/main" id="{34922511-E7F7-47AA-915F-A0684AEF0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6" name="Line 339">
                <a:extLst>
                  <a:ext uri="{FF2B5EF4-FFF2-40B4-BE49-F238E27FC236}">
                    <a16:creationId xmlns:a16="http://schemas.microsoft.com/office/drawing/2014/main" id="{72741DF7-3E45-475D-8121-5BF47685A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7" name="Line 340">
                <a:extLst>
                  <a:ext uri="{FF2B5EF4-FFF2-40B4-BE49-F238E27FC236}">
                    <a16:creationId xmlns:a16="http://schemas.microsoft.com/office/drawing/2014/main" id="{EF60F20F-2B1F-4DE8-B351-09357A1D8B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8" name="Line 341">
                <a:extLst>
                  <a:ext uri="{FF2B5EF4-FFF2-40B4-BE49-F238E27FC236}">
                    <a16:creationId xmlns:a16="http://schemas.microsoft.com/office/drawing/2014/main" id="{4A43843F-84AE-4256-9BE7-06C209858A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9" name="Line 342">
                <a:extLst>
                  <a:ext uri="{FF2B5EF4-FFF2-40B4-BE49-F238E27FC236}">
                    <a16:creationId xmlns:a16="http://schemas.microsoft.com/office/drawing/2014/main" id="{5A9B7C44-BDD5-4281-9C11-12CF40930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0" name="Line 343">
                <a:extLst>
                  <a:ext uri="{FF2B5EF4-FFF2-40B4-BE49-F238E27FC236}">
                    <a16:creationId xmlns:a16="http://schemas.microsoft.com/office/drawing/2014/main" id="{EE49AD90-78F0-4A48-9BB0-835DC6CC71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1" name="Line 344">
                <a:extLst>
                  <a:ext uri="{FF2B5EF4-FFF2-40B4-BE49-F238E27FC236}">
                    <a16:creationId xmlns:a16="http://schemas.microsoft.com/office/drawing/2014/main" id="{B164BFED-6F84-4F34-9B46-AE7EA2DD72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2" name="Line 345">
                <a:extLst>
                  <a:ext uri="{FF2B5EF4-FFF2-40B4-BE49-F238E27FC236}">
                    <a16:creationId xmlns:a16="http://schemas.microsoft.com/office/drawing/2014/main" id="{5E9FAA4E-6BD4-4A39-82E8-145756481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3" name="Line 346">
                <a:extLst>
                  <a:ext uri="{FF2B5EF4-FFF2-40B4-BE49-F238E27FC236}">
                    <a16:creationId xmlns:a16="http://schemas.microsoft.com/office/drawing/2014/main" id="{C722342F-ACCF-4D44-879A-250DD367BC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4" name="Line 347">
                <a:extLst>
                  <a:ext uri="{FF2B5EF4-FFF2-40B4-BE49-F238E27FC236}">
                    <a16:creationId xmlns:a16="http://schemas.microsoft.com/office/drawing/2014/main" id="{0213E7EE-8FC0-49E3-9445-6EFDEA8CE3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5" name="Line 348">
                <a:extLst>
                  <a:ext uri="{FF2B5EF4-FFF2-40B4-BE49-F238E27FC236}">
                    <a16:creationId xmlns:a16="http://schemas.microsoft.com/office/drawing/2014/main" id="{CF183568-3E26-4833-BB4F-EF1D193CFB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6" name="Line 349">
                <a:extLst>
                  <a:ext uri="{FF2B5EF4-FFF2-40B4-BE49-F238E27FC236}">
                    <a16:creationId xmlns:a16="http://schemas.microsoft.com/office/drawing/2014/main" id="{C1EDC7B1-3843-43BF-A1DB-5C116FAA40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7" name="Line 350">
                <a:extLst>
                  <a:ext uri="{FF2B5EF4-FFF2-40B4-BE49-F238E27FC236}">
                    <a16:creationId xmlns:a16="http://schemas.microsoft.com/office/drawing/2014/main" id="{742E3DB8-1B01-4B1E-A38B-A875DFD8AD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8" name="Line 351">
                <a:extLst>
                  <a:ext uri="{FF2B5EF4-FFF2-40B4-BE49-F238E27FC236}">
                    <a16:creationId xmlns:a16="http://schemas.microsoft.com/office/drawing/2014/main" id="{FE1FA822-EDA4-4D2E-89EE-4FC6FAABCA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9" name="Line 352">
                <a:extLst>
                  <a:ext uri="{FF2B5EF4-FFF2-40B4-BE49-F238E27FC236}">
                    <a16:creationId xmlns:a16="http://schemas.microsoft.com/office/drawing/2014/main" id="{5678A379-5B35-4EC6-9914-E5D69DA3AF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0" name="Line 358">
                <a:extLst>
                  <a:ext uri="{FF2B5EF4-FFF2-40B4-BE49-F238E27FC236}">
                    <a16:creationId xmlns:a16="http://schemas.microsoft.com/office/drawing/2014/main" id="{58F25D76-3120-4F24-9D90-C64C8E7BAB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0" y="5146675"/>
                <a:ext cx="75453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1" name="Line 359">
                <a:extLst>
                  <a:ext uri="{FF2B5EF4-FFF2-40B4-BE49-F238E27FC236}">
                    <a16:creationId xmlns:a16="http://schemas.microsoft.com/office/drawing/2014/main" id="{A336861D-A150-43E5-9C40-6840160BB4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2" name="Line 360">
                <a:extLst>
                  <a:ext uri="{FF2B5EF4-FFF2-40B4-BE49-F238E27FC236}">
                    <a16:creationId xmlns:a16="http://schemas.microsoft.com/office/drawing/2014/main" id="{2E29BA48-0EFF-4036-9A30-232C3DFC6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741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3" name="Line 361">
                <a:extLst>
                  <a:ext uri="{FF2B5EF4-FFF2-40B4-BE49-F238E27FC236}">
                    <a16:creationId xmlns:a16="http://schemas.microsoft.com/office/drawing/2014/main" id="{FF19C979-0EC5-404F-B5E7-789AA95FE7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1852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4" name="Line 362">
                <a:extLst>
                  <a:ext uri="{FF2B5EF4-FFF2-40B4-BE49-F238E27FC236}">
                    <a16:creationId xmlns:a16="http://schemas.microsoft.com/office/drawing/2014/main" id="{FA17456B-379B-4F7A-A358-2A8FA178E8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46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5" name="Line 363">
                <a:extLst>
                  <a:ext uri="{FF2B5EF4-FFF2-40B4-BE49-F238E27FC236}">
                    <a16:creationId xmlns:a16="http://schemas.microsoft.com/office/drawing/2014/main" id="{869AE459-DA1C-4F8F-BE14-39CF349C26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88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6" name="Line 364">
                <a:extLst>
                  <a:ext uri="{FF2B5EF4-FFF2-40B4-BE49-F238E27FC236}">
                    <a16:creationId xmlns:a16="http://schemas.microsoft.com/office/drawing/2014/main" id="{44C3EB9F-6B84-46F7-B955-3E3547E95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4750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7" name="Line 365">
                <a:extLst>
                  <a:ext uri="{FF2B5EF4-FFF2-40B4-BE49-F238E27FC236}">
                    <a16:creationId xmlns:a16="http://schemas.microsoft.com/office/drawing/2014/main" id="{F0886B4A-B6DF-4BC1-8D8E-725B13C607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068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8" name="Line 366">
                <a:extLst>
                  <a:ext uri="{FF2B5EF4-FFF2-40B4-BE49-F238E27FC236}">
                    <a16:creationId xmlns:a16="http://schemas.microsoft.com/office/drawing/2014/main" id="{E5117E88-7EA3-4212-87C6-DBF01BD631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039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9" name="Line 367">
                <a:extLst>
                  <a:ext uri="{FF2B5EF4-FFF2-40B4-BE49-F238E27FC236}">
                    <a16:creationId xmlns:a16="http://schemas.microsoft.com/office/drawing/2014/main" id="{F010E55F-4FF6-4A2C-9FB9-079AB5BAC2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975" y="5146675"/>
                <a:ext cx="1588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0" name="Line 368">
                <a:extLst>
                  <a:ext uri="{FF2B5EF4-FFF2-40B4-BE49-F238E27FC236}">
                    <a16:creationId xmlns:a16="http://schemas.microsoft.com/office/drawing/2014/main" id="{2EC0D330-3B40-4C1E-90A5-81FA868FB3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6914" y="5146675"/>
                <a:ext cx="1587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1" name="Line 369">
                <a:extLst>
                  <a:ext uri="{FF2B5EF4-FFF2-40B4-BE49-F238E27FC236}">
                    <a16:creationId xmlns:a16="http://schemas.microsoft.com/office/drawing/2014/main" id="{83B8771C-1D09-47E3-9944-0D8DE4AC57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263" y="5146675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2" name="Line 370">
                <a:extLst>
                  <a:ext uri="{FF2B5EF4-FFF2-40B4-BE49-F238E27FC236}">
                    <a16:creationId xmlns:a16="http://schemas.microsoft.com/office/drawing/2014/main" id="{5C28D43E-D72E-46FC-8182-82A53AAC21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28238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3" name="Line 371">
                <a:extLst>
                  <a:ext uri="{FF2B5EF4-FFF2-40B4-BE49-F238E27FC236}">
                    <a16:creationId xmlns:a16="http://schemas.microsoft.com/office/drawing/2014/main" id="{10C8D122-6F5E-47FA-A2CA-997F5B39C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28239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4" name="Line 372">
                <a:extLst>
                  <a:ext uri="{FF2B5EF4-FFF2-40B4-BE49-F238E27FC236}">
                    <a16:creationId xmlns:a16="http://schemas.microsoft.com/office/drawing/2014/main" id="{4622A69C-EA76-4089-8976-736356656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2850" y="1960563"/>
                <a:ext cx="0" cy="3186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5" name="Line 373">
                <a:extLst>
                  <a:ext uri="{FF2B5EF4-FFF2-40B4-BE49-F238E27FC236}">
                    <a16:creationId xmlns:a16="http://schemas.microsoft.com/office/drawing/2014/main" id="{6B157950-7F6B-4F79-BAC6-4747521074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51466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6" name="Line 374">
                <a:extLst>
                  <a:ext uri="{FF2B5EF4-FFF2-40B4-BE49-F238E27FC236}">
                    <a16:creationId xmlns:a16="http://schemas.microsoft.com/office/drawing/2014/main" id="{B43D3988-BC19-42B3-91FE-5F4153250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9879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7" name="Line 375">
                <a:extLst>
                  <a:ext uri="{FF2B5EF4-FFF2-40B4-BE49-F238E27FC236}">
                    <a16:creationId xmlns:a16="http://schemas.microsoft.com/office/drawing/2014/main" id="{E8C5FB38-5F48-4671-B586-9745EFAEBD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8275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8" name="Line 376">
                <a:extLst>
                  <a:ext uri="{FF2B5EF4-FFF2-40B4-BE49-F238E27FC236}">
                    <a16:creationId xmlns:a16="http://schemas.microsoft.com/office/drawing/2014/main" id="{EAFAB29E-25C6-4D78-955F-DEC94EE6D3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6688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9" name="Line 377">
                <a:extLst>
                  <a:ext uri="{FF2B5EF4-FFF2-40B4-BE49-F238E27FC236}">
                    <a16:creationId xmlns:a16="http://schemas.microsoft.com/office/drawing/2014/main" id="{98B140AE-60C8-4C1C-A814-49275A8D0A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5085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0" name="Line 378">
                <a:extLst>
                  <a:ext uri="{FF2B5EF4-FFF2-40B4-BE49-F238E27FC236}">
                    <a16:creationId xmlns:a16="http://schemas.microsoft.com/office/drawing/2014/main" id="{45C9ADCB-521F-46F8-9A3C-750824A498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349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1" name="Line 379">
                <a:extLst>
                  <a:ext uri="{FF2B5EF4-FFF2-40B4-BE49-F238E27FC236}">
                    <a16:creationId xmlns:a16="http://schemas.microsoft.com/office/drawing/2014/main" id="{16266416-DE92-4A87-803E-32521B064F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1910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2" name="Line 380">
                <a:extLst>
                  <a:ext uri="{FF2B5EF4-FFF2-40B4-BE49-F238E27FC236}">
                    <a16:creationId xmlns:a16="http://schemas.microsoft.com/office/drawing/2014/main" id="{A7F10B0B-FBB3-4979-9FE2-BCB791965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40306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3" name="Line 381">
                <a:extLst>
                  <a:ext uri="{FF2B5EF4-FFF2-40B4-BE49-F238E27FC236}">
                    <a16:creationId xmlns:a16="http://schemas.microsoft.com/office/drawing/2014/main" id="{7ABEAD15-1650-410B-8975-49751DFBB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8719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4" name="Line 382">
                <a:extLst>
                  <a:ext uri="{FF2B5EF4-FFF2-40B4-BE49-F238E27FC236}">
                    <a16:creationId xmlns:a16="http://schemas.microsoft.com/office/drawing/2014/main" id="{DBB93673-1720-48C6-AA60-D3E0769766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7131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5" name="Line 383">
                <a:extLst>
                  <a:ext uri="{FF2B5EF4-FFF2-40B4-BE49-F238E27FC236}">
                    <a16:creationId xmlns:a16="http://schemas.microsoft.com/office/drawing/2014/main" id="{2F6CCF99-E1D2-424B-B52B-D9C42F200F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5528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6" name="Line 384">
                <a:extLst>
                  <a:ext uri="{FF2B5EF4-FFF2-40B4-BE49-F238E27FC236}">
                    <a16:creationId xmlns:a16="http://schemas.microsoft.com/office/drawing/2014/main" id="{C4974106-0328-4F03-BFC0-5EA69D6B80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394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7" name="Line 385">
                <a:extLst>
                  <a:ext uri="{FF2B5EF4-FFF2-40B4-BE49-F238E27FC236}">
                    <a16:creationId xmlns:a16="http://schemas.microsoft.com/office/drawing/2014/main" id="{DBDC61E6-952A-4B68-BA5E-1585E53EB3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235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8" name="Line 386">
                <a:extLst>
                  <a:ext uri="{FF2B5EF4-FFF2-40B4-BE49-F238E27FC236}">
                    <a16:creationId xmlns:a16="http://schemas.microsoft.com/office/drawing/2014/main" id="{788EBF51-E11B-4106-B863-C330888BDF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30749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9" name="Line 387">
                <a:extLst>
                  <a:ext uri="{FF2B5EF4-FFF2-40B4-BE49-F238E27FC236}">
                    <a16:creationId xmlns:a16="http://schemas.microsoft.com/office/drawing/2014/main" id="{E04E74E2-477D-4E54-9E7E-71EF636541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91623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0" name="Line 388">
                <a:extLst>
                  <a:ext uri="{FF2B5EF4-FFF2-40B4-BE49-F238E27FC236}">
                    <a16:creationId xmlns:a16="http://schemas.microsoft.com/office/drawing/2014/main" id="{9DA65828-0D0A-47B0-A471-E8263CD539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757489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1" name="Line 389">
                <a:extLst>
                  <a:ext uri="{FF2B5EF4-FFF2-40B4-BE49-F238E27FC236}">
                    <a16:creationId xmlns:a16="http://schemas.microsoft.com/office/drawing/2014/main" id="{7346DD08-EEB1-4424-919D-79746F5CFC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5971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2" name="Line 390">
                <a:extLst>
                  <a:ext uri="{FF2B5EF4-FFF2-40B4-BE49-F238E27FC236}">
                    <a16:creationId xmlns:a16="http://schemas.microsoft.com/office/drawing/2014/main" id="{3F95A507-590F-4145-8EB6-287EA5BFF4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4384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3" name="Line 391">
                <a:extLst>
                  <a:ext uri="{FF2B5EF4-FFF2-40B4-BE49-F238E27FC236}">
                    <a16:creationId xmlns:a16="http://schemas.microsoft.com/office/drawing/2014/main" id="{95D509EA-668C-4344-81BE-254E9BF169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2780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4" name="Line 392">
                <a:extLst>
                  <a:ext uri="{FF2B5EF4-FFF2-40B4-BE49-F238E27FC236}">
                    <a16:creationId xmlns:a16="http://schemas.microsoft.com/office/drawing/2014/main" id="{0585E64F-BBA0-49A8-9E81-32CC0E2A4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211931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5" name="Line 393">
                <a:extLst>
                  <a:ext uri="{FF2B5EF4-FFF2-40B4-BE49-F238E27FC236}">
                    <a16:creationId xmlns:a16="http://schemas.microsoft.com/office/drawing/2014/main" id="{A82D7432-E011-4027-9ADB-269E3C3AE6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2851" y="1960564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6" name="Rectangle 395">
                <a:extLst>
                  <a:ext uri="{FF2B5EF4-FFF2-40B4-BE49-F238E27FC236}">
                    <a16:creationId xmlns:a16="http://schemas.microsoft.com/office/drawing/2014/main" id="{5671F40C-D733-4F53-96F3-C7F5D90FC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9464" y="1828801"/>
                <a:ext cx="26218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dirty="0">
                    <a:solidFill>
                      <a:srgbClr val="800000"/>
                    </a:solidFill>
                    <a:latin typeface="Arial" panose="020B0604020202020204" pitchFamily="34" charset="0"/>
                  </a:rPr>
                  <a:t>7337</a:t>
                </a:r>
                <a:endParaRPr lang="en-US" altLang="en-US" sz="506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07" name="Rectangle 396">
                <a:extLst>
                  <a:ext uri="{FF2B5EF4-FFF2-40B4-BE49-F238E27FC236}">
                    <a16:creationId xmlns:a16="http://schemas.microsoft.com/office/drawing/2014/main" id="{1D0F735D-0BB5-4862-885A-73FD47A860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3414" y="2487613"/>
                <a:ext cx="26218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>
                    <a:solidFill>
                      <a:srgbClr val="800000"/>
                    </a:solidFill>
                    <a:latin typeface="Arial" panose="020B0604020202020204" pitchFamily="34" charset="0"/>
                  </a:rPr>
                  <a:t>7276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408" name="Rectangle 397">
                <a:extLst>
                  <a:ext uri="{FF2B5EF4-FFF2-40B4-BE49-F238E27FC236}">
                    <a16:creationId xmlns:a16="http://schemas.microsoft.com/office/drawing/2014/main" id="{4657F251-9344-4F3E-9B91-A29BC8BD1A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5263" y="3521076"/>
                <a:ext cx="26218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dirty="0">
                    <a:solidFill>
                      <a:srgbClr val="800000"/>
                    </a:solidFill>
                    <a:latin typeface="Arial" panose="020B0604020202020204" pitchFamily="34" charset="0"/>
                  </a:rPr>
                  <a:t>7841</a:t>
                </a:r>
                <a:endParaRPr lang="en-US" altLang="en-US" sz="506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09" name="Rectangle 399">
                <a:extLst>
                  <a:ext uri="{FF2B5EF4-FFF2-40B4-BE49-F238E27FC236}">
                    <a16:creationId xmlns:a16="http://schemas.microsoft.com/office/drawing/2014/main" id="{1B1DB3B1-9999-4298-8247-9BE929FC9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06386" y="3986214"/>
                <a:ext cx="26218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 dirty="0">
                    <a:solidFill>
                      <a:srgbClr val="800000"/>
                    </a:solidFill>
                    <a:latin typeface="Arial" panose="020B0604020202020204" pitchFamily="34" charset="0"/>
                  </a:rPr>
                  <a:t>9780</a:t>
                </a:r>
                <a:endParaRPr lang="en-US" altLang="en-US" sz="506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10" name="Rectangle 400">
                <a:extLst>
                  <a:ext uri="{FF2B5EF4-FFF2-40B4-BE49-F238E27FC236}">
                    <a16:creationId xmlns:a16="http://schemas.microsoft.com/office/drawing/2014/main" id="{D385AD2E-83F7-4564-9C68-EF804574AD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5088" y="4051300"/>
                <a:ext cx="205184" cy="1078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94">
                    <a:solidFill>
                      <a:srgbClr val="800000"/>
                    </a:solidFill>
                    <a:latin typeface="Arial" panose="020B0604020202020204" pitchFamily="34" charset="0"/>
                  </a:rPr>
                  <a:t>2508</a:t>
                </a:r>
                <a:endParaRPr lang="en-US" altLang="en-US" sz="1013">
                  <a:latin typeface="Arial" panose="020B0604020202020204" pitchFamily="34" charset="0"/>
                </a:endParaRPr>
              </a:p>
            </p:txBody>
          </p:sp>
          <p:sp>
            <p:nvSpPr>
              <p:cNvPr id="2411" name="Rectangle 401">
                <a:extLst>
                  <a:ext uri="{FF2B5EF4-FFF2-40B4-BE49-F238E27FC236}">
                    <a16:creationId xmlns:a16="http://schemas.microsoft.com/office/drawing/2014/main" id="{A66A933B-7E8C-4405-8AF5-53FD7EBD87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3364" y="4133851"/>
                <a:ext cx="327726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>
                    <a:solidFill>
                      <a:srgbClr val="800000"/>
                    </a:solidFill>
                    <a:latin typeface="Arial" panose="020B0604020202020204" pitchFamily="34" charset="0"/>
                  </a:rPr>
                  <a:t>12187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412" name="Rectangle 403">
                <a:extLst>
                  <a:ext uri="{FF2B5EF4-FFF2-40B4-BE49-F238E27FC236}">
                    <a16:creationId xmlns:a16="http://schemas.microsoft.com/office/drawing/2014/main" id="{665952BE-D549-4219-B7AA-7E71AC17B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8015" y="4525963"/>
                <a:ext cx="205184" cy="1078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94" dirty="0">
                    <a:solidFill>
                      <a:srgbClr val="800000"/>
                    </a:solidFill>
                    <a:latin typeface="Arial" panose="020B0604020202020204" pitchFamily="34" charset="0"/>
                  </a:rPr>
                  <a:t>9542</a:t>
                </a:r>
                <a:endParaRPr lang="en-US" altLang="en-US" sz="1013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13" name="Rectangle 404">
                <a:extLst>
                  <a:ext uri="{FF2B5EF4-FFF2-40B4-BE49-F238E27FC236}">
                    <a16:creationId xmlns:a16="http://schemas.microsoft.com/office/drawing/2014/main" id="{ECAE6B9B-5CFF-4572-8A6B-DCFE27A15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4350" y="4572000"/>
                <a:ext cx="26218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>
                    <a:solidFill>
                      <a:srgbClr val="800000"/>
                    </a:solidFill>
                    <a:latin typeface="Arial" panose="020B0604020202020204" pitchFamily="34" charset="0"/>
                  </a:rPr>
                  <a:t>3643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414" name="Rectangle 406">
                <a:extLst>
                  <a:ext uri="{FF2B5EF4-FFF2-40B4-BE49-F238E27FC236}">
                    <a16:creationId xmlns:a16="http://schemas.microsoft.com/office/drawing/2014/main" id="{7A980747-BF89-47F4-9BEF-BA52BE80CB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7302" y="4591051"/>
                <a:ext cx="262180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>
                    <a:solidFill>
                      <a:srgbClr val="800000"/>
                    </a:solidFill>
                    <a:latin typeface="Arial" panose="020B0604020202020204" pitchFamily="34" charset="0"/>
                  </a:rPr>
                  <a:t>5458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415" name="Rectangle 407">
                <a:extLst>
                  <a:ext uri="{FF2B5EF4-FFF2-40B4-BE49-F238E27FC236}">
                    <a16:creationId xmlns:a16="http://schemas.microsoft.com/office/drawing/2014/main" id="{02220288-AF93-43A1-BA1D-351185D476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5099" y="4791076"/>
                <a:ext cx="205184" cy="1078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94">
                    <a:solidFill>
                      <a:srgbClr val="800000"/>
                    </a:solidFill>
                    <a:latin typeface="Arial" panose="020B0604020202020204" pitchFamily="34" charset="0"/>
                  </a:rPr>
                  <a:t>8855</a:t>
                </a:r>
                <a:endParaRPr lang="en-US" altLang="en-US" sz="1013">
                  <a:latin typeface="Arial" panose="020B0604020202020204" pitchFamily="34" charset="0"/>
                </a:endParaRPr>
              </a:p>
            </p:txBody>
          </p:sp>
          <p:sp>
            <p:nvSpPr>
              <p:cNvPr id="2416" name="Rectangle 408">
                <a:extLst>
                  <a:ext uri="{FF2B5EF4-FFF2-40B4-BE49-F238E27FC236}">
                    <a16:creationId xmlns:a16="http://schemas.microsoft.com/office/drawing/2014/main" id="{05BE9D54-B818-49F0-BCA6-9D4F0C081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5951" y="4800599"/>
                <a:ext cx="205184" cy="1078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94">
                    <a:solidFill>
                      <a:srgbClr val="800000"/>
                    </a:solidFill>
                    <a:latin typeface="Arial" panose="020B0604020202020204" pitchFamily="34" charset="0"/>
                  </a:rPr>
                  <a:t>6858</a:t>
                </a:r>
                <a:endParaRPr lang="en-US" altLang="en-US" sz="1013">
                  <a:latin typeface="Arial" panose="020B0604020202020204" pitchFamily="34" charset="0"/>
                </a:endParaRPr>
              </a:p>
            </p:txBody>
          </p:sp>
          <p:sp>
            <p:nvSpPr>
              <p:cNvPr id="2417" name="Rectangle 410">
                <a:extLst>
                  <a:ext uri="{FF2B5EF4-FFF2-40B4-BE49-F238E27FC236}">
                    <a16:creationId xmlns:a16="http://schemas.microsoft.com/office/drawing/2014/main" id="{2C849F2F-FDF6-4107-B0DC-2864B00984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1312" y="4827588"/>
                <a:ext cx="205184" cy="1078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94">
                    <a:solidFill>
                      <a:srgbClr val="800000"/>
                    </a:solidFill>
                    <a:latin typeface="Arial" panose="020B0604020202020204" pitchFamily="34" charset="0"/>
                  </a:rPr>
                  <a:t>6258</a:t>
                </a:r>
                <a:endParaRPr lang="en-US" altLang="en-US" sz="1013">
                  <a:latin typeface="Arial" panose="020B0604020202020204" pitchFamily="34" charset="0"/>
                </a:endParaRPr>
              </a:p>
            </p:txBody>
          </p:sp>
          <p:sp>
            <p:nvSpPr>
              <p:cNvPr id="2418" name="Rectangle 413">
                <a:extLst>
                  <a:ext uri="{FF2B5EF4-FFF2-40B4-BE49-F238E27FC236}">
                    <a16:creationId xmlns:a16="http://schemas.microsoft.com/office/drawing/2014/main" id="{FB078B23-56D5-4BB1-B884-9784CDB5CD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35889" y="4846638"/>
                <a:ext cx="327726" cy="138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506">
                    <a:solidFill>
                      <a:srgbClr val="800000"/>
                    </a:solidFill>
                    <a:latin typeface="Arial" panose="020B0604020202020204" pitchFamily="34" charset="0"/>
                  </a:rPr>
                  <a:t>14951</a:t>
                </a:r>
                <a:endParaRPr lang="en-US" altLang="en-US" sz="506">
                  <a:latin typeface="Arial" panose="020B0604020202020204" pitchFamily="34" charset="0"/>
                </a:endParaRPr>
              </a:p>
            </p:txBody>
          </p:sp>
          <p:sp>
            <p:nvSpPr>
              <p:cNvPr id="2419" name="Rectangle 403">
                <a:extLst>
                  <a:ext uri="{FF2B5EF4-FFF2-40B4-BE49-F238E27FC236}">
                    <a16:creationId xmlns:a16="http://schemas.microsoft.com/office/drawing/2014/main" id="{820C34D3-1C4E-4A56-AEA4-A8E628E772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4223" y="4607179"/>
                <a:ext cx="205184" cy="1078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94" dirty="0">
                    <a:solidFill>
                      <a:srgbClr val="800000"/>
                    </a:solidFill>
                    <a:latin typeface="Arial" panose="020B0604020202020204" pitchFamily="34" charset="0"/>
                  </a:rPr>
                  <a:t>9278</a:t>
                </a:r>
                <a:endParaRPr lang="en-US" altLang="en-US" sz="1013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1C92193B-55FD-4F1E-A316-856196EAD2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1455" y="3073400"/>
              <a:ext cx="701047" cy="437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800" dirty="0">
                  <a:latin typeface="Arial" panose="020B0604020202020204" pitchFamily="34" charset="0"/>
                </a:rPr>
                <a:t>Plasmid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800" dirty="0">
                  <a:latin typeface="Arial" panose="020B0604020202020204" pitchFamily="34" charset="0"/>
                </a:rPr>
                <a:t>protein</a:t>
              </a: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9FDECCB0-1310-46FD-99DD-10C6990C6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0042" y="1704975"/>
              <a:ext cx="567108" cy="277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13" dirty="0" err="1">
                  <a:latin typeface="Arial" panose="020B0604020202020204" pitchFamily="34" charset="0"/>
                </a:rPr>
                <a:t>CspE</a:t>
              </a:r>
              <a:endParaRPr lang="en-US" altLang="en-US" sz="1013" dirty="0">
                <a:latin typeface="Arial" panose="020B0604020202020204" pitchFamily="34" charset="0"/>
              </a:endParaRP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70F80898-87AD-4F7B-B572-B7098EA5D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8004" y="2362200"/>
              <a:ext cx="581356" cy="277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13" dirty="0" err="1">
                  <a:latin typeface="Arial" panose="020B0604020202020204" pitchFamily="34" charset="0"/>
                </a:rPr>
                <a:t>CspC</a:t>
              </a:r>
              <a:endParaRPr lang="en-US" altLang="en-US" sz="1013" dirty="0">
                <a:latin typeface="Arial" panose="020B0604020202020204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C8E3C291-A515-4F26-BBC7-CBDF10051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5380" y="3740150"/>
              <a:ext cx="128242" cy="277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13">
                  <a:latin typeface="Arial" panose="020B0604020202020204" pitchFamily="34" charset="0"/>
                </a:rPr>
                <a:t>?</a:t>
              </a:r>
            </a:p>
          </p:txBody>
        </p:sp>
        <p:sp>
          <p:nvSpPr>
            <p:cNvPr id="373" name="Rectangle 403">
              <a:extLst>
                <a:ext uri="{FF2B5EF4-FFF2-40B4-BE49-F238E27FC236}">
                  <a16:creationId xmlns:a16="http://schemas.microsoft.com/office/drawing/2014/main" id="{1D7B9B4F-B57F-4290-BBC7-0EC0F13C1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9135" y="4322967"/>
              <a:ext cx="205184" cy="107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94" dirty="0">
                  <a:solidFill>
                    <a:srgbClr val="800000"/>
                  </a:solidFill>
                  <a:latin typeface="Arial" panose="020B0604020202020204" pitchFamily="34" charset="0"/>
                </a:rPr>
                <a:t>9655</a:t>
              </a:r>
              <a:endParaRPr lang="en-US" altLang="en-US" sz="1013" dirty="0">
                <a:latin typeface="Arial" panose="020B0604020202020204" pitchFamily="34" charset="0"/>
              </a:endParaRP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DC00506F-FB70-4EAD-A31D-501F54616443}"/>
                </a:ext>
              </a:extLst>
            </p:cNvPr>
            <p:cNvCxnSpPr>
              <a:cxnSpLocks noChangeAspect="1"/>
            </p:cNvCxnSpPr>
            <p:nvPr/>
          </p:nvCxnSpPr>
          <p:spPr>
            <a:xfrm rot="2700000">
              <a:off x="5508962" y="4516889"/>
              <a:ext cx="442571" cy="442571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none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5" name="Group 374">
            <a:extLst>
              <a:ext uri="{FF2B5EF4-FFF2-40B4-BE49-F238E27FC236}">
                <a16:creationId xmlns:a16="http://schemas.microsoft.com/office/drawing/2014/main" id="{1AEE2B8A-6964-4F5C-9767-4729F833F022}"/>
              </a:ext>
            </a:extLst>
          </p:cNvPr>
          <p:cNvGrpSpPr/>
          <p:nvPr/>
        </p:nvGrpSpPr>
        <p:grpSpPr>
          <a:xfrm>
            <a:off x="514350" y="3055229"/>
            <a:ext cx="5853303" cy="2634842"/>
            <a:chOff x="914400" y="1134182"/>
            <a:chExt cx="10405872" cy="4684162"/>
          </a:xfrm>
        </p:grpSpPr>
        <p:grpSp>
          <p:nvGrpSpPr>
            <p:cNvPr id="376" name="Group 375">
              <a:extLst>
                <a:ext uri="{FF2B5EF4-FFF2-40B4-BE49-F238E27FC236}">
                  <a16:creationId xmlns:a16="http://schemas.microsoft.com/office/drawing/2014/main" id="{94A7ED55-D148-41CA-BF48-90D03E50E35F}"/>
                </a:ext>
              </a:extLst>
            </p:cNvPr>
            <p:cNvGrpSpPr/>
            <p:nvPr/>
          </p:nvGrpSpPr>
          <p:grpSpPr>
            <a:xfrm>
              <a:off x="914400" y="1134182"/>
              <a:ext cx="10405872" cy="4684162"/>
              <a:chOff x="914400" y="1134182"/>
              <a:chExt cx="10405872" cy="4684162"/>
            </a:xfrm>
          </p:grpSpPr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F9401E49-382C-4F1E-8E1A-34C88F20F58B}"/>
                  </a:ext>
                </a:extLst>
              </p:cNvPr>
              <p:cNvGrpSpPr/>
              <p:nvPr/>
            </p:nvGrpSpPr>
            <p:grpSpPr>
              <a:xfrm>
                <a:off x="914400" y="1134182"/>
                <a:ext cx="10405872" cy="4684162"/>
                <a:chOff x="914400" y="1134182"/>
                <a:chExt cx="10405872" cy="4684162"/>
              </a:xfrm>
            </p:grpSpPr>
            <p:grpSp>
              <p:nvGrpSpPr>
                <p:cNvPr id="380" name="Group 379">
                  <a:extLst>
                    <a:ext uri="{FF2B5EF4-FFF2-40B4-BE49-F238E27FC236}">
                      <a16:creationId xmlns:a16="http://schemas.microsoft.com/office/drawing/2014/main" id="{F51FA0C4-A22E-449C-BA82-DDD2551D33DD}"/>
                    </a:ext>
                  </a:extLst>
                </p:cNvPr>
                <p:cNvGrpSpPr/>
                <p:nvPr/>
              </p:nvGrpSpPr>
              <p:grpSpPr>
                <a:xfrm>
                  <a:off x="1751875" y="1665659"/>
                  <a:ext cx="8638647" cy="4152685"/>
                  <a:chOff x="1581059" y="1665659"/>
                  <a:chExt cx="8638647" cy="4152685"/>
                </a:xfrm>
              </p:grpSpPr>
              <p:sp>
                <p:nvSpPr>
                  <p:cNvPr id="382" name="Rectangle 8">
                    <a:extLst>
                      <a:ext uri="{FF2B5EF4-FFF2-40B4-BE49-F238E27FC236}">
                        <a16:creationId xmlns:a16="http://schemas.microsoft.com/office/drawing/2014/main" id="{CDD529B5-C1F1-40E5-BCF5-64311733ED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68525" y="2136775"/>
                    <a:ext cx="7786688" cy="3279775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383" name="TextBox 419">
                    <a:extLst>
                      <a:ext uri="{FF2B5EF4-FFF2-40B4-BE49-F238E27FC236}">
                        <a16:creationId xmlns:a16="http://schemas.microsoft.com/office/drawing/2014/main" id="{FDF42274-677D-4D72-BAD0-3C6F5494B2C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08330" y="4676322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31</a:t>
                    </a:r>
                  </a:p>
                </p:txBody>
              </p:sp>
              <p:sp>
                <p:nvSpPr>
                  <p:cNvPr id="384" name="TextBox 1">
                    <a:extLst>
                      <a:ext uri="{FF2B5EF4-FFF2-40B4-BE49-F238E27FC236}">
                        <a16:creationId xmlns:a16="http://schemas.microsoft.com/office/drawing/2014/main" id="{5EC4293C-915A-4E72-AD49-AFB37E1FF67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83065" y="1665659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56</a:t>
                    </a:r>
                  </a:p>
                </p:txBody>
              </p:sp>
              <p:sp>
                <p:nvSpPr>
                  <p:cNvPr id="385" name="TextBox 409">
                    <a:extLst>
                      <a:ext uri="{FF2B5EF4-FFF2-40B4-BE49-F238E27FC236}">
                        <a16:creationId xmlns:a16="http://schemas.microsoft.com/office/drawing/2014/main" id="{86CF4582-4B6B-41B5-90A3-FEB770C6B93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87133" y="2910350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57</a:t>
                    </a:r>
                  </a:p>
                </p:txBody>
              </p:sp>
              <p:sp>
                <p:nvSpPr>
                  <p:cNvPr id="386" name="TextBox 410">
                    <a:extLst>
                      <a:ext uri="{FF2B5EF4-FFF2-40B4-BE49-F238E27FC236}">
                        <a16:creationId xmlns:a16="http://schemas.microsoft.com/office/drawing/2014/main" id="{331FA66A-F0F0-4012-819C-4610AA94D12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18009" y="3647566"/>
                    <a:ext cx="196636" cy="33331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60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endPara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7" name="TextBox 411">
                    <a:extLst>
                      <a:ext uri="{FF2B5EF4-FFF2-40B4-BE49-F238E27FC236}">
                        <a16:creationId xmlns:a16="http://schemas.microsoft.com/office/drawing/2014/main" id="{5C88F9F1-08F4-40C6-8E99-4D225D67EC7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976649" y="3337558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43</a:t>
                    </a:r>
                  </a:p>
                </p:txBody>
              </p:sp>
              <p:sp>
                <p:nvSpPr>
                  <p:cNvPr id="388" name="TextBox 412">
                    <a:extLst>
                      <a:ext uri="{FF2B5EF4-FFF2-40B4-BE49-F238E27FC236}">
                        <a16:creationId xmlns:a16="http://schemas.microsoft.com/office/drawing/2014/main" id="{F9C1C64D-EE2E-496A-9475-920703EC4AF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17873" y="3386262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35</a:t>
                    </a:r>
                  </a:p>
                </p:txBody>
              </p:sp>
              <p:sp>
                <p:nvSpPr>
                  <p:cNvPr id="389" name="TextBox 413">
                    <a:extLst>
                      <a:ext uri="{FF2B5EF4-FFF2-40B4-BE49-F238E27FC236}">
                        <a16:creationId xmlns:a16="http://schemas.microsoft.com/office/drawing/2014/main" id="{0FE5292A-7502-4CF2-9FD2-324331F6680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60911" y="4068823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</a:t>
                    </a:r>
                  </a:p>
                </p:txBody>
              </p:sp>
              <p:sp>
                <p:nvSpPr>
                  <p:cNvPr id="390" name="TextBox 414">
                    <a:extLst>
                      <a:ext uri="{FF2B5EF4-FFF2-40B4-BE49-F238E27FC236}">
                        <a16:creationId xmlns:a16="http://schemas.microsoft.com/office/drawing/2014/main" id="{00027B00-A206-47BF-AADF-1F2B6D93FF0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7794" y="4233015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14</a:t>
                    </a:r>
                  </a:p>
                </p:txBody>
              </p:sp>
              <p:sp>
                <p:nvSpPr>
                  <p:cNvPr id="391" name="TextBox 415">
                    <a:extLst>
                      <a:ext uri="{FF2B5EF4-FFF2-40B4-BE49-F238E27FC236}">
                        <a16:creationId xmlns:a16="http://schemas.microsoft.com/office/drawing/2014/main" id="{184BC71A-6704-49AB-9297-61162EF9FAF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865641" y="3265858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78</a:t>
                    </a:r>
                  </a:p>
                </p:txBody>
              </p:sp>
              <p:sp>
                <p:nvSpPr>
                  <p:cNvPr id="392" name="TextBox 416">
                    <a:extLst>
                      <a:ext uri="{FF2B5EF4-FFF2-40B4-BE49-F238E27FC236}">
                        <a16:creationId xmlns:a16="http://schemas.microsoft.com/office/drawing/2014/main" id="{0387E06A-FB8A-4E35-8B0C-41F6F1BE4C0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67300" y="3615462"/>
                    <a:ext cx="195252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74</a:t>
                    </a:r>
                  </a:p>
                </p:txBody>
              </p:sp>
              <p:sp>
                <p:nvSpPr>
                  <p:cNvPr id="393" name="TextBox 417">
                    <a:extLst>
                      <a:ext uri="{FF2B5EF4-FFF2-40B4-BE49-F238E27FC236}">
                        <a16:creationId xmlns:a16="http://schemas.microsoft.com/office/drawing/2014/main" id="{F97004B4-9A7C-44D8-A580-4BBBBB52A33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64977" y="3985703"/>
                    <a:ext cx="195252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69</a:t>
                    </a:r>
                  </a:p>
                </p:txBody>
              </p:sp>
              <p:sp>
                <p:nvSpPr>
                  <p:cNvPr id="394" name="TextBox 418">
                    <a:extLst>
                      <a:ext uri="{FF2B5EF4-FFF2-40B4-BE49-F238E27FC236}">
                        <a16:creationId xmlns:a16="http://schemas.microsoft.com/office/drawing/2014/main" id="{0A19EFC3-B198-4E77-8026-87B28C26285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797588" y="4254869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67</a:t>
                    </a:r>
                  </a:p>
                </p:txBody>
              </p:sp>
              <p:sp>
                <p:nvSpPr>
                  <p:cNvPr id="395" name="TextBox 420">
                    <a:extLst>
                      <a:ext uri="{FF2B5EF4-FFF2-40B4-BE49-F238E27FC236}">
                        <a16:creationId xmlns:a16="http://schemas.microsoft.com/office/drawing/2014/main" id="{DF836CDB-126D-46D3-AC28-10D9398AD3F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306610" y="4533300"/>
                    <a:ext cx="195252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70</a:t>
                    </a:r>
                  </a:p>
                </p:txBody>
              </p:sp>
              <p:sp>
                <p:nvSpPr>
                  <p:cNvPr id="396" name="TextBox 425">
                    <a:extLst>
                      <a:ext uri="{FF2B5EF4-FFF2-40B4-BE49-F238E27FC236}">
                        <a16:creationId xmlns:a16="http://schemas.microsoft.com/office/drawing/2014/main" id="{89F338E3-EB08-4C45-8BC5-93DA7C01586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832329" y="3573216"/>
                    <a:ext cx="196636" cy="1999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3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  <a:r>
                      <a:rPr lang="en-US" altLang="en-US" sz="73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70</a:t>
                    </a:r>
                  </a:p>
                </p:txBody>
              </p:sp>
              <p:sp>
                <p:nvSpPr>
                  <p:cNvPr id="397" name="Line 9">
                    <a:extLst>
                      <a:ext uri="{FF2B5EF4-FFF2-40B4-BE49-F238E27FC236}">
                        <a16:creationId xmlns:a16="http://schemas.microsoft.com/office/drawing/2014/main" id="{8A8A5993-F1AB-4E58-B90C-74ACEB13833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398" name="Line 10">
                    <a:extLst>
                      <a:ext uri="{FF2B5EF4-FFF2-40B4-BE49-F238E27FC236}">
                        <a16:creationId xmlns:a16="http://schemas.microsoft.com/office/drawing/2014/main" id="{0CDF531E-5A9D-41B7-8182-57EAA889546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0" cy="142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399" name="Line 11">
                    <a:extLst>
                      <a:ext uri="{FF2B5EF4-FFF2-40B4-BE49-F238E27FC236}">
                        <a16:creationId xmlns:a16="http://schemas.microsoft.com/office/drawing/2014/main" id="{A6788681-B283-4284-8CFB-BF994D7C779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0" cy="793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0" name="Line 12">
                    <a:extLst>
                      <a:ext uri="{FF2B5EF4-FFF2-40B4-BE49-F238E27FC236}">
                        <a16:creationId xmlns:a16="http://schemas.microsoft.com/office/drawing/2014/main" id="{C661C6BB-E13C-46BC-B0A6-E620EE9535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0" cy="142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1" name="Line 13">
                    <a:extLst>
                      <a:ext uri="{FF2B5EF4-FFF2-40B4-BE49-F238E27FC236}">
                        <a16:creationId xmlns:a16="http://schemas.microsoft.com/office/drawing/2014/main" id="{77CDBD8B-39CD-4CF4-AB4C-6E9F6B271D4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0" cy="793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2" name="Line 14">
                    <a:extLst>
                      <a:ext uri="{FF2B5EF4-FFF2-40B4-BE49-F238E27FC236}">
                        <a16:creationId xmlns:a16="http://schemas.microsoft.com/office/drawing/2014/main" id="{B94E5A50-C1B6-48A4-B78C-AB95EF32B4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0" cy="142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3" name="Line 15">
                    <a:extLst>
                      <a:ext uri="{FF2B5EF4-FFF2-40B4-BE49-F238E27FC236}">
                        <a16:creationId xmlns:a16="http://schemas.microsoft.com/office/drawing/2014/main" id="{EC293641-08C0-4208-AAC3-BA0240B5440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0" cy="793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4" name="Line 16">
                    <a:extLst>
                      <a:ext uri="{FF2B5EF4-FFF2-40B4-BE49-F238E27FC236}">
                        <a16:creationId xmlns:a16="http://schemas.microsoft.com/office/drawing/2014/main" id="{02C94A3F-8052-4373-A98D-E971F6E7793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0" cy="142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5" name="Line 17">
                    <a:extLst>
                      <a:ext uri="{FF2B5EF4-FFF2-40B4-BE49-F238E27FC236}">
                        <a16:creationId xmlns:a16="http://schemas.microsoft.com/office/drawing/2014/main" id="{61B3804E-2BA7-4E55-8060-99440AA000C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0" cy="793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6" name="Line 18">
                    <a:extLst>
                      <a:ext uri="{FF2B5EF4-FFF2-40B4-BE49-F238E27FC236}">
                        <a16:creationId xmlns:a16="http://schemas.microsoft.com/office/drawing/2014/main" id="{CDB2A39E-B392-4A1F-BB8E-7626D40AD86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0" cy="142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7" name="Line 19">
                    <a:extLst>
                      <a:ext uri="{FF2B5EF4-FFF2-40B4-BE49-F238E27FC236}">
                        <a16:creationId xmlns:a16="http://schemas.microsoft.com/office/drawing/2014/main" id="{A8EC22B0-C7B2-49C4-BCF7-CDBA0123B21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0" cy="793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8" name="Line 20">
                    <a:extLst>
                      <a:ext uri="{FF2B5EF4-FFF2-40B4-BE49-F238E27FC236}">
                        <a16:creationId xmlns:a16="http://schemas.microsoft.com/office/drawing/2014/main" id="{3910C4E3-A80D-4E82-8BE2-D7C80372564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0" cy="142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09" name="Rectangle 21">
                    <a:extLst>
                      <a:ext uri="{FF2B5EF4-FFF2-40B4-BE49-F238E27FC236}">
                        <a16:creationId xmlns:a16="http://schemas.microsoft.com/office/drawing/2014/main" id="{B158D8A6-6878-4B09-AA43-4A8CD98ECCA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22488" y="5438775"/>
                    <a:ext cx="65547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9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0" name="Rectangle 22">
                    <a:extLst>
                      <a:ext uri="{FF2B5EF4-FFF2-40B4-BE49-F238E27FC236}">
                        <a16:creationId xmlns:a16="http://schemas.microsoft.com/office/drawing/2014/main" id="{398A3D0F-9347-42C7-B3F7-0270211E859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09976" y="5438775"/>
                    <a:ext cx="26218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2073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1" name="Rectangle 23">
                    <a:extLst>
                      <a:ext uri="{FF2B5EF4-FFF2-40B4-BE49-F238E27FC236}">
                        <a16:creationId xmlns:a16="http://schemas.microsoft.com/office/drawing/2014/main" id="{4D8B6CCB-D791-4A8D-9E53-218DB876E2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68900" y="5438775"/>
                    <a:ext cx="26218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4137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2" name="Rectangle 24">
                    <a:extLst>
                      <a:ext uri="{FF2B5EF4-FFF2-40B4-BE49-F238E27FC236}">
                        <a16:creationId xmlns:a16="http://schemas.microsoft.com/office/drawing/2014/main" id="{560ECF59-C3D1-466F-9CE3-1FCE707C2CE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29412" y="5438775"/>
                    <a:ext cx="26218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6201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3" name="Rectangle 25">
                    <a:extLst>
                      <a:ext uri="{FF2B5EF4-FFF2-40B4-BE49-F238E27FC236}">
                        <a16:creationId xmlns:a16="http://schemas.microsoft.com/office/drawing/2014/main" id="{62E7CBEB-6B35-4D93-AE99-575DB02131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288338" y="5438775"/>
                    <a:ext cx="26218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8265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4" name="Rectangle 26">
                    <a:extLst>
                      <a:ext uri="{FF2B5EF4-FFF2-40B4-BE49-F238E27FC236}">
                        <a16:creationId xmlns:a16="http://schemas.microsoft.com/office/drawing/2014/main" id="{CFA52B96-C973-41A2-95C1-E2140A0EB78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823449" y="5438775"/>
                    <a:ext cx="32772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10329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5" name="Rectangle 27">
                    <a:extLst>
                      <a:ext uri="{FF2B5EF4-FFF2-40B4-BE49-F238E27FC236}">
                        <a16:creationId xmlns:a16="http://schemas.microsoft.com/office/drawing/2014/main" id="{62F44166-A17B-404C-B65C-679F0D3BAF4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786438" y="5572124"/>
                    <a:ext cx="330574" cy="2462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</a:rPr>
                      <a:t>m/z</a:t>
                    </a:r>
                    <a:endParaRPr lang="en-US" altLang="en-US" sz="900" i="1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6" name="Line 28">
                    <a:extLst>
                      <a:ext uri="{FF2B5EF4-FFF2-40B4-BE49-F238E27FC236}">
                        <a16:creationId xmlns:a16="http://schemas.microsoft.com/office/drawing/2014/main" id="{0B95796A-473F-4EFE-A488-80DA3532620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17" name="Line 29">
                    <a:extLst>
                      <a:ext uri="{FF2B5EF4-FFF2-40B4-BE49-F238E27FC236}">
                        <a16:creationId xmlns:a16="http://schemas.microsoft.com/office/drawing/2014/main" id="{7AC9050E-5952-4E5F-A269-6EE469E01E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2700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18" name="Rectangle 30">
                    <a:extLst>
                      <a:ext uri="{FF2B5EF4-FFF2-40B4-BE49-F238E27FC236}">
                        <a16:creationId xmlns:a16="http://schemas.microsoft.com/office/drawing/2014/main" id="{9A24276A-30CC-44A6-B838-DCDAECE984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991724" y="2136775"/>
                    <a:ext cx="22798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49.3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9" name="Line 31">
                    <a:extLst>
                      <a:ext uri="{FF2B5EF4-FFF2-40B4-BE49-F238E27FC236}">
                        <a16:creationId xmlns:a16="http://schemas.microsoft.com/office/drawing/2014/main" id="{27BFB22D-6C6E-4F37-96C3-62AAC88E832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0" name="Line 32">
                    <a:extLst>
                      <a:ext uri="{FF2B5EF4-FFF2-40B4-BE49-F238E27FC236}">
                        <a16:creationId xmlns:a16="http://schemas.microsoft.com/office/drawing/2014/main" id="{5331E5DE-87B2-4D1E-BDD3-CC181902A50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5430838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1" name="Line 33">
                    <a:extLst>
                      <a:ext uri="{FF2B5EF4-FFF2-40B4-BE49-F238E27FC236}">
                        <a16:creationId xmlns:a16="http://schemas.microsoft.com/office/drawing/2014/main" id="{A5630FD7-829A-4605-A34F-4C7AF921C29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5267325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2" name="Line 34">
                    <a:extLst>
                      <a:ext uri="{FF2B5EF4-FFF2-40B4-BE49-F238E27FC236}">
                        <a16:creationId xmlns:a16="http://schemas.microsoft.com/office/drawing/2014/main" id="{998E6340-C3C5-4634-83F9-F7F2F50184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5102225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3" name="Line 35">
                    <a:extLst>
                      <a:ext uri="{FF2B5EF4-FFF2-40B4-BE49-F238E27FC236}">
                        <a16:creationId xmlns:a16="http://schemas.microsoft.com/office/drawing/2014/main" id="{0784750E-5508-4ECC-97B7-98EBBAA851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4937125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4" name="Line 36">
                    <a:extLst>
                      <a:ext uri="{FF2B5EF4-FFF2-40B4-BE49-F238E27FC236}">
                        <a16:creationId xmlns:a16="http://schemas.microsoft.com/office/drawing/2014/main" id="{37E447D2-48CF-4330-B80C-985425F3C71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4772025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5" name="Line 37">
                    <a:extLst>
                      <a:ext uri="{FF2B5EF4-FFF2-40B4-BE49-F238E27FC236}">
                        <a16:creationId xmlns:a16="http://schemas.microsoft.com/office/drawing/2014/main" id="{616E6E2B-0DEA-426C-BC10-6233D754464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4608513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6" name="Line 38">
                    <a:extLst>
                      <a:ext uri="{FF2B5EF4-FFF2-40B4-BE49-F238E27FC236}">
                        <a16:creationId xmlns:a16="http://schemas.microsoft.com/office/drawing/2014/main" id="{29089374-9A3C-4999-A280-F8D868097B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4443413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7" name="Line 39">
                    <a:extLst>
                      <a:ext uri="{FF2B5EF4-FFF2-40B4-BE49-F238E27FC236}">
                        <a16:creationId xmlns:a16="http://schemas.microsoft.com/office/drawing/2014/main" id="{A9B73489-09BC-4993-8427-93BCF2C477B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4278313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8" name="Line 40">
                    <a:extLst>
                      <a:ext uri="{FF2B5EF4-FFF2-40B4-BE49-F238E27FC236}">
                        <a16:creationId xmlns:a16="http://schemas.microsoft.com/office/drawing/2014/main" id="{403AC352-EC08-40EC-80D4-0F850E050E9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4113213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29" name="Line 41">
                    <a:extLst>
                      <a:ext uri="{FF2B5EF4-FFF2-40B4-BE49-F238E27FC236}">
                        <a16:creationId xmlns:a16="http://schemas.microsoft.com/office/drawing/2014/main" id="{54FAAAC0-405F-4DDB-827E-090B9230360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3949700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0" name="Line 42">
                    <a:extLst>
                      <a:ext uri="{FF2B5EF4-FFF2-40B4-BE49-F238E27FC236}">
                        <a16:creationId xmlns:a16="http://schemas.microsoft.com/office/drawing/2014/main" id="{7C7D55DC-7050-49C7-A32F-C5075CBC5B4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3784600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1" name="Line 43">
                    <a:extLst>
                      <a:ext uri="{FF2B5EF4-FFF2-40B4-BE49-F238E27FC236}">
                        <a16:creationId xmlns:a16="http://schemas.microsoft.com/office/drawing/2014/main" id="{204F4334-27B7-4374-A6AB-255808187C1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3619500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2" name="Line 44">
                    <a:extLst>
                      <a:ext uri="{FF2B5EF4-FFF2-40B4-BE49-F238E27FC236}">
                        <a16:creationId xmlns:a16="http://schemas.microsoft.com/office/drawing/2014/main" id="{53006079-5933-4BA9-BDDD-D336232F1BA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3454400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3" name="Line 45">
                    <a:extLst>
                      <a:ext uri="{FF2B5EF4-FFF2-40B4-BE49-F238E27FC236}">
                        <a16:creationId xmlns:a16="http://schemas.microsoft.com/office/drawing/2014/main" id="{1E6CA08E-F233-4A82-A696-3D08D4B663A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3290888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4" name="Line 46">
                    <a:extLst>
                      <a:ext uri="{FF2B5EF4-FFF2-40B4-BE49-F238E27FC236}">
                        <a16:creationId xmlns:a16="http://schemas.microsoft.com/office/drawing/2014/main" id="{B7E36AC5-73E1-4CE1-8FBA-49A6707936A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3125788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5" name="Line 47">
                    <a:extLst>
                      <a:ext uri="{FF2B5EF4-FFF2-40B4-BE49-F238E27FC236}">
                        <a16:creationId xmlns:a16="http://schemas.microsoft.com/office/drawing/2014/main" id="{BCC8B7B6-5E66-4CFC-8CFD-4F603242F9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2960688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6" name="Line 48">
                    <a:extLst>
                      <a:ext uri="{FF2B5EF4-FFF2-40B4-BE49-F238E27FC236}">
                        <a16:creationId xmlns:a16="http://schemas.microsoft.com/office/drawing/2014/main" id="{549F1CC5-4A72-499D-AA64-EBDDB2D1780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2795588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7" name="Line 49">
                    <a:extLst>
                      <a:ext uri="{FF2B5EF4-FFF2-40B4-BE49-F238E27FC236}">
                        <a16:creationId xmlns:a16="http://schemas.microsoft.com/office/drawing/2014/main" id="{5DD596A9-5998-4B7F-A2F5-FEDC4CBE2B6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2630488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8" name="Line 50">
                    <a:extLst>
                      <a:ext uri="{FF2B5EF4-FFF2-40B4-BE49-F238E27FC236}">
                        <a16:creationId xmlns:a16="http://schemas.microsoft.com/office/drawing/2014/main" id="{2D22736D-E6AE-4C6C-A980-AED792A2693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2466975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39" name="Line 51">
                    <a:extLst>
                      <a:ext uri="{FF2B5EF4-FFF2-40B4-BE49-F238E27FC236}">
                        <a16:creationId xmlns:a16="http://schemas.microsoft.com/office/drawing/2014/main" id="{919F881C-A6DA-4BB2-ABD2-9A7DA603033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2175" y="2301875"/>
                    <a:ext cx="952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40" name="Line 52">
                    <a:extLst>
                      <a:ext uri="{FF2B5EF4-FFF2-40B4-BE49-F238E27FC236}">
                        <a16:creationId xmlns:a16="http://schemas.microsoft.com/office/drawing/2014/main" id="{0E0E28FD-89D1-4500-A2D6-17E523EB837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55825" y="2136775"/>
                    <a:ext cx="158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41" name="Rectangle 53">
                    <a:extLst>
                      <a:ext uri="{FF2B5EF4-FFF2-40B4-BE49-F238E27FC236}">
                        <a16:creationId xmlns:a16="http://schemas.microsoft.com/office/drawing/2014/main" id="{4EB0237D-2390-431E-B00F-4F6E52D5B52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57400" y="5383213"/>
                    <a:ext cx="65547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2" name="Rectangle 54">
                    <a:extLst>
                      <a:ext uri="{FF2B5EF4-FFF2-40B4-BE49-F238E27FC236}">
                        <a16:creationId xmlns:a16="http://schemas.microsoft.com/office/drawing/2014/main" id="{596D1241-2F79-4DAE-8A57-327E356937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5043487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10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3" name="Rectangle 55">
                    <a:extLst>
                      <a:ext uri="{FF2B5EF4-FFF2-40B4-BE49-F238E27FC236}">
                        <a16:creationId xmlns:a16="http://schemas.microsoft.com/office/drawing/2014/main" id="{8C2D0405-B546-482F-88A5-03313477171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4714876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20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4" name="Rectangle 56">
                    <a:extLst>
                      <a:ext uri="{FF2B5EF4-FFF2-40B4-BE49-F238E27FC236}">
                        <a16:creationId xmlns:a16="http://schemas.microsoft.com/office/drawing/2014/main" id="{85DCBFCD-AA6A-44C2-8F47-85670771AF8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4386263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30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5" name="Rectangle 57">
                    <a:extLst>
                      <a:ext uri="{FF2B5EF4-FFF2-40B4-BE49-F238E27FC236}">
                        <a16:creationId xmlns:a16="http://schemas.microsoft.com/office/drawing/2014/main" id="{A9261485-2D1C-4CD5-8228-7F9694EE5A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4057649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40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6" name="Rectangle 58">
                    <a:extLst>
                      <a:ext uri="{FF2B5EF4-FFF2-40B4-BE49-F238E27FC236}">
                        <a16:creationId xmlns:a16="http://schemas.microsoft.com/office/drawing/2014/main" id="{109EA345-C188-4486-B39B-145559BC011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3727450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50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7" name="Rectangle 59">
                    <a:extLst>
                      <a:ext uri="{FF2B5EF4-FFF2-40B4-BE49-F238E27FC236}">
                        <a16:creationId xmlns:a16="http://schemas.microsoft.com/office/drawing/2014/main" id="{451FA454-0A5C-429F-B678-72A2C99EFBD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3398837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60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8" name="Rectangle 60">
                    <a:extLst>
                      <a:ext uri="{FF2B5EF4-FFF2-40B4-BE49-F238E27FC236}">
                        <a16:creationId xmlns:a16="http://schemas.microsoft.com/office/drawing/2014/main" id="{42B98BDD-0E21-4CFB-8824-4E31BD2B1D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3070226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70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9" name="Rectangle 61">
                    <a:extLst>
                      <a:ext uri="{FF2B5EF4-FFF2-40B4-BE49-F238E27FC236}">
                        <a16:creationId xmlns:a16="http://schemas.microsoft.com/office/drawing/2014/main" id="{B14749F6-D35D-497D-AEF1-D95F4FF75A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2740025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80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50" name="Rectangle 62">
                    <a:extLst>
                      <a:ext uri="{FF2B5EF4-FFF2-40B4-BE49-F238E27FC236}">
                        <a16:creationId xmlns:a16="http://schemas.microsoft.com/office/drawing/2014/main" id="{D57674F5-252E-4DB1-8E7C-C8FE682B85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8187" y="2411413"/>
                    <a:ext cx="131090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90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51" name="Rectangle 63">
                    <a:extLst>
                      <a:ext uri="{FF2B5EF4-FFF2-40B4-BE49-F238E27FC236}">
                        <a16:creationId xmlns:a16="http://schemas.microsoft.com/office/drawing/2014/main" id="{2538BDDE-312C-4282-A032-84859F545E9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58975" y="2082800"/>
                    <a:ext cx="19663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b="1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100</a:t>
                    </a:r>
                    <a:endParaRPr lang="en-US" altLang="en-US" sz="506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52" name="Rectangle 64">
                    <a:extLst>
                      <a:ext uri="{FF2B5EF4-FFF2-40B4-BE49-F238E27FC236}">
                        <a16:creationId xmlns:a16="http://schemas.microsoft.com/office/drawing/2014/main" id="{8AF0303A-D36E-43AE-A0EB-CF3C1B02B38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185851" y="3606178"/>
                    <a:ext cx="1005975" cy="2155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788" dirty="0">
                        <a:solidFill>
                          <a:srgbClr val="FF0000"/>
                        </a:solidFill>
                        <a:latin typeface="Arial" panose="020B0604020202020204" pitchFamily="34" charset="0"/>
                      </a:rPr>
                      <a:t>Intensity (%)</a:t>
                    </a:r>
                    <a:endParaRPr lang="en-US" altLang="en-US" sz="788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53" name="Freeform 65">
                    <a:extLst>
                      <a:ext uri="{FF2B5EF4-FFF2-40B4-BE49-F238E27FC236}">
                        <a16:creationId xmlns:a16="http://schemas.microsoft.com/office/drawing/2014/main" id="{700F86DD-61CB-4C7E-9F28-56C069AC8F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70113" y="4287838"/>
                    <a:ext cx="1558925" cy="1123950"/>
                  </a:xfrm>
                  <a:custGeom>
                    <a:avLst/>
                    <a:gdLst>
                      <a:gd name="T0" fmla="*/ 2147483646 w 982"/>
                      <a:gd name="T1" fmla="*/ 2147483646 h 708"/>
                      <a:gd name="T2" fmla="*/ 2147483646 w 982"/>
                      <a:gd name="T3" fmla="*/ 2147483646 h 708"/>
                      <a:gd name="T4" fmla="*/ 2147483646 w 982"/>
                      <a:gd name="T5" fmla="*/ 2147483646 h 708"/>
                      <a:gd name="T6" fmla="*/ 2147483646 w 982"/>
                      <a:gd name="T7" fmla="*/ 2147483646 h 708"/>
                      <a:gd name="T8" fmla="*/ 2147483646 w 982"/>
                      <a:gd name="T9" fmla="*/ 2147483646 h 708"/>
                      <a:gd name="T10" fmla="*/ 2147483646 w 982"/>
                      <a:gd name="T11" fmla="*/ 2147483646 h 708"/>
                      <a:gd name="T12" fmla="*/ 2147483646 w 982"/>
                      <a:gd name="T13" fmla="*/ 2147483646 h 708"/>
                      <a:gd name="T14" fmla="*/ 2147483646 w 982"/>
                      <a:gd name="T15" fmla="*/ 2147483646 h 708"/>
                      <a:gd name="T16" fmla="*/ 2147483646 w 982"/>
                      <a:gd name="T17" fmla="*/ 2147483646 h 708"/>
                      <a:gd name="T18" fmla="*/ 2147483646 w 982"/>
                      <a:gd name="T19" fmla="*/ 2147483646 h 708"/>
                      <a:gd name="T20" fmla="*/ 2147483646 w 982"/>
                      <a:gd name="T21" fmla="*/ 2147483646 h 708"/>
                      <a:gd name="T22" fmla="*/ 2147483646 w 982"/>
                      <a:gd name="T23" fmla="*/ 2147483646 h 708"/>
                      <a:gd name="T24" fmla="*/ 2147483646 w 982"/>
                      <a:gd name="T25" fmla="*/ 2147483646 h 708"/>
                      <a:gd name="T26" fmla="*/ 2147483646 w 982"/>
                      <a:gd name="T27" fmla="*/ 2147483646 h 708"/>
                      <a:gd name="T28" fmla="*/ 2147483646 w 982"/>
                      <a:gd name="T29" fmla="*/ 2147483646 h 708"/>
                      <a:gd name="T30" fmla="*/ 2147483646 w 982"/>
                      <a:gd name="T31" fmla="*/ 2147483646 h 708"/>
                      <a:gd name="T32" fmla="*/ 2147483646 w 982"/>
                      <a:gd name="T33" fmla="*/ 2147483646 h 708"/>
                      <a:gd name="T34" fmla="*/ 2147483646 w 982"/>
                      <a:gd name="T35" fmla="*/ 2147483646 h 708"/>
                      <a:gd name="T36" fmla="*/ 2147483646 w 982"/>
                      <a:gd name="T37" fmla="*/ 2147483646 h 708"/>
                      <a:gd name="T38" fmla="*/ 2147483646 w 982"/>
                      <a:gd name="T39" fmla="*/ 2147483646 h 708"/>
                      <a:gd name="T40" fmla="*/ 2147483646 w 982"/>
                      <a:gd name="T41" fmla="*/ 2147483646 h 708"/>
                      <a:gd name="T42" fmla="*/ 2147483646 w 982"/>
                      <a:gd name="T43" fmla="*/ 2147483646 h 708"/>
                      <a:gd name="T44" fmla="*/ 2147483646 w 982"/>
                      <a:gd name="T45" fmla="*/ 2147483646 h 708"/>
                      <a:gd name="T46" fmla="*/ 2147483646 w 982"/>
                      <a:gd name="T47" fmla="*/ 2147483646 h 708"/>
                      <a:gd name="T48" fmla="*/ 2147483646 w 982"/>
                      <a:gd name="T49" fmla="*/ 2147483646 h 708"/>
                      <a:gd name="T50" fmla="*/ 2147483646 w 982"/>
                      <a:gd name="T51" fmla="*/ 2147483646 h 708"/>
                      <a:gd name="T52" fmla="*/ 2147483646 w 982"/>
                      <a:gd name="T53" fmla="*/ 2147483646 h 708"/>
                      <a:gd name="T54" fmla="*/ 2147483646 w 982"/>
                      <a:gd name="T55" fmla="*/ 2147483646 h 708"/>
                      <a:gd name="T56" fmla="*/ 2147483646 w 982"/>
                      <a:gd name="T57" fmla="*/ 2147483646 h 708"/>
                      <a:gd name="T58" fmla="*/ 2147483646 w 982"/>
                      <a:gd name="T59" fmla="*/ 2147483646 h 708"/>
                      <a:gd name="T60" fmla="*/ 2147483646 w 982"/>
                      <a:gd name="T61" fmla="*/ 2147483646 h 708"/>
                      <a:gd name="T62" fmla="*/ 2147483646 w 982"/>
                      <a:gd name="T63" fmla="*/ 2147483646 h 708"/>
                      <a:gd name="T64" fmla="*/ 2147483646 w 982"/>
                      <a:gd name="T65" fmla="*/ 2147483646 h 708"/>
                      <a:gd name="T66" fmla="*/ 2147483646 w 982"/>
                      <a:gd name="T67" fmla="*/ 2147483646 h 708"/>
                      <a:gd name="T68" fmla="*/ 2147483646 w 982"/>
                      <a:gd name="T69" fmla="*/ 2147483646 h 708"/>
                      <a:gd name="T70" fmla="*/ 2147483646 w 982"/>
                      <a:gd name="T71" fmla="*/ 2147483646 h 708"/>
                      <a:gd name="T72" fmla="*/ 2147483646 w 982"/>
                      <a:gd name="T73" fmla="*/ 2147483646 h 708"/>
                      <a:gd name="T74" fmla="*/ 2147483646 w 982"/>
                      <a:gd name="T75" fmla="*/ 2147483646 h 708"/>
                      <a:gd name="T76" fmla="*/ 2147483646 w 982"/>
                      <a:gd name="T77" fmla="*/ 2147483646 h 708"/>
                      <a:gd name="T78" fmla="*/ 2147483646 w 982"/>
                      <a:gd name="T79" fmla="*/ 2147483646 h 708"/>
                      <a:gd name="T80" fmla="*/ 2147483646 w 982"/>
                      <a:gd name="T81" fmla="*/ 2147483646 h 708"/>
                      <a:gd name="T82" fmla="*/ 2147483646 w 982"/>
                      <a:gd name="T83" fmla="*/ 2147483646 h 708"/>
                      <a:gd name="T84" fmla="*/ 2147483646 w 982"/>
                      <a:gd name="T85" fmla="*/ 2147483646 h 708"/>
                      <a:gd name="T86" fmla="*/ 2147483646 w 982"/>
                      <a:gd name="T87" fmla="*/ 2147483646 h 708"/>
                      <a:gd name="T88" fmla="*/ 2147483646 w 982"/>
                      <a:gd name="T89" fmla="*/ 2147483646 h 708"/>
                      <a:gd name="T90" fmla="*/ 2147483646 w 982"/>
                      <a:gd name="T91" fmla="*/ 2147483646 h 708"/>
                      <a:gd name="T92" fmla="*/ 2147483646 w 982"/>
                      <a:gd name="T93" fmla="*/ 2147483646 h 708"/>
                      <a:gd name="T94" fmla="*/ 2147483646 w 982"/>
                      <a:gd name="T95" fmla="*/ 2147483646 h 708"/>
                      <a:gd name="T96" fmla="*/ 2147483646 w 982"/>
                      <a:gd name="T97" fmla="*/ 2147483646 h 708"/>
                      <a:gd name="T98" fmla="*/ 2147483646 w 982"/>
                      <a:gd name="T99" fmla="*/ 2147483646 h 708"/>
                      <a:gd name="T100" fmla="*/ 2147483646 w 982"/>
                      <a:gd name="T101" fmla="*/ 2147483646 h 708"/>
                      <a:gd name="T102" fmla="*/ 2147483646 w 982"/>
                      <a:gd name="T103" fmla="*/ 2147483646 h 708"/>
                      <a:gd name="T104" fmla="*/ 2147483646 w 982"/>
                      <a:gd name="T105" fmla="*/ 2147483646 h 708"/>
                      <a:gd name="T106" fmla="*/ 2147483646 w 982"/>
                      <a:gd name="T107" fmla="*/ 2147483646 h 708"/>
                      <a:gd name="T108" fmla="*/ 2147483646 w 982"/>
                      <a:gd name="T109" fmla="*/ 2147483646 h 708"/>
                      <a:gd name="T110" fmla="*/ 2147483646 w 982"/>
                      <a:gd name="T111" fmla="*/ 2147483646 h 708"/>
                      <a:gd name="T112" fmla="*/ 2147483646 w 982"/>
                      <a:gd name="T113" fmla="*/ 2147483646 h 708"/>
                      <a:gd name="T114" fmla="*/ 2147483646 w 982"/>
                      <a:gd name="T115" fmla="*/ 2147483646 h 708"/>
                      <a:gd name="T116" fmla="*/ 2147483646 w 982"/>
                      <a:gd name="T117" fmla="*/ 2147483646 h 708"/>
                      <a:gd name="T118" fmla="*/ 2147483646 w 982"/>
                      <a:gd name="T119" fmla="*/ 2147483646 h 70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982" h="708">
                        <a:moveTo>
                          <a:pt x="0" y="655"/>
                        </a:moveTo>
                        <a:lnTo>
                          <a:pt x="1" y="683"/>
                        </a:lnTo>
                        <a:lnTo>
                          <a:pt x="2" y="685"/>
                        </a:lnTo>
                        <a:lnTo>
                          <a:pt x="3" y="685"/>
                        </a:lnTo>
                        <a:lnTo>
                          <a:pt x="5" y="685"/>
                        </a:lnTo>
                        <a:lnTo>
                          <a:pt x="5" y="684"/>
                        </a:lnTo>
                        <a:lnTo>
                          <a:pt x="6" y="685"/>
                        </a:lnTo>
                        <a:lnTo>
                          <a:pt x="8" y="684"/>
                        </a:lnTo>
                        <a:lnTo>
                          <a:pt x="9" y="684"/>
                        </a:lnTo>
                        <a:lnTo>
                          <a:pt x="11" y="684"/>
                        </a:lnTo>
                        <a:lnTo>
                          <a:pt x="12" y="685"/>
                        </a:lnTo>
                        <a:lnTo>
                          <a:pt x="14" y="685"/>
                        </a:lnTo>
                        <a:lnTo>
                          <a:pt x="15" y="685"/>
                        </a:lnTo>
                        <a:lnTo>
                          <a:pt x="16" y="684"/>
                        </a:lnTo>
                        <a:lnTo>
                          <a:pt x="17" y="684"/>
                        </a:lnTo>
                        <a:lnTo>
                          <a:pt x="18" y="684"/>
                        </a:lnTo>
                        <a:lnTo>
                          <a:pt x="19" y="685"/>
                        </a:lnTo>
                        <a:lnTo>
                          <a:pt x="20" y="684"/>
                        </a:lnTo>
                        <a:lnTo>
                          <a:pt x="21" y="684"/>
                        </a:lnTo>
                        <a:lnTo>
                          <a:pt x="21" y="685"/>
                        </a:lnTo>
                        <a:lnTo>
                          <a:pt x="23" y="687"/>
                        </a:lnTo>
                        <a:lnTo>
                          <a:pt x="24" y="685"/>
                        </a:lnTo>
                        <a:lnTo>
                          <a:pt x="25" y="389"/>
                        </a:lnTo>
                        <a:lnTo>
                          <a:pt x="25" y="0"/>
                        </a:lnTo>
                        <a:lnTo>
                          <a:pt x="26" y="547"/>
                        </a:lnTo>
                        <a:lnTo>
                          <a:pt x="28" y="624"/>
                        </a:lnTo>
                        <a:lnTo>
                          <a:pt x="29" y="659"/>
                        </a:lnTo>
                        <a:lnTo>
                          <a:pt x="29" y="653"/>
                        </a:lnTo>
                        <a:lnTo>
                          <a:pt x="30" y="662"/>
                        </a:lnTo>
                        <a:lnTo>
                          <a:pt x="31" y="686"/>
                        </a:lnTo>
                        <a:lnTo>
                          <a:pt x="33" y="678"/>
                        </a:lnTo>
                        <a:lnTo>
                          <a:pt x="34" y="665"/>
                        </a:lnTo>
                        <a:lnTo>
                          <a:pt x="34" y="627"/>
                        </a:lnTo>
                        <a:lnTo>
                          <a:pt x="35" y="654"/>
                        </a:lnTo>
                        <a:lnTo>
                          <a:pt x="36" y="667"/>
                        </a:lnTo>
                        <a:lnTo>
                          <a:pt x="37" y="675"/>
                        </a:lnTo>
                        <a:lnTo>
                          <a:pt x="38" y="677"/>
                        </a:lnTo>
                        <a:lnTo>
                          <a:pt x="40" y="678"/>
                        </a:lnTo>
                        <a:lnTo>
                          <a:pt x="41" y="673"/>
                        </a:lnTo>
                        <a:lnTo>
                          <a:pt x="41" y="674"/>
                        </a:lnTo>
                        <a:lnTo>
                          <a:pt x="42" y="655"/>
                        </a:lnTo>
                        <a:lnTo>
                          <a:pt x="43" y="667"/>
                        </a:lnTo>
                        <a:lnTo>
                          <a:pt x="44" y="668"/>
                        </a:lnTo>
                        <a:lnTo>
                          <a:pt x="46" y="667"/>
                        </a:lnTo>
                        <a:lnTo>
                          <a:pt x="46" y="670"/>
                        </a:lnTo>
                        <a:lnTo>
                          <a:pt x="46" y="671"/>
                        </a:lnTo>
                        <a:lnTo>
                          <a:pt x="48" y="673"/>
                        </a:lnTo>
                        <a:lnTo>
                          <a:pt x="50" y="676"/>
                        </a:lnTo>
                        <a:lnTo>
                          <a:pt x="51" y="669"/>
                        </a:lnTo>
                        <a:lnTo>
                          <a:pt x="52" y="661"/>
                        </a:lnTo>
                        <a:lnTo>
                          <a:pt x="53" y="670"/>
                        </a:lnTo>
                        <a:lnTo>
                          <a:pt x="55" y="670"/>
                        </a:lnTo>
                        <a:lnTo>
                          <a:pt x="56" y="664"/>
                        </a:lnTo>
                        <a:lnTo>
                          <a:pt x="56" y="663"/>
                        </a:lnTo>
                        <a:lnTo>
                          <a:pt x="57" y="667"/>
                        </a:lnTo>
                        <a:lnTo>
                          <a:pt x="59" y="664"/>
                        </a:lnTo>
                        <a:lnTo>
                          <a:pt x="59" y="667"/>
                        </a:lnTo>
                        <a:lnTo>
                          <a:pt x="60" y="671"/>
                        </a:lnTo>
                        <a:lnTo>
                          <a:pt x="61" y="671"/>
                        </a:lnTo>
                        <a:lnTo>
                          <a:pt x="62" y="671"/>
                        </a:lnTo>
                        <a:lnTo>
                          <a:pt x="63" y="671"/>
                        </a:lnTo>
                        <a:lnTo>
                          <a:pt x="64" y="674"/>
                        </a:lnTo>
                        <a:lnTo>
                          <a:pt x="65" y="673"/>
                        </a:lnTo>
                        <a:lnTo>
                          <a:pt x="66" y="675"/>
                        </a:lnTo>
                        <a:lnTo>
                          <a:pt x="68" y="650"/>
                        </a:lnTo>
                        <a:lnTo>
                          <a:pt x="69" y="672"/>
                        </a:lnTo>
                        <a:lnTo>
                          <a:pt x="70" y="661"/>
                        </a:lnTo>
                        <a:lnTo>
                          <a:pt x="71" y="639"/>
                        </a:lnTo>
                        <a:lnTo>
                          <a:pt x="71" y="676"/>
                        </a:lnTo>
                        <a:lnTo>
                          <a:pt x="73" y="678"/>
                        </a:lnTo>
                        <a:lnTo>
                          <a:pt x="74" y="679"/>
                        </a:lnTo>
                        <a:lnTo>
                          <a:pt x="75" y="673"/>
                        </a:lnTo>
                        <a:lnTo>
                          <a:pt x="75" y="677"/>
                        </a:lnTo>
                        <a:lnTo>
                          <a:pt x="76" y="677"/>
                        </a:lnTo>
                        <a:lnTo>
                          <a:pt x="78" y="674"/>
                        </a:lnTo>
                        <a:lnTo>
                          <a:pt x="79" y="675"/>
                        </a:lnTo>
                        <a:lnTo>
                          <a:pt x="80" y="671"/>
                        </a:lnTo>
                        <a:lnTo>
                          <a:pt x="80" y="673"/>
                        </a:lnTo>
                        <a:lnTo>
                          <a:pt x="81" y="677"/>
                        </a:lnTo>
                        <a:lnTo>
                          <a:pt x="82" y="676"/>
                        </a:lnTo>
                        <a:lnTo>
                          <a:pt x="84" y="674"/>
                        </a:lnTo>
                        <a:lnTo>
                          <a:pt x="85" y="677"/>
                        </a:lnTo>
                        <a:lnTo>
                          <a:pt x="87" y="678"/>
                        </a:lnTo>
                        <a:lnTo>
                          <a:pt x="88" y="678"/>
                        </a:lnTo>
                        <a:lnTo>
                          <a:pt x="88" y="668"/>
                        </a:lnTo>
                        <a:lnTo>
                          <a:pt x="89" y="673"/>
                        </a:lnTo>
                        <a:lnTo>
                          <a:pt x="91" y="680"/>
                        </a:lnTo>
                        <a:lnTo>
                          <a:pt x="92" y="675"/>
                        </a:lnTo>
                        <a:lnTo>
                          <a:pt x="92" y="674"/>
                        </a:lnTo>
                        <a:lnTo>
                          <a:pt x="94" y="677"/>
                        </a:lnTo>
                        <a:lnTo>
                          <a:pt x="94" y="678"/>
                        </a:lnTo>
                        <a:lnTo>
                          <a:pt x="96" y="678"/>
                        </a:lnTo>
                        <a:lnTo>
                          <a:pt x="97" y="678"/>
                        </a:lnTo>
                        <a:lnTo>
                          <a:pt x="98" y="673"/>
                        </a:lnTo>
                        <a:lnTo>
                          <a:pt x="98" y="676"/>
                        </a:lnTo>
                        <a:lnTo>
                          <a:pt x="100" y="678"/>
                        </a:lnTo>
                        <a:lnTo>
                          <a:pt x="101" y="676"/>
                        </a:lnTo>
                        <a:lnTo>
                          <a:pt x="103" y="678"/>
                        </a:lnTo>
                        <a:lnTo>
                          <a:pt x="104" y="678"/>
                        </a:lnTo>
                        <a:lnTo>
                          <a:pt x="105" y="678"/>
                        </a:lnTo>
                        <a:lnTo>
                          <a:pt x="105" y="677"/>
                        </a:lnTo>
                        <a:lnTo>
                          <a:pt x="107" y="676"/>
                        </a:lnTo>
                        <a:lnTo>
                          <a:pt x="107" y="675"/>
                        </a:lnTo>
                        <a:lnTo>
                          <a:pt x="108" y="673"/>
                        </a:lnTo>
                        <a:lnTo>
                          <a:pt x="109" y="677"/>
                        </a:lnTo>
                        <a:lnTo>
                          <a:pt x="110" y="678"/>
                        </a:lnTo>
                        <a:lnTo>
                          <a:pt x="111" y="679"/>
                        </a:lnTo>
                        <a:lnTo>
                          <a:pt x="112" y="679"/>
                        </a:lnTo>
                        <a:lnTo>
                          <a:pt x="113" y="679"/>
                        </a:lnTo>
                        <a:lnTo>
                          <a:pt x="115" y="672"/>
                        </a:lnTo>
                        <a:lnTo>
                          <a:pt x="115" y="670"/>
                        </a:lnTo>
                        <a:lnTo>
                          <a:pt x="116" y="632"/>
                        </a:lnTo>
                        <a:lnTo>
                          <a:pt x="117" y="674"/>
                        </a:lnTo>
                        <a:lnTo>
                          <a:pt x="118" y="681"/>
                        </a:lnTo>
                        <a:lnTo>
                          <a:pt x="119" y="680"/>
                        </a:lnTo>
                        <a:lnTo>
                          <a:pt x="120" y="681"/>
                        </a:lnTo>
                        <a:lnTo>
                          <a:pt x="121" y="680"/>
                        </a:lnTo>
                        <a:lnTo>
                          <a:pt x="122" y="666"/>
                        </a:lnTo>
                        <a:lnTo>
                          <a:pt x="123" y="676"/>
                        </a:lnTo>
                        <a:lnTo>
                          <a:pt x="124" y="673"/>
                        </a:lnTo>
                        <a:lnTo>
                          <a:pt x="125" y="663"/>
                        </a:lnTo>
                        <a:lnTo>
                          <a:pt x="126" y="672"/>
                        </a:lnTo>
                        <a:lnTo>
                          <a:pt x="127" y="679"/>
                        </a:lnTo>
                        <a:lnTo>
                          <a:pt x="129" y="681"/>
                        </a:lnTo>
                        <a:lnTo>
                          <a:pt x="130" y="680"/>
                        </a:lnTo>
                        <a:lnTo>
                          <a:pt x="131" y="680"/>
                        </a:lnTo>
                        <a:lnTo>
                          <a:pt x="132" y="676"/>
                        </a:lnTo>
                        <a:lnTo>
                          <a:pt x="133" y="660"/>
                        </a:lnTo>
                        <a:lnTo>
                          <a:pt x="133" y="675"/>
                        </a:lnTo>
                        <a:lnTo>
                          <a:pt x="134" y="677"/>
                        </a:lnTo>
                        <a:lnTo>
                          <a:pt x="135" y="679"/>
                        </a:lnTo>
                        <a:lnTo>
                          <a:pt x="136" y="678"/>
                        </a:lnTo>
                        <a:lnTo>
                          <a:pt x="137" y="670"/>
                        </a:lnTo>
                        <a:lnTo>
                          <a:pt x="138" y="679"/>
                        </a:lnTo>
                        <a:lnTo>
                          <a:pt x="139" y="678"/>
                        </a:lnTo>
                        <a:lnTo>
                          <a:pt x="140" y="674"/>
                        </a:lnTo>
                        <a:lnTo>
                          <a:pt x="140" y="677"/>
                        </a:lnTo>
                        <a:lnTo>
                          <a:pt x="141" y="679"/>
                        </a:lnTo>
                        <a:lnTo>
                          <a:pt x="143" y="679"/>
                        </a:lnTo>
                        <a:lnTo>
                          <a:pt x="144" y="680"/>
                        </a:lnTo>
                        <a:lnTo>
                          <a:pt x="146" y="679"/>
                        </a:lnTo>
                        <a:lnTo>
                          <a:pt x="147" y="679"/>
                        </a:lnTo>
                        <a:lnTo>
                          <a:pt x="148" y="679"/>
                        </a:lnTo>
                        <a:lnTo>
                          <a:pt x="148" y="677"/>
                        </a:lnTo>
                        <a:lnTo>
                          <a:pt x="149" y="678"/>
                        </a:lnTo>
                        <a:lnTo>
                          <a:pt x="150" y="677"/>
                        </a:lnTo>
                        <a:lnTo>
                          <a:pt x="151" y="678"/>
                        </a:lnTo>
                        <a:lnTo>
                          <a:pt x="152" y="680"/>
                        </a:lnTo>
                        <a:lnTo>
                          <a:pt x="153" y="679"/>
                        </a:lnTo>
                        <a:lnTo>
                          <a:pt x="155" y="680"/>
                        </a:lnTo>
                        <a:lnTo>
                          <a:pt x="155" y="678"/>
                        </a:lnTo>
                        <a:lnTo>
                          <a:pt x="157" y="678"/>
                        </a:lnTo>
                        <a:lnTo>
                          <a:pt x="158" y="678"/>
                        </a:lnTo>
                        <a:lnTo>
                          <a:pt x="160" y="678"/>
                        </a:lnTo>
                        <a:lnTo>
                          <a:pt x="161" y="677"/>
                        </a:lnTo>
                        <a:lnTo>
                          <a:pt x="162" y="678"/>
                        </a:lnTo>
                        <a:lnTo>
                          <a:pt x="163" y="678"/>
                        </a:lnTo>
                        <a:lnTo>
                          <a:pt x="164" y="680"/>
                        </a:lnTo>
                        <a:lnTo>
                          <a:pt x="165" y="673"/>
                        </a:lnTo>
                        <a:lnTo>
                          <a:pt x="166" y="676"/>
                        </a:lnTo>
                        <a:lnTo>
                          <a:pt x="166" y="679"/>
                        </a:lnTo>
                        <a:lnTo>
                          <a:pt x="167" y="681"/>
                        </a:lnTo>
                        <a:lnTo>
                          <a:pt x="169" y="686"/>
                        </a:lnTo>
                        <a:lnTo>
                          <a:pt x="170" y="670"/>
                        </a:lnTo>
                        <a:lnTo>
                          <a:pt x="171" y="654"/>
                        </a:lnTo>
                        <a:lnTo>
                          <a:pt x="171" y="667"/>
                        </a:lnTo>
                        <a:lnTo>
                          <a:pt x="172" y="676"/>
                        </a:lnTo>
                        <a:lnTo>
                          <a:pt x="173" y="678"/>
                        </a:lnTo>
                        <a:lnTo>
                          <a:pt x="175" y="680"/>
                        </a:lnTo>
                        <a:lnTo>
                          <a:pt x="177" y="681"/>
                        </a:lnTo>
                        <a:lnTo>
                          <a:pt x="177" y="680"/>
                        </a:lnTo>
                        <a:lnTo>
                          <a:pt x="178" y="680"/>
                        </a:lnTo>
                        <a:lnTo>
                          <a:pt x="180" y="679"/>
                        </a:lnTo>
                        <a:lnTo>
                          <a:pt x="181" y="679"/>
                        </a:lnTo>
                        <a:lnTo>
                          <a:pt x="182" y="680"/>
                        </a:lnTo>
                        <a:lnTo>
                          <a:pt x="184" y="679"/>
                        </a:lnTo>
                        <a:lnTo>
                          <a:pt x="186" y="680"/>
                        </a:lnTo>
                        <a:lnTo>
                          <a:pt x="186" y="679"/>
                        </a:lnTo>
                        <a:lnTo>
                          <a:pt x="187" y="680"/>
                        </a:lnTo>
                        <a:lnTo>
                          <a:pt x="189" y="680"/>
                        </a:lnTo>
                        <a:lnTo>
                          <a:pt x="191" y="680"/>
                        </a:lnTo>
                        <a:lnTo>
                          <a:pt x="192" y="679"/>
                        </a:lnTo>
                        <a:lnTo>
                          <a:pt x="193" y="679"/>
                        </a:lnTo>
                        <a:lnTo>
                          <a:pt x="194" y="680"/>
                        </a:lnTo>
                        <a:lnTo>
                          <a:pt x="196" y="677"/>
                        </a:lnTo>
                        <a:lnTo>
                          <a:pt x="196" y="676"/>
                        </a:lnTo>
                        <a:lnTo>
                          <a:pt x="197" y="680"/>
                        </a:lnTo>
                        <a:lnTo>
                          <a:pt x="198" y="680"/>
                        </a:lnTo>
                        <a:lnTo>
                          <a:pt x="199" y="680"/>
                        </a:lnTo>
                        <a:lnTo>
                          <a:pt x="201" y="680"/>
                        </a:lnTo>
                        <a:lnTo>
                          <a:pt x="203" y="676"/>
                        </a:lnTo>
                        <a:lnTo>
                          <a:pt x="204" y="678"/>
                        </a:lnTo>
                        <a:lnTo>
                          <a:pt x="205" y="680"/>
                        </a:lnTo>
                        <a:lnTo>
                          <a:pt x="206" y="680"/>
                        </a:lnTo>
                        <a:lnTo>
                          <a:pt x="207" y="680"/>
                        </a:lnTo>
                        <a:lnTo>
                          <a:pt x="209" y="680"/>
                        </a:lnTo>
                        <a:lnTo>
                          <a:pt x="210" y="680"/>
                        </a:lnTo>
                        <a:lnTo>
                          <a:pt x="211" y="680"/>
                        </a:lnTo>
                        <a:lnTo>
                          <a:pt x="212" y="680"/>
                        </a:lnTo>
                        <a:lnTo>
                          <a:pt x="213" y="680"/>
                        </a:lnTo>
                        <a:lnTo>
                          <a:pt x="214" y="678"/>
                        </a:lnTo>
                        <a:lnTo>
                          <a:pt x="214" y="681"/>
                        </a:lnTo>
                        <a:lnTo>
                          <a:pt x="215" y="682"/>
                        </a:lnTo>
                        <a:lnTo>
                          <a:pt x="217" y="678"/>
                        </a:lnTo>
                        <a:lnTo>
                          <a:pt x="218" y="672"/>
                        </a:lnTo>
                        <a:lnTo>
                          <a:pt x="218" y="665"/>
                        </a:lnTo>
                        <a:lnTo>
                          <a:pt x="219" y="678"/>
                        </a:lnTo>
                        <a:lnTo>
                          <a:pt x="221" y="680"/>
                        </a:lnTo>
                        <a:lnTo>
                          <a:pt x="222" y="680"/>
                        </a:lnTo>
                        <a:lnTo>
                          <a:pt x="224" y="680"/>
                        </a:lnTo>
                        <a:lnTo>
                          <a:pt x="225" y="681"/>
                        </a:lnTo>
                        <a:lnTo>
                          <a:pt x="226" y="681"/>
                        </a:lnTo>
                        <a:lnTo>
                          <a:pt x="228" y="681"/>
                        </a:lnTo>
                        <a:lnTo>
                          <a:pt x="229" y="681"/>
                        </a:lnTo>
                        <a:lnTo>
                          <a:pt x="230" y="681"/>
                        </a:lnTo>
                        <a:lnTo>
                          <a:pt x="230" y="680"/>
                        </a:lnTo>
                        <a:lnTo>
                          <a:pt x="231" y="681"/>
                        </a:lnTo>
                        <a:lnTo>
                          <a:pt x="232" y="681"/>
                        </a:lnTo>
                        <a:lnTo>
                          <a:pt x="233" y="680"/>
                        </a:lnTo>
                        <a:lnTo>
                          <a:pt x="234" y="679"/>
                        </a:lnTo>
                        <a:lnTo>
                          <a:pt x="235" y="679"/>
                        </a:lnTo>
                        <a:lnTo>
                          <a:pt x="236" y="679"/>
                        </a:lnTo>
                        <a:lnTo>
                          <a:pt x="237" y="676"/>
                        </a:lnTo>
                        <a:lnTo>
                          <a:pt x="238" y="677"/>
                        </a:lnTo>
                        <a:lnTo>
                          <a:pt x="238" y="679"/>
                        </a:lnTo>
                        <a:lnTo>
                          <a:pt x="240" y="678"/>
                        </a:lnTo>
                        <a:lnTo>
                          <a:pt x="240" y="679"/>
                        </a:lnTo>
                        <a:lnTo>
                          <a:pt x="241" y="681"/>
                        </a:lnTo>
                        <a:lnTo>
                          <a:pt x="242" y="681"/>
                        </a:lnTo>
                        <a:lnTo>
                          <a:pt x="243" y="682"/>
                        </a:lnTo>
                        <a:lnTo>
                          <a:pt x="244" y="682"/>
                        </a:lnTo>
                        <a:lnTo>
                          <a:pt x="245" y="682"/>
                        </a:lnTo>
                        <a:lnTo>
                          <a:pt x="247" y="682"/>
                        </a:lnTo>
                        <a:lnTo>
                          <a:pt x="248" y="680"/>
                        </a:lnTo>
                        <a:lnTo>
                          <a:pt x="248" y="679"/>
                        </a:lnTo>
                        <a:lnTo>
                          <a:pt x="250" y="670"/>
                        </a:lnTo>
                        <a:lnTo>
                          <a:pt x="250" y="672"/>
                        </a:lnTo>
                        <a:lnTo>
                          <a:pt x="251" y="682"/>
                        </a:lnTo>
                        <a:lnTo>
                          <a:pt x="252" y="683"/>
                        </a:lnTo>
                        <a:lnTo>
                          <a:pt x="254" y="683"/>
                        </a:lnTo>
                        <a:lnTo>
                          <a:pt x="254" y="682"/>
                        </a:lnTo>
                        <a:lnTo>
                          <a:pt x="255" y="682"/>
                        </a:lnTo>
                        <a:lnTo>
                          <a:pt x="257" y="681"/>
                        </a:lnTo>
                        <a:lnTo>
                          <a:pt x="258" y="677"/>
                        </a:lnTo>
                        <a:lnTo>
                          <a:pt x="258" y="676"/>
                        </a:lnTo>
                        <a:lnTo>
                          <a:pt x="259" y="676"/>
                        </a:lnTo>
                        <a:lnTo>
                          <a:pt x="260" y="682"/>
                        </a:lnTo>
                        <a:lnTo>
                          <a:pt x="261" y="681"/>
                        </a:lnTo>
                        <a:lnTo>
                          <a:pt x="263" y="680"/>
                        </a:lnTo>
                        <a:lnTo>
                          <a:pt x="263" y="676"/>
                        </a:lnTo>
                        <a:lnTo>
                          <a:pt x="263" y="679"/>
                        </a:lnTo>
                        <a:lnTo>
                          <a:pt x="265" y="680"/>
                        </a:lnTo>
                        <a:lnTo>
                          <a:pt x="265" y="679"/>
                        </a:lnTo>
                        <a:lnTo>
                          <a:pt x="267" y="682"/>
                        </a:lnTo>
                        <a:lnTo>
                          <a:pt x="268" y="682"/>
                        </a:lnTo>
                        <a:lnTo>
                          <a:pt x="269" y="681"/>
                        </a:lnTo>
                        <a:lnTo>
                          <a:pt x="270" y="679"/>
                        </a:lnTo>
                        <a:lnTo>
                          <a:pt x="271" y="681"/>
                        </a:lnTo>
                        <a:lnTo>
                          <a:pt x="273" y="681"/>
                        </a:lnTo>
                        <a:lnTo>
                          <a:pt x="274" y="679"/>
                        </a:lnTo>
                        <a:lnTo>
                          <a:pt x="274" y="677"/>
                        </a:lnTo>
                        <a:lnTo>
                          <a:pt x="275" y="680"/>
                        </a:lnTo>
                        <a:lnTo>
                          <a:pt x="276" y="682"/>
                        </a:lnTo>
                        <a:lnTo>
                          <a:pt x="278" y="682"/>
                        </a:lnTo>
                        <a:lnTo>
                          <a:pt x="279" y="682"/>
                        </a:lnTo>
                        <a:lnTo>
                          <a:pt x="280" y="681"/>
                        </a:lnTo>
                        <a:lnTo>
                          <a:pt x="281" y="681"/>
                        </a:lnTo>
                        <a:lnTo>
                          <a:pt x="282" y="680"/>
                        </a:lnTo>
                        <a:lnTo>
                          <a:pt x="283" y="681"/>
                        </a:lnTo>
                        <a:lnTo>
                          <a:pt x="284" y="682"/>
                        </a:lnTo>
                        <a:lnTo>
                          <a:pt x="286" y="682"/>
                        </a:lnTo>
                        <a:lnTo>
                          <a:pt x="287" y="682"/>
                        </a:lnTo>
                        <a:lnTo>
                          <a:pt x="288" y="682"/>
                        </a:lnTo>
                        <a:lnTo>
                          <a:pt x="289" y="682"/>
                        </a:lnTo>
                        <a:lnTo>
                          <a:pt x="291" y="682"/>
                        </a:lnTo>
                        <a:lnTo>
                          <a:pt x="293" y="682"/>
                        </a:lnTo>
                        <a:lnTo>
                          <a:pt x="295" y="682"/>
                        </a:lnTo>
                        <a:lnTo>
                          <a:pt x="296" y="682"/>
                        </a:lnTo>
                        <a:lnTo>
                          <a:pt x="297" y="682"/>
                        </a:lnTo>
                        <a:lnTo>
                          <a:pt x="298" y="682"/>
                        </a:lnTo>
                        <a:lnTo>
                          <a:pt x="300" y="682"/>
                        </a:lnTo>
                        <a:lnTo>
                          <a:pt x="301" y="681"/>
                        </a:lnTo>
                        <a:lnTo>
                          <a:pt x="301" y="682"/>
                        </a:lnTo>
                        <a:lnTo>
                          <a:pt x="302" y="682"/>
                        </a:lnTo>
                        <a:lnTo>
                          <a:pt x="303" y="682"/>
                        </a:lnTo>
                        <a:lnTo>
                          <a:pt x="305" y="683"/>
                        </a:lnTo>
                        <a:lnTo>
                          <a:pt x="305" y="681"/>
                        </a:lnTo>
                        <a:lnTo>
                          <a:pt x="306" y="682"/>
                        </a:lnTo>
                        <a:lnTo>
                          <a:pt x="306" y="683"/>
                        </a:lnTo>
                        <a:lnTo>
                          <a:pt x="308" y="683"/>
                        </a:lnTo>
                        <a:lnTo>
                          <a:pt x="309" y="683"/>
                        </a:lnTo>
                        <a:lnTo>
                          <a:pt x="309" y="684"/>
                        </a:lnTo>
                        <a:lnTo>
                          <a:pt x="310" y="684"/>
                        </a:lnTo>
                        <a:lnTo>
                          <a:pt x="312" y="682"/>
                        </a:lnTo>
                        <a:lnTo>
                          <a:pt x="313" y="682"/>
                        </a:lnTo>
                        <a:lnTo>
                          <a:pt x="313" y="683"/>
                        </a:lnTo>
                        <a:lnTo>
                          <a:pt x="315" y="668"/>
                        </a:lnTo>
                        <a:lnTo>
                          <a:pt x="316" y="680"/>
                        </a:lnTo>
                        <a:lnTo>
                          <a:pt x="318" y="684"/>
                        </a:lnTo>
                        <a:lnTo>
                          <a:pt x="319" y="683"/>
                        </a:lnTo>
                        <a:lnTo>
                          <a:pt x="320" y="682"/>
                        </a:lnTo>
                        <a:lnTo>
                          <a:pt x="321" y="682"/>
                        </a:lnTo>
                        <a:lnTo>
                          <a:pt x="322" y="683"/>
                        </a:lnTo>
                        <a:lnTo>
                          <a:pt x="323" y="683"/>
                        </a:lnTo>
                        <a:lnTo>
                          <a:pt x="325" y="683"/>
                        </a:lnTo>
                        <a:lnTo>
                          <a:pt x="326" y="683"/>
                        </a:lnTo>
                        <a:lnTo>
                          <a:pt x="328" y="683"/>
                        </a:lnTo>
                        <a:lnTo>
                          <a:pt x="329" y="682"/>
                        </a:lnTo>
                        <a:lnTo>
                          <a:pt x="330" y="682"/>
                        </a:lnTo>
                        <a:lnTo>
                          <a:pt x="331" y="680"/>
                        </a:lnTo>
                        <a:lnTo>
                          <a:pt x="332" y="682"/>
                        </a:lnTo>
                        <a:lnTo>
                          <a:pt x="333" y="675"/>
                        </a:lnTo>
                        <a:lnTo>
                          <a:pt x="333" y="681"/>
                        </a:lnTo>
                        <a:lnTo>
                          <a:pt x="334" y="683"/>
                        </a:lnTo>
                        <a:lnTo>
                          <a:pt x="335" y="683"/>
                        </a:lnTo>
                        <a:lnTo>
                          <a:pt x="336" y="683"/>
                        </a:lnTo>
                        <a:lnTo>
                          <a:pt x="337" y="683"/>
                        </a:lnTo>
                        <a:lnTo>
                          <a:pt x="338" y="683"/>
                        </a:lnTo>
                        <a:lnTo>
                          <a:pt x="340" y="683"/>
                        </a:lnTo>
                        <a:lnTo>
                          <a:pt x="341" y="683"/>
                        </a:lnTo>
                        <a:lnTo>
                          <a:pt x="343" y="683"/>
                        </a:lnTo>
                        <a:lnTo>
                          <a:pt x="344" y="680"/>
                        </a:lnTo>
                        <a:lnTo>
                          <a:pt x="345" y="684"/>
                        </a:lnTo>
                        <a:lnTo>
                          <a:pt x="346" y="684"/>
                        </a:lnTo>
                        <a:lnTo>
                          <a:pt x="347" y="683"/>
                        </a:lnTo>
                        <a:lnTo>
                          <a:pt x="349" y="683"/>
                        </a:lnTo>
                        <a:lnTo>
                          <a:pt x="349" y="682"/>
                        </a:lnTo>
                        <a:lnTo>
                          <a:pt x="350" y="682"/>
                        </a:lnTo>
                        <a:lnTo>
                          <a:pt x="351" y="684"/>
                        </a:lnTo>
                        <a:lnTo>
                          <a:pt x="352" y="684"/>
                        </a:lnTo>
                        <a:lnTo>
                          <a:pt x="353" y="683"/>
                        </a:lnTo>
                        <a:lnTo>
                          <a:pt x="354" y="684"/>
                        </a:lnTo>
                        <a:lnTo>
                          <a:pt x="357" y="684"/>
                        </a:lnTo>
                        <a:lnTo>
                          <a:pt x="358" y="684"/>
                        </a:lnTo>
                        <a:lnTo>
                          <a:pt x="360" y="684"/>
                        </a:lnTo>
                        <a:lnTo>
                          <a:pt x="361" y="684"/>
                        </a:lnTo>
                        <a:lnTo>
                          <a:pt x="363" y="684"/>
                        </a:lnTo>
                        <a:lnTo>
                          <a:pt x="364" y="681"/>
                        </a:lnTo>
                        <a:lnTo>
                          <a:pt x="364" y="683"/>
                        </a:lnTo>
                        <a:lnTo>
                          <a:pt x="366" y="685"/>
                        </a:lnTo>
                        <a:lnTo>
                          <a:pt x="367" y="684"/>
                        </a:lnTo>
                        <a:lnTo>
                          <a:pt x="368" y="683"/>
                        </a:lnTo>
                        <a:lnTo>
                          <a:pt x="369" y="683"/>
                        </a:lnTo>
                        <a:lnTo>
                          <a:pt x="370" y="684"/>
                        </a:lnTo>
                        <a:lnTo>
                          <a:pt x="371" y="684"/>
                        </a:lnTo>
                        <a:lnTo>
                          <a:pt x="372" y="683"/>
                        </a:lnTo>
                        <a:lnTo>
                          <a:pt x="373" y="683"/>
                        </a:lnTo>
                        <a:lnTo>
                          <a:pt x="374" y="684"/>
                        </a:lnTo>
                        <a:lnTo>
                          <a:pt x="375" y="684"/>
                        </a:lnTo>
                        <a:lnTo>
                          <a:pt x="376" y="684"/>
                        </a:lnTo>
                        <a:lnTo>
                          <a:pt x="377" y="684"/>
                        </a:lnTo>
                        <a:lnTo>
                          <a:pt x="380" y="684"/>
                        </a:lnTo>
                        <a:lnTo>
                          <a:pt x="381" y="677"/>
                        </a:lnTo>
                        <a:lnTo>
                          <a:pt x="382" y="677"/>
                        </a:lnTo>
                        <a:lnTo>
                          <a:pt x="383" y="686"/>
                        </a:lnTo>
                        <a:lnTo>
                          <a:pt x="384" y="684"/>
                        </a:lnTo>
                        <a:lnTo>
                          <a:pt x="385" y="684"/>
                        </a:lnTo>
                        <a:lnTo>
                          <a:pt x="386" y="685"/>
                        </a:lnTo>
                        <a:lnTo>
                          <a:pt x="388" y="685"/>
                        </a:lnTo>
                        <a:lnTo>
                          <a:pt x="389" y="683"/>
                        </a:lnTo>
                        <a:lnTo>
                          <a:pt x="389" y="684"/>
                        </a:lnTo>
                        <a:lnTo>
                          <a:pt x="390" y="685"/>
                        </a:lnTo>
                        <a:lnTo>
                          <a:pt x="392" y="685"/>
                        </a:lnTo>
                        <a:lnTo>
                          <a:pt x="393" y="685"/>
                        </a:lnTo>
                        <a:lnTo>
                          <a:pt x="394" y="685"/>
                        </a:lnTo>
                        <a:lnTo>
                          <a:pt x="395" y="685"/>
                        </a:lnTo>
                        <a:lnTo>
                          <a:pt x="396" y="685"/>
                        </a:lnTo>
                        <a:lnTo>
                          <a:pt x="397" y="685"/>
                        </a:lnTo>
                        <a:lnTo>
                          <a:pt x="398" y="685"/>
                        </a:lnTo>
                        <a:lnTo>
                          <a:pt x="399" y="685"/>
                        </a:lnTo>
                        <a:lnTo>
                          <a:pt x="400" y="684"/>
                        </a:lnTo>
                        <a:lnTo>
                          <a:pt x="401" y="684"/>
                        </a:lnTo>
                        <a:lnTo>
                          <a:pt x="402" y="685"/>
                        </a:lnTo>
                        <a:lnTo>
                          <a:pt x="403" y="685"/>
                        </a:lnTo>
                        <a:lnTo>
                          <a:pt x="404" y="684"/>
                        </a:lnTo>
                        <a:lnTo>
                          <a:pt x="405" y="684"/>
                        </a:lnTo>
                        <a:lnTo>
                          <a:pt x="406" y="685"/>
                        </a:lnTo>
                        <a:lnTo>
                          <a:pt x="408" y="685"/>
                        </a:lnTo>
                        <a:lnTo>
                          <a:pt x="409" y="685"/>
                        </a:lnTo>
                        <a:lnTo>
                          <a:pt x="410" y="685"/>
                        </a:lnTo>
                        <a:lnTo>
                          <a:pt x="411" y="685"/>
                        </a:lnTo>
                        <a:lnTo>
                          <a:pt x="412" y="685"/>
                        </a:lnTo>
                        <a:lnTo>
                          <a:pt x="413" y="685"/>
                        </a:lnTo>
                        <a:lnTo>
                          <a:pt x="415" y="685"/>
                        </a:lnTo>
                        <a:lnTo>
                          <a:pt x="416" y="685"/>
                        </a:lnTo>
                        <a:lnTo>
                          <a:pt x="417" y="685"/>
                        </a:lnTo>
                        <a:lnTo>
                          <a:pt x="418" y="685"/>
                        </a:lnTo>
                        <a:lnTo>
                          <a:pt x="419" y="685"/>
                        </a:lnTo>
                        <a:lnTo>
                          <a:pt x="420" y="685"/>
                        </a:lnTo>
                        <a:lnTo>
                          <a:pt x="422" y="685"/>
                        </a:lnTo>
                        <a:lnTo>
                          <a:pt x="423" y="683"/>
                        </a:lnTo>
                        <a:lnTo>
                          <a:pt x="424" y="683"/>
                        </a:lnTo>
                        <a:lnTo>
                          <a:pt x="425" y="685"/>
                        </a:lnTo>
                        <a:lnTo>
                          <a:pt x="426" y="685"/>
                        </a:lnTo>
                        <a:lnTo>
                          <a:pt x="428" y="685"/>
                        </a:lnTo>
                        <a:lnTo>
                          <a:pt x="429" y="685"/>
                        </a:lnTo>
                        <a:lnTo>
                          <a:pt x="430" y="685"/>
                        </a:lnTo>
                        <a:lnTo>
                          <a:pt x="431" y="686"/>
                        </a:lnTo>
                        <a:lnTo>
                          <a:pt x="433" y="686"/>
                        </a:lnTo>
                        <a:lnTo>
                          <a:pt x="435" y="686"/>
                        </a:lnTo>
                        <a:lnTo>
                          <a:pt x="436" y="686"/>
                        </a:lnTo>
                        <a:lnTo>
                          <a:pt x="437" y="685"/>
                        </a:lnTo>
                        <a:lnTo>
                          <a:pt x="438" y="685"/>
                        </a:lnTo>
                        <a:lnTo>
                          <a:pt x="440" y="685"/>
                        </a:lnTo>
                        <a:lnTo>
                          <a:pt x="441" y="685"/>
                        </a:lnTo>
                        <a:lnTo>
                          <a:pt x="442" y="685"/>
                        </a:lnTo>
                        <a:lnTo>
                          <a:pt x="443" y="686"/>
                        </a:lnTo>
                        <a:lnTo>
                          <a:pt x="444" y="686"/>
                        </a:lnTo>
                        <a:lnTo>
                          <a:pt x="445" y="686"/>
                        </a:lnTo>
                        <a:lnTo>
                          <a:pt x="446" y="686"/>
                        </a:lnTo>
                        <a:lnTo>
                          <a:pt x="448" y="686"/>
                        </a:lnTo>
                        <a:lnTo>
                          <a:pt x="448" y="685"/>
                        </a:lnTo>
                        <a:lnTo>
                          <a:pt x="449" y="686"/>
                        </a:lnTo>
                        <a:lnTo>
                          <a:pt x="451" y="686"/>
                        </a:lnTo>
                        <a:lnTo>
                          <a:pt x="452" y="685"/>
                        </a:lnTo>
                        <a:lnTo>
                          <a:pt x="452" y="683"/>
                        </a:lnTo>
                        <a:lnTo>
                          <a:pt x="454" y="685"/>
                        </a:lnTo>
                        <a:lnTo>
                          <a:pt x="454" y="686"/>
                        </a:lnTo>
                        <a:lnTo>
                          <a:pt x="456" y="686"/>
                        </a:lnTo>
                        <a:lnTo>
                          <a:pt x="457" y="685"/>
                        </a:lnTo>
                        <a:lnTo>
                          <a:pt x="458" y="686"/>
                        </a:lnTo>
                        <a:lnTo>
                          <a:pt x="459" y="686"/>
                        </a:lnTo>
                        <a:lnTo>
                          <a:pt x="460" y="686"/>
                        </a:lnTo>
                        <a:lnTo>
                          <a:pt x="461" y="686"/>
                        </a:lnTo>
                        <a:lnTo>
                          <a:pt x="463" y="686"/>
                        </a:lnTo>
                        <a:lnTo>
                          <a:pt x="464" y="685"/>
                        </a:lnTo>
                        <a:lnTo>
                          <a:pt x="465" y="686"/>
                        </a:lnTo>
                        <a:lnTo>
                          <a:pt x="467" y="685"/>
                        </a:lnTo>
                        <a:lnTo>
                          <a:pt x="468" y="685"/>
                        </a:lnTo>
                        <a:lnTo>
                          <a:pt x="469" y="686"/>
                        </a:lnTo>
                        <a:lnTo>
                          <a:pt x="470" y="686"/>
                        </a:lnTo>
                        <a:lnTo>
                          <a:pt x="471" y="686"/>
                        </a:lnTo>
                        <a:lnTo>
                          <a:pt x="472" y="686"/>
                        </a:lnTo>
                        <a:lnTo>
                          <a:pt x="473" y="686"/>
                        </a:lnTo>
                        <a:lnTo>
                          <a:pt x="474" y="686"/>
                        </a:lnTo>
                        <a:lnTo>
                          <a:pt x="475" y="685"/>
                        </a:lnTo>
                        <a:lnTo>
                          <a:pt x="475" y="686"/>
                        </a:lnTo>
                        <a:lnTo>
                          <a:pt x="477" y="686"/>
                        </a:lnTo>
                        <a:lnTo>
                          <a:pt x="478" y="686"/>
                        </a:lnTo>
                        <a:lnTo>
                          <a:pt x="480" y="686"/>
                        </a:lnTo>
                        <a:lnTo>
                          <a:pt x="481" y="685"/>
                        </a:lnTo>
                        <a:lnTo>
                          <a:pt x="482" y="686"/>
                        </a:lnTo>
                        <a:lnTo>
                          <a:pt x="483" y="686"/>
                        </a:lnTo>
                        <a:lnTo>
                          <a:pt x="485" y="686"/>
                        </a:lnTo>
                        <a:lnTo>
                          <a:pt x="486" y="685"/>
                        </a:lnTo>
                        <a:lnTo>
                          <a:pt x="487" y="686"/>
                        </a:lnTo>
                        <a:lnTo>
                          <a:pt x="488" y="686"/>
                        </a:lnTo>
                        <a:lnTo>
                          <a:pt x="489" y="686"/>
                        </a:lnTo>
                        <a:lnTo>
                          <a:pt x="490" y="686"/>
                        </a:lnTo>
                        <a:lnTo>
                          <a:pt x="491" y="686"/>
                        </a:lnTo>
                        <a:lnTo>
                          <a:pt x="492" y="686"/>
                        </a:lnTo>
                        <a:lnTo>
                          <a:pt x="493" y="686"/>
                        </a:lnTo>
                        <a:lnTo>
                          <a:pt x="495" y="686"/>
                        </a:lnTo>
                        <a:lnTo>
                          <a:pt x="497" y="686"/>
                        </a:lnTo>
                        <a:lnTo>
                          <a:pt x="498" y="686"/>
                        </a:lnTo>
                        <a:lnTo>
                          <a:pt x="499" y="686"/>
                        </a:lnTo>
                        <a:lnTo>
                          <a:pt x="500" y="686"/>
                        </a:lnTo>
                        <a:lnTo>
                          <a:pt x="501" y="686"/>
                        </a:lnTo>
                        <a:lnTo>
                          <a:pt x="503" y="685"/>
                        </a:lnTo>
                        <a:lnTo>
                          <a:pt x="503" y="686"/>
                        </a:lnTo>
                        <a:lnTo>
                          <a:pt x="504" y="686"/>
                        </a:lnTo>
                        <a:lnTo>
                          <a:pt x="505" y="686"/>
                        </a:lnTo>
                        <a:lnTo>
                          <a:pt x="506" y="686"/>
                        </a:lnTo>
                        <a:lnTo>
                          <a:pt x="507" y="686"/>
                        </a:lnTo>
                        <a:lnTo>
                          <a:pt x="509" y="686"/>
                        </a:lnTo>
                        <a:lnTo>
                          <a:pt x="510" y="686"/>
                        </a:lnTo>
                        <a:lnTo>
                          <a:pt x="511" y="686"/>
                        </a:lnTo>
                        <a:lnTo>
                          <a:pt x="512" y="686"/>
                        </a:lnTo>
                        <a:lnTo>
                          <a:pt x="513" y="686"/>
                        </a:lnTo>
                        <a:lnTo>
                          <a:pt x="514" y="686"/>
                        </a:lnTo>
                        <a:lnTo>
                          <a:pt x="515" y="686"/>
                        </a:lnTo>
                        <a:lnTo>
                          <a:pt x="516" y="686"/>
                        </a:lnTo>
                        <a:lnTo>
                          <a:pt x="517" y="686"/>
                        </a:lnTo>
                        <a:lnTo>
                          <a:pt x="518" y="686"/>
                        </a:lnTo>
                        <a:lnTo>
                          <a:pt x="520" y="686"/>
                        </a:lnTo>
                        <a:lnTo>
                          <a:pt x="522" y="686"/>
                        </a:lnTo>
                        <a:lnTo>
                          <a:pt x="523" y="686"/>
                        </a:lnTo>
                        <a:lnTo>
                          <a:pt x="524" y="686"/>
                        </a:lnTo>
                        <a:lnTo>
                          <a:pt x="525" y="686"/>
                        </a:lnTo>
                        <a:lnTo>
                          <a:pt x="527" y="686"/>
                        </a:lnTo>
                        <a:lnTo>
                          <a:pt x="528" y="686"/>
                        </a:lnTo>
                        <a:lnTo>
                          <a:pt x="529" y="686"/>
                        </a:lnTo>
                        <a:lnTo>
                          <a:pt x="530" y="686"/>
                        </a:lnTo>
                        <a:lnTo>
                          <a:pt x="532" y="686"/>
                        </a:lnTo>
                        <a:lnTo>
                          <a:pt x="533" y="686"/>
                        </a:lnTo>
                        <a:lnTo>
                          <a:pt x="534" y="686"/>
                        </a:lnTo>
                        <a:lnTo>
                          <a:pt x="536" y="686"/>
                        </a:lnTo>
                        <a:lnTo>
                          <a:pt x="538" y="686"/>
                        </a:lnTo>
                        <a:lnTo>
                          <a:pt x="539" y="686"/>
                        </a:lnTo>
                        <a:lnTo>
                          <a:pt x="540" y="686"/>
                        </a:lnTo>
                        <a:lnTo>
                          <a:pt x="541" y="686"/>
                        </a:lnTo>
                        <a:lnTo>
                          <a:pt x="542" y="686"/>
                        </a:lnTo>
                        <a:lnTo>
                          <a:pt x="543" y="686"/>
                        </a:lnTo>
                        <a:lnTo>
                          <a:pt x="544" y="686"/>
                        </a:lnTo>
                        <a:lnTo>
                          <a:pt x="546" y="686"/>
                        </a:lnTo>
                        <a:lnTo>
                          <a:pt x="547" y="686"/>
                        </a:lnTo>
                        <a:lnTo>
                          <a:pt x="548" y="685"/>
                        </a:lnTo>
                        <a:lnTo>
                          <a:pt x="548" y="686"/>
                        </a:lnTo>
                        <a:lnTo>
                          <a:pt x="550" y="686"/>
                        </a:lnTo>
                        <a:lnTo>
                          <a:pt x="551" y="686"/>
                        </a:lnTo>
                        <a:lnTo>
                          <a:pt x="552" y="686"/>
                        </a:lnTo>
                        <a:lnTo>
                          <a:pt x="554" y="686"/>
                        </a:lnTo>
                        <a:lnTo>
                          <a:pt x="555" y="686"/>
                        </a:lnTo>
                        <a:lnTo>
                          <a:pt x="556" y="686"/>
                        </a:lnTo>
                        <a:lnTo>
                          <a:pt x="558" y="686"/>
                        </a:lnTo>
                        <a:lnTo>
                          <a:pt x="559" y="686"/>
                        </a:lnTo>
                        <a:lnTo>
                          <a:pt x="560" y="686"/>
                        </a:lnTo>
                        <a:lnTo>
                          <a:pt x="561" y="686"/>
                        </a:lnTo>
                        <a:lnTo>
                          <a:pt x="562" y="686"/>
                        </a:lnTo>
                        <a:lnTo>
                          <a:pt x="563" y="686"/>
                        </a:lnTo>
                        <a:lnTo>
                          <a:pt x="565" y="686"/>
                        </a:lnTo>
                        <a:lnTo>
                          <a:pt x="566" y="686"/>
                        </a:lnTo>
                        <a:lnTo>
                          <a:pt x="567" y="686"/>
                        </a:lnTo>
                        <a:lnTo>
                          <a:pt x="568" y="686"/>
                        </a:lnTo>
                        <a:lnTo>
                          <a:pt x="569" y="686"/>
                        </a:lnTo>
                        <a:lnTo>
                          <a:pt x="570" y="686"/>
                        </a:lnTo>
                        <a:lnTo>
                          <a:pt x="572" y="686"/>
                        </a:lnTo>
                        <a:lnTo>
                          <a:pt x="573" y="686"/>
                        </a:lnTo>
                        <a:lnTo>
                          <a:pt x="574" y="686"/>
                        </a:lnTo>
                        <a:lnTo>
                          <a:pt x="576" y="686"/>
                        </a:lnTo>
                        <a:lnTo>
                          <a:pt x="577" y="686"/>
                        </a:lnTo>
                        <a:lnTo>
                          <a:pt x="578" y="686"/>
                        </a:lnTo>
                        <a:lnTo>
                          <a:pt x="579" y="686"/>
                        </a:lnTo>
                        <a:lnTo>
                          <a:pt x="580" y="686"/>
                        </a:lnTo>
                        <a:lnTo>
                          <a:pt x="581" y="686"/>
                        </a:lnTo>
                        <a:lnTo>
                          <a:pt x="582" y="686"/>
                        </a:lnTo>
                        <a:lnTo>
                          <a:pt x="583" y="686"/>
                        </a:lnTo>
                        <a:lnTo>
                          <a:pt x="584" y="686"/>
                        </a:lnTo>
                        <a:lnTo>
                          <a:pt x="585" y="686"/>
                        </a:lnTo>
                        <a:lnTo>
                          <a:pt x="587" y="686"/>
                        </a:lnTo>
                        <a:lnTo>
                          <a:pt x="588" y="686"/>
                        </a:lnTo>
                        <a:lnTo>
                          <a:pt x="589" y="686"/>
                        </a:lnTo>
                        <a:lnTo>
                          <a:pt x="590" y="686"/>
                        </a:lnTo>
                        <a:lnTo>
                          <a:pt x="591" y="686"/>
                        </a:lnTo>
                        <a:lnTo>
                          <a:pt x="592" y="686"/>
                        </a:lnTo>
                        <a:lnTo>
                          <a:pt x="594" y="686"/>
                        </a:lnTo>
                        <a:lnTo>
                          <a:pt x="595" y="686"/>
                        </a:lnTo>
                        <a:lnTo>
                          <a:pt x="596" y="686"/>
                        </a:lnTo>
                        <a:lnTo>
                          <a:pt x="597" y="686"/>
                        </a:lnTo>
                        <a:lnTo>
                          <a:pt x="599" y="686"/>
                        </a:lnTo>
                        <a:lnTo>
                          <a:pt x="600" y="685"/>
                        </a:lnTo>
                        <a:lnTo>
                          <a:pt x="601" y="686"/>
                        </a:lnTo>
                        <a:lnTo>
                          <a:pt x="603" y="686"/>
                        </a:lnTo>
                        <a:lnTo>
                          <a:pt x="605" y="686"/>
                        </a:lnTo>
                        <a:lnTo>
                          <a:pt x="606" y="686"/>
                        </a:lnTo>
                        <a:lnTo>
                          <a:pt x="607" y="685"/>
                        </a:lnTo>
                        <a:lnTo>
                          <a:pt x="608" y="685"/>
                        </a:lnTo>
                        <a:lnTo>
                          <a:pt x="609" y="686"/>
                        </a:lnTo>
                        <a:lnTo>
                          <a:pt x="610" y="686"/>
                        </a:lnTo>
                        <a:lnTo>
                          <a:pt x="611" y="686"/>
                        </a:lnTo>
                        <a:lnTo>
                          <a:pt x="612" y="686"/>
                        </a:lnTo>
                        <a:lnTo>
                          <a:pt x="614" y="686"/>
                        </a:lnTo>
                        <a:lnTo>
                          <a:pt x="615" y="686"/>
                        </a:lnTo>
                        <a:lnTo>
                          <a:pt x="617" y="686"/>
                        </a:lnTo>
                        <a:lnTo>
                          <a:pt x="618" y="686"/>
                        </a:lnTo>
                        <a:lnTo>
                          <a:pt x="619" y="686"/>
                        </a:lnTo>
                        <a:lnTo>
                          <a:pt x="620" y="686"/>
                        </a:lnTo>
                        <a:lnTo>
                          <a:pt x="621" y="686"/>
                        </a:lnTo>
                        <a:lnTo>
                          <a:pt x="622" y="686"/>
                        </a:lnTo>
                        <a:lnTo>
                          <a:pt x="623" y="686"/>
                        </a:lnTo>
                        <a:lnTo>
                          <a:pt x="624" y="686"/>
                        </a:lnTo>
                        <a:lnTo>
                          <a:pt x="625" y="686"/>
                        </a:lnTo>
                        <a:lnTo>
                          <a:pt x="626" y="686"/>
                        </a:lnTo>
                        <a:lnTo>
                          <a:pt x="627" y="686"/>
                        </a:lnTo>
                        <a:lnTo>
                          <a:pt x="628" y="686"/>
                        </a:lnTo>
                        <a:lnTo>
                          <a:pt x="629" y="686"/>
                        </a:lnTo>
                        <a:lnTo>
                          <a:pt x="630" y="686"/>
                        </a:lnTo>
                        <a:lnTo>
                          <a:pt x="631" y="686"/>
                        </a:lnTo>
                        <a:lnTo>
                          <a:pt x="632" y="685"/>
                        </a:lnTo>
                        <a:lnTo>
                          <a:pt x="633" y="685"/>
                        </a:lnTo>
                        <a:lnTo>
                          <a:pt x="633" y="684"/>
                        </a:lnTo>
                        <a:lnTo>
                          <a:pt x="634" y="685"/>
                        </a:lnTo>
                        <a:lnTo>
                          <a:pt x="635" y="686"/>
                        </a:lnTo>
                        <a:lnTo>
                          <a:pt x="637" y="685"/>
                        </a:lnTo>
                        <a:lnTo>
                          <a:pt x="637" y="680"/>
                        </a:lnTo>
                        <a:lnTo>
                          <a:pt x="638" y="686"/>
                        </a:lnTo>
                        <a:lnTo>
                          <a:pt x="639" y="685"/>
                        </a:lnTo>
                        <a:lnTo>
                          <a:pt x="640" y="685"/>
                        </a:lnTo>
                        <a:lnTo>
                          <a:pt x="641" y="686"/>
                        </a:lnTo>
                        <a:lnTo>
                          <a:pt x="643" y="686"/>
                        </a:lnTo>
                        <a:lnTo>
                          <a:pt x="644" y="686"/>
                        </a:lnTo>
                        <a:lnTo>
                          <a:pt x="645" y="686"/>
                        </a:lnTo>
                        <a:lnTo>
                          <a:pt x="646" y="686"/>
                        </a:lnTo>
                        <a:lnTo>
                          <a:pt x="647" y="686"/>
                        </a:lnTo>
                        <a:lnTo>
                          <a:pt x="648" y="686"/>
                        </a:lnTo>
                        <a:lnTo>
                          <a:pt x="649" y="686"/>
                        </a:lnTo>
                        <a:lnTo>
                          <a:pt x="650" y="686"/>
                        </a:lnTo>
                        <a:lnTo>
                          <a:pt x="651" y="686"/>
                        </a:lnTo>
                        <a:lnTo>
                          <a:pt x="652" y="686"/>
                        </a:lnTo>
                        <a:lnTo>
                          <a:pt x="653" y="686"/>
                        </a:lnTo>
                        <a:lnTo>
                          <a:pt x="654" y="686"/>
                        </a:lnTo>
                        <a:lnTo>
                          <a:pt x="655" y="686"/>
                        </a:lnTo>
                        <a:lnTo>
                          <a:pt x="656" y="686"/>
                        </a:lnTo>
                        <a:lnTo>
                          <a:pt x="658" y="686"/>
                        </a:lnTo>
                        <a:lnTo>
                          <a:pt x="659" y="686"/>
                        </a:lnTo>
                        <a:lnTo>
                          <a:pt x="660" y="686"/>
                        </a:lnTo>
                        <a:lnTo>
                          <a:pt x="661" y="685"/>
                        </a:lnTo>
                        <a:lnTo>
                          <a:pt x="662" y="685"/>
                        </a:lnTo>
                        <a:lnTo>
                          <a:pt x="663" y="685"/>
                        </a:lnTo>
                        <a:lnTo>
                          <a:pt x="664" y="685"/>
                        </a:lnTo>
                        <a:lnTo>
                          <a:pt x="665" y="685"/>
                        </a:lnTo>
                        <a:lnTo>
                          <a:pt x="666" y="685"/>
                        </a:lnTo>
                        <a:lnTo>
                          <a:pt x="668" y="685"/>
                        </a:lnTo>
                        <a:lnTo>
                          <a:pt x="669" y="685"/>
                        </a:lnTo>
                        <a:lnTo>
                          <a:pt x="670" y="685"/>
                        </a:lnTo>
                        <a:lnTo>
                          <a:pt x="671" y="685"/>
                        </a:lnTo>
                        <a:lnTo>
                          <a:pt x="672" y="685"/>
                        </a:lnTo>
                        <a:lnTo>
                          <a:pt x="673" y="685"/>
                        </a:lnTo>
                        <a:lnTo>
                          <a:pt x="674" y="685"/>
                        </a:lnTo>
                        <a:lnTo>
                          <a:pt x="676" y="685"/>
                        </a:lnTo>
                        <a:lnTo>
                          <a:pt x="678" y="685"/>
                        </a:lnTo>
                        <a:lnTo>
                          <a:pt x="679" y="685"/>
                        </a:lnTo>
                        <a:lnTo>
                          <a:pt x="679" y="684"/>
                        </a:lnTo>
                        <a:lnTo>
                          <a:pt x="680" y="684"/>
                        </a:lnTo>
                        <a:lnTo>
                          <a:pt x="681" y="685"/>
                        </a:lnTo>
                        <a:lnTo>
                          <a:pt x="682" y="685"/>
                        </a:lnTo>
                        <a:lnTo>
                          <a:pt x="683" y="685"/>
                        </a:lnTo>
                        <a:lnTo>
                          <a:pt x="684" y="685"/>
                        </a:lnTo>
                        <a:lnTo>
                          <a:pt x="685" y="685"/>
                        </a:lnTo>
                        <a:lnTo>
                          <a:pt x="686" y="685"/>
                        </a:lnTo>
                        <a:lnTo>
                          <a:pt x="687" y="685"/>
                        </a:lnTo>
                        <a:lnTo>
                          <a:pt x="688" y="685"/>
                        </a:lnTo>
                        <a:lnTo>
                          <a:pt x="689" y="685"/>
                        </a:lnTo>
                        <a:lnTo>
                          <a:pt x="690" y="685"/>
                        </a:lnTo>
                        <a:lnTo>
                          <a:pt x="691" y="685"/>
                        </a:lnTo>
                        <a:lnTo>
                          <a:pt x="692" y="685"/>
                        </a:lnTo>
                        <a:lnTo>
                          <a:pt x="693" y="685"/>
                        </a:lnTo>
                        <a:lnTo>
                          <a:pt x="694" y="685"/>
                        </a:lnTo>
                        <a:lnTo>
                          <a:pt x="695" y="685"/>
                        </a:lnTo>
                        <a:lnTo>
                          <a:pt x="696" y="685"/>
                        </a:lnTo>
                        <a:lnTo>
                          <a:pt x="697" y="685"/>
                        </a:lnTo>
                        <a:lnTo>
                          <a:pt x="698" y="685"/>
                        </a:lnTo>
                        <a:lnTo>
                          <a:pt x="699" y="685"/>
                        </a:lnTo>
                        <a:lnTo>
                          <a:pt x="700" y="685"/>
                        </a:lnTo>
                        <a:lnTo>
                          <a:pt x="701" y="685"/>
                        </a:lnTo>
                        <a:lnTo>
                          <a:pt x="702" y="685"/>
                        </a:lnTo>
                        <a:lnTo>
                          <a:pt x="703" y="685"/>
                        </a:lnTo>
                        <a:lnTo>
                          <a:pt x="704" y="685"/>
                        </a:lnTo>
                        <a:lnTo>
                          <a:pt x="705" y="685"/>
                        </a:lnTo>
                        <a:lnTo>
                          <a:pt x="706" y="685"/>
                        </a:lnTo>
                        <a:lnTo>
                          <a:pt x="707" y="685"/>
                        </a:lnTo>
                        <a:lnTo>
                          <a:pt x="708" y="685"/>
                        </a:lnTo>
                        <a:lnTo>
                          <a:pt x="709" y="685"/>
                        </a:lnTo>
                        <a:lnTo>
                          <a:pt x="710" y="685"/>
                        </a:lnTo>
                        <a:lnTo>
                          <a:pt x="711" y="685"/>
                        </a:lnTo>
                        <a:lnTo>
                          <a:pt x="712" y="685"/>
                        </a:lnTo>
                        <a:lnTo>
                          <a:pt x="713" y="685"/>
                        </a:lnTo>
                        <a:lnTo>
                          <a:pt x="714" y="685"/>
                        </a:lnTo>
                        <a:lnTo>
                          <a:pt x="716" y="685"/>
                        </a:lnTo>
                        <a:lnTo>
                          <a:pt x="717" y="685"/>
                        </a:lnTo>
                        <a:lnTo>
                          <a:pt x="718" y="685"/>
                        </a:lnTo>
                        <a:lnTo>
                          <a:pt x="719" y="685"/>
                        </a:lnTo>
                        <a:lnTo>
                          <a:pt x="721" y="685"/>
                        </a:lnTo>
                        <a:lnTo>
                          <a:pt x="722" y="685"/>
                        </a:lnTo>
                        <a:lnTo>
                          <a:pt x="724" y="685"/>
                        </a:lnTo>
                        <a:lnTo>
                          <a:pt x="725" y="685"/>
                        </a:lnTo>
                        <a:lnTo>
                          <a:pt x="726" y="685"/>
                        </a:lnTo>
                        <a:lnTo>
                          <a:pt x="727" y="685"/>
                        </a:lnTo>
                        <a:lnTo>
                          <a:pt x="728" y="685"/>
                        </a:lnTo>
                        <a:lnTo>
                          <a:pt x="729" y="686"/>
                        </a:lnTo>
                        <a:lnTo>
                          <a:pt x="730" y="686"/>
                        </a:lnTo>
                        <a:lnTo>
                          <a:pt x="731" y="686"/>
                        </a:lnTo>
                        <a:lnTo>
                          <a:pt x="732" y="686"/>
                        </a:lnTo>
                        <a:lnTo>
                          <a:pt x="734" y="686"/>
                        </a:lnTo>
                        <a:lnTo>
                          <a:pt x="735" y="686"/>
                        </a:lnTo>
                        <a:lnTo>
                          <a:pt x="737" y="686"/>
                        </a:lnTo>
                        <a:lnTo>
                          <a:pt x="737" y="685"/>
                        </a:lnTo>
                        <a:lnTo>
                          <a:pt x="738" y="682"/>
                        </a:lnTo>
                        <a:lnTo>
                          <a:pt x="738" y="683"/>
                        </a:lnTo>
                        <a:lnTo>
                          <a:pt x="740" y="679"/>
                        </a:lnTo>
                        <a:lnTo>
                          <a:pt x="742" y="676"/>
                        </a:lnTo>
                        <a:lnTo>
                          <a:pt x="744" y="682"/>
                        </a:lnTo>
                        <a:lnTo>
                          <a:pt x="746" y="683"/>
                        </a:lnTo>
                        <a:lnTo>
                          <a:pt x="748" y="683"/>
                        </a:lnTo>
                        <a:lnTo>
                          <a:pt x="749" y="684"/>
                        </a:lnTo>
                        <a:lnTo>
                          <a:pt x="751" y="685"/>
                        </a:lnTo>
                        <a:lnTo>
                          <a:pt x="752" y="685"/>
                        </a:lnTo>
                        <a:lnTo>
                          <a:pt x="753" y="685"/>
                        </a:lnTo>
                        <a:lnTo>
                          <a:pt x="754" y="685"/>
                        </a:lnTo>
                        <a:lnTo>
                          <a:pt x="755" y="684"/>
                        </a:lnTo>
                        <a:lnTo>
                          <a:pt x="757" y="684"/>
                        </a:lnTo>
                        <a:lnTo>
                          <a:pt x="758" y="684"/>
                        </a:lnTo>
                        <a:lnTo>
                          <a:pt x="760" y="684"/>
                        </a:lnTo>
                        <a:lnTo>
                          <a:pt x="761" y="683"/>
                        </a:lnTo>
                        <a:lnTo>
                          <a:pt x="762" y="683"/>
                        </a:lnTo>
                        <a:lnTo>
                          <a:pt x="763" y="683"/>
                        </a:lnTo>
                        <a:lnTo>
                          <a:pt x="764" y="683"/>
                        </a:lnTo>
                        <a:lnTo>
                          <a:pt x="765" y="683"/>
                        </a:lnTo>
                        <a:lnTo>
                          <a:pt x="766" y="684"/>
                        </a:lnTo>
                        <a:lnTo>
                          <a:pt x="767" y="684"/>
                        </a:lnTo>
                        <a:lnTo>
                          <a:pt x="768" y="684"/>
                        </a:lnTo>
                        <a:lnTo>
                          <a:pt x="769" y="684"/>
                        </a:lnTo>
                        <a:lnTo>
                          <a:pt x="770" y="684"/>
                        </a:lnTo>
                        <a:lnTo>
                          <a:pt x="771" y="684"/>
                        </a:lnTo>
                        <a:lnTo>
                          <a:pt x="772" y="685"/>
                        </a:lnTo>
                        <a:lnTo>
                          <a:pt x="773" y="685"/>
                        </a:lnTo>
                        <a:lnTo>
                          <a:pt x="774" y="685"/>
                        </a:lnTo>
                        <a:lnTo>
                          <a:pt x="775" y="685"/>
                        </a:lnTo>
                        <a:lnTo>
                          <a:pt x="776" y="685"/>
                        </a:lnTo>
                        <a:lnTo>
                          <a:pt x="777" y="685"/>
                        </a:lnTo>
                        <a:lnTo>
                          <a:pt x="778" y="685"/>
                        </a:lnTo>
                        <a:lnTo>
                          <a:pt x="779" y="685"/>
                        </a:lnTo>
                        <a:lnTo>
                          <a:pt x="781" y="685"/>
                        </a:lnTo>
                        <a:lnTo>
                          <a:pt x="782" y="685"/>
                        </a:lnTo>
                        <a:lnTo>
                          <a:pt x="783" y="684"/>
                        </a:lnTo>
                        <a:lnTo>
                          <a:pt x="784" y="683"/>
                        </a:lnTo>
                        <a:lnTo>
                          <a:pt x="784" y="684"/>
                        </a:lnTo>
                        <a:lnTo>
                          <a:pt x="786" y="682"/>
                        </a:lnTo>
                        <a:lnTo>
                          <a:pt x="786" y="681"/>
                        </a:lnTo>
                        <a:lnTo>
                          <a:pt x="788" y="685"/>
                        </a:lnTo>
                        <a:lnTo>
                          <a:pt x="789" y="684"/>
                        </a:lnTo>
                        <a:lnTo>
                          <a:pt x="790" y="683"/>
                        </a:lnTo>
                        <a:lnTo>
                          <a:pt x="790" y="684"/>
                        </a:lnTo>
                        <a:lnTo>
                          <a:pt x="792" y="684"/>
                        </a:lnTo>
                        <a:lnTo>
                          <a:pt x="793" y="683"/>
                        </a:lnTo>
                        <a:lnTo>
                          <a:pt x="793" y="684"/>
                        </a:lnTo>
                        <a:lnTo>
                          <a:pt x="794" y="684"/>
                        </a:lnTo>
                        <a:lnTo>
                          <a:pt x="795" y="684"/>
                        </a:lnTo>
                        <a:lnTo>
                          <a:pt x="796" y="684"/>
                        </a:lnTo>
                        <a:lnTo>
                          <a:pt x="797" y="684"/>
                        </a:lnTo>
                        <a:lnTo>
                          <a:pt x="798" y="684"/>
                        </a:lnTo>
                        <a:lnTo>
                          <a:pt x="799" y="684"/>
                        </a:lnTo>
                        <a:lnTo>
                          <a:pt x="800" y="684"/>
                        </a:lnTo>
                        <a:lnTo>
                          <a:pt x="801" y="685"/>
                        </a:lnTo>
                        <a:lnTo>
                          <a:pt x="802" y="685"/>
                        </a:lnTo>
                        <a:lnTo>
                          <a:pt x="803" y="685"/>
                        </a:lnTo>
                        <a:lnTo>
                          <a:pt x="804" y="685"/>
                        </a:lnTo>
                        <a:lnTo>
                          <a:pt x="805" y="685"/>
                        </a:lnTo>
                        <a:lnTo>
                          <a:pt x="806" y="685"/>
                        </a:lnTo>
                        <a:lnTo>
                          <a:pt x="807" y="685"/>
                        </a:lnTo>
                        <a:lnTo>
                          <a:pt x="809" y="685"/>
                        </a:lnTo>
                        <a:lnTo>
                          <a:pt x="810" y="685"/>
                        </a:lnTo>
                        <a:lnTo>
                          <a:pt x="811" y="685"/>
                        </a:lnTo>
                        <a:lnTo>
                          <a:pt x="812" y="685"/>
                        </a:lnTo>
                        <a:lnTo>
                          <a:pt x="814" y="685"/>
                        </a:lnTo>
                        <a:lnTo>
                          <a:pt x="815" y="686"/>
                        </a:lnTo>
                        <a:lnTo>
                          <a:pt x="816" y="686"/>
                        </a:lnTo>
                        <a:lnTo>
                          <a:pt x="817" y="686"/>
                        </a:lnTo>
                        <a:lnTo>
                          <a:pt x="818" y="687"/>
                        </a:lnTo>
                        <a:lnTo>
                          <a:pt x="819" y="687"/>
                        </a:lnTo>
                        <a:lnTo>
                          <a:pt x="820" y="687"/>
                        </a:lnTo>
                        <a:lnTo>
                          <a:pt x="821" y="687"/>
                        </a:lnTo>
                        <a:lnTo>
                          <a:pt x="822" y="687"/>
                        </a:lnTo>
                        <a:lnTo>
                          <a:pt x="823" y="687"/>
                        </a:lnTo>
                        <a:lnTo>
                          <a:pt x="824" y="687"/>
                        </a:lnTo>
                        <a:lnTo>
                          <a:pt x="825" y="688"/>
                        </a:lnTo>
                        <a:lnTo>
                          <a:pt x="827" y="688"/>
                        </a:lnTo>
                        <a:lnTo>
                          <a:pt x="828" y="687"/>
                        </a:lnTo>
                        <a:lnTo>
                          <a:pt x="829" y="687"/>
                        </a:lnTo>
                        <a:lnTo>
                          <a:pt x="831" y="687"/>
                        </a:lnTo>
                        <a:lnTo>
                          <a:pt x="832" y="687"/>
                        </a:lnTo>
                        <a:lnTo>
                          <a:pt x="832" y="686"/>
                        </a:lnTo>
                        <a:lnTo>
                          <a:pt x="833" y="686"/>
                        </a:lnTo>
                        <a:lnTo>
                          <a:pt x="834" y="686"/>
                        </a:lnTo>
                        <a:lnTo>
                          <a:pt x="836" y="686"/>
                        </a:lnTo>
                        <a:lnTo>
                          <a:pt x="837" y="685"/>
                        </a:lnTo>
                        <a:lnTo>
                          <a:pt x="839" y="686"/>
                        </a:lnTo>
                        <a:lnTo>
                          <a:pt x="841" y="686"/>
                        </a:lnTo>
                        <a:lnTo>
                          <a:pt x="842" y="686"/>
                        </a:lnTo>
                        <a:lnTo>
                          <a:pt x="843" y="686"/>
                        </a:lnTo>
                        <a:lnTo>
                          <a:pt x="844" y="686"/>
                        </a:lnTo>
                        <a:lnTo>
                          <a:pt x="845" y="685"/>
                        </a:lnTo>
                        <a:lnTo>
                          <a:pt x="846" y="685"/>
                        </a:lnTo>
                        <a:lnTo>
                          <a:pt x="847" y="686"/>
                        </a:lnTo>
                        <a:lnTo>
                          <a:pt x="849" y="675"/>
                        </a:lnTo>
                        <a:lnTo>
                          <a:pt x="850" y="654"/>
                        </a:lnTo>
                        <a:lnTo>
                          <a:pt x="850" y="644"/>
                        </a:lnTo>
                        <a:lnTo>
                          <a:pt x="851" y="659"/>
                        </a:lnTo>
                        <a:lnTo>
                          <a:pt x="852" y="681"/>
                        </a:lnTo>
                        <a:lnTo>
                          <a:pt x="852" y="697"/>
                        </a:lnTo>
                        <a:lnTo>
                          <a:pt x="854" y="705"/>
                        </a:lnTo>
                        <a:lnTo>
                          <a:pt x="855" y="704"/>
                        </a:lnTo>
                        <a:lnTo>
                          <a:pt x="855" y="708"/>
                        </a:lnTo>
                        <a:lnTo>
                          <a:pt x="857" y="629"/>
                        </a:lnTo>
                        <a:lnTo>
                          <a:pt x="858" y="249"/>
                        </a:lnTo>
                        <a:lnTo>
                          <a:pt x="858" y="267"/>
                        </a:lnTo>
                        <a:lnTo>
                          <a:pt x="859" y="566"/>
                        </a:lnTo>
                        <a:lnTo>
                          <a:pt x="860" y="632"/>
                        </a:lnTo>
                        <a:lnTo>
                          <a:pt x="861" y="686"/>
                        </a:lnTo>
                        <a:lnTo>
                          <a:pt x="863" y="691"/>
                        </a:lnTo>
                        <a:lnTo>
                          <a:pt x="864" y="688"/>
                        </a:lnTo>
                        <a:lnTo>
                          <a:pt x="865" y="691"/>
                        </a:lnTo>
                        <a:lnTo>
                          <a:pt x="867" y="693"/>
                        </a:lnTo>
                        <a:lnTo>
                          <a:pt x="868" y="691"/>
                        </a:lnTo>
                        <a:lnTo>
                          <a:pt x="869" y="689"/>
                        </a:lnTo>
                        <a:lnTo>
                          <a:pt x="870" y="691"/>
                        </a:lnTo>
                        <a:lnTo>
                          <a:pt x="871" y="692"/>
                        </a:lnTo>
                        <a:lnTo>
                          <a:pt x="872" y="694"/>
                        </a:lnTo>
                        <a:lnTo>
                          <a:pt x="874" y="692"/>
                        </a:lnTo>
                        <a:lnTo>
                          <a:pt x="875" y="689"/>
                        </a:lnTo>
                        <a:lnTo>
                          <a:pt x="875" y="686"/>
                        </a:lnTo>
                        <a:lnTo>
                          <a:pt x="877" y="683"/>
                        </a:lnTo>
                        <a:lnTo>
                          <a:pt x="878" y="680"/>
                        </a:lnTo>
                        <a:lnTo>
                          <a:pt x="878" y="681"/>
                        </a:lnTo>
                        <a:lnTo>
                          <a:pt x="880" y="683"/>
                        </a:lnTo>
                        <a:lnTo>
                          <a:pt x="882" y="683"/>
                        </a:lnTo>
                        <a:lnTo>
                          <a:pt x="883" y="683"/>
                        </a:lnTo>
                        <a:lnTo>
                          <a:pt x="884" y="684"/>
                        </a:lnTo>
                        <a:lnTo>
                          <a:pt x="885" y="684"/>
                        </a:lnTo>
                        <a:lnTo>
                          <a:pt x="886" y="685"/>
                        </a:lnTo>
                        <a:lnTo>
                          <a:pt x="888" y="684"/>
                        </a:lnTo>
                        <a:lnTo>
                          <a:pt x="889" y="684"/>
                        </a:lnTo>
                        <a:lnTo>
                          <a:pt x="891" y="678"/>
                        </a:lnTo>
                        <a:lnTo>
                          <a:pt x="892" y="676"/>
                        </a:lnTo>
                        <a:lnTo>
                          <a:pt x="892" y="679"/>
                        </a:lnTo>
                        <a:lnTo>
                          <a:pt x="893" y="678"/>
                        </a:lnTo>
                        <a:lnTo>
                          <a:pt x="894" y="678"/>
                        </a:lnTo>
                        <a:lnTo>
                          <a:pt x="896" y="677"/>
                        </a:lnTo>
                        <a:lnTo>
                          <a:pt x="897" y="681"/>
                        </a:lnTo>
                        <a:lnTo>
                          <a:pt x="898" y="683"/>
                        </a:lnTo>
                        <a:lnTo>
                          <a:pt x="899" y="684"/>
                        </a:lnTo>
                        <a:lnTo>
                          <a:pt x="900" y="685"/>
                        </a:lnTo>
                        <a:lnTo>
                          <a:pt x="901" y="686"/>
                        </a:lnTo>
                        <a:lnTo>
                          <a:pt x="903" y="683"/>
                        </a:lnTo>
                        <a:lnTo>
                          <a:pt x="903" y="681"/>
                        </a:lnTo>
                        <a:lnTo>
                          <a:pt x="904" y="680"/>
                        </a:lnTo>
                        <a:lnTo>
                          <a:pt x="906" y="681"/>
                        </a:lnTo>
                        <a:lnTo>
                          <a:pt x="906" y="684"/>
                        </a:lnTo>
                        <a:lnTo>
                          <a:pt x="907" y="686"/>
                        </a:lnTo>
                        <a:lnTo>
                          <a:pt x="908" y="687"/>
                        </a:lnTo>
                        <a:lnTo>
                          <a:pt x="910" y="685"/>
                        </a:lnTo>
                        <a:lnTo>
                          <a:pt x="911" y="683"/>
                        </a:lnTo>
                        <a:lnTo>
                          <a:pt x="912" y="680"/>
                        </a:lnTo>
                        <a:lnTo>
                          <a:pt x="913" y="680"/>
                        </a:lnTo>
                        <a:lnTo>
                          <a:pt x="913" y="681"/>
                        </a:lnTo>
                        <a:lnTo>
                          <a:pt x="915" y="685"/>
                        </a:lnTo>
                        <a:lnTo>
                          <a:pt x="916" y="683"/>
                        </a:lnTo>
                        <a:lnTo>
                          <a:pt x="916" y="684"/>
                        </a:lnTo>
                        <a:lnTo>
                          <a:pt x="918" y="685"/>
                        </a:lnTo>
                        <a:lnTo>
                          <a:pt x="920" y="685"/>
                        </a:lnTo>
                        <a:lnTo>
                          <a:pt x="921" y="685"/>
                        </a:lnTo>
                        <a:lnTo>
                          <a:pt x="922" y="685"/>
                        </a:lnTo>
                        <a:lnTo>
                          <a:pt x="923" y="685"/>
                        </a:lnTo>
                        <a:lnTo>
                          <a:pt x="924" y="685"/>
                        </a:lnTo>
                        <a:lnTo>
                          <a:pt x="925" y="685"/>
                        </a:lnTo>
                        <a:lnTo>
                          <a:pt x="926" y="685"/>
                        </a:lnTo>
                        <a:lnTo>
                          <a:pt x="927" y="685"/>
                        </a:lnTo>
                        <a:lnTo>
                          <a:pt x="929" y="685"/>
                        </a:lnTo>
                        <a:lnTo>
                          <a:pt x="930" y="685"/>
                        </a:lnTo>
                        <a:lnTo>
                          <a:pt x="931" y="685"/>
                        </a:lnTo>
                        <a:lnTo>
                          <a:pt x="932" y="685"/>
                        </a:lnTo>
                        <a:lnTo>
                          <a:pt x="933" y="685"/>
                        </a:lnTo>
                        <a:lnTo>
                          <a:pt x="934" y="685"/>
                        </a:lnTo>
                        <a:lnTo>
                          <a:pt x="935" y="685"/>
                        </a:lnTo>
                        <a:lnTo>
                          <a:pt x="936" y="685"/>
                        </a:lnTo>
                        <a:lnTo>
                          <a:pt x="937" y="685"/>
                        </a:lnTo>
                        <a:lnTo>
                          <a:pt x="938" y="685"/>
                        </a:lnTo>
                        <a:lnTo>
                          <a:pt x="939" y="685"/>
                        </a:lnTo>
                        <a:lnTo>
                          <a:pt x="940" y="685"/>
                        </a:lnTo>
                        <a:lnTo>
                          <a:pt x="942" y="685"/>
                        </a:lnTo>
                        <a:lnTo>
                          <a:pt x="943" y="684"/>
                        </a:lnTo>
                        <a:lnTo>
                          <a:pt x="944" y="684"/>
                        </a:lnTo>
                        <a:lnTo>
                          <a:pt x="946" y="684"/>
                        </a:lnTo>
                        <a:lnTo>
                          <a:pt x="946" y="683"/>
                        </a:lnTo>
                        <a:lnTo>
                          <a:pt x="946" y="684"/>
                        </a:lnTo>
                        <a:lnTo>
                          <a:pt x="949" y="684"/>
                        </a:lnTo>
                        <a:lnTo>
                          <a:pt x="950" y="684"/>
                        </a:lnTo>
                        <a:lnTo>
                          <a:pt x="952" y="684"/>
                        </a:lnTo>
                        <a:lnTo>
                          <a:pt x="953" y="684"/>
                        </a:lnTo>
                        <a:lnTo>
                          <a:pt x="954" y="683"/>
                        </a:lnTo>
                        <a:lnTo>
                          <a:pt x="955" y="684"/>
                        </a:lnTo>
                        <a:lnTo>
                          <a:pt x="956" y="684"/>
                        </a:lnTo>
                        <a:lnTo>
                          <a:pt x="957" y="683"/>
                        </a:lnTo>
                        <a:lnTo>
                          <a:pt x="957" y="684"/>
                        </a:lnTo>
                        <a:lnTo>
                          <a:pt x="958" y="684"/>
                        </a:lnTo>
                        <a:lnTo>
                          <a:pt x="960" y="684"/>
                        </a:lnTo>
                        <a:lnTo>
                          <a:pt x="962" y="683"/>
                        </a:lnTo>
                        <a:lnTo>
                          <a:pt x="962" y="684"/>
                        </a:lnTo>
                        <a:lnTo>
                          <a:pt x="963" y="684"/>
                        </a:lnTo>
                        <a:lnTo>
                          <a:pt x="964" y="684"/>
                        </a:lnTo>
                        <a:lnTo>
                          <a:pt x="965" y="684"/>
                        </a:lnTo>
                        <a:lnTo>
                          <a:pt x="967" y="684"/>
                        </a:lnTo>
                        <a:lnTo>
                          <a:pt x="968" y="684"/>
                        </a:lnTo>
                        <a:lnTo>
                          <a:pt x="969" y="684"/>
                        </a:lnTo>
                        <a:lnTo>
                          <a:pt x="971" y="684"/>
                        </a:lnTo>
                        <a:lnTo>
                          <a:pt x="972" y="684"/>
                        </a:lnTo>
                        <a:lnTo>
                          <a:pt x="974" y="684"/>
                        </a:lnTo>
                        <a:lnTo>
                          <a:pt x="975" y="684"/>
                        </a:lnTo>
                        <a:lnTo>
                          <a:pt x="977" y="684"/>
                        </a:lnTo>
                        <a:lnTo>
                          <a:pt x="978" y="684"/>
                        </a:lnTo>
                        <a:lnTo>
                          <a:pt x="979" y="684"/>
                        </a:lnTo>
                        <a:lnTo>
                          <a:pt x="980" y="684"/>
                        </a:lnTo>
                        <a:lnTo>
                          <a:pt x="982" y="683"/>
                        </a:lnTo>
                      </a:path>
                    </a:pathLst>
                  </a:custGeom>
                  <a:noFill/>
                  <a:ln w="0">
                    <a:solidFill>
                      <a:srgbClr val="00008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54" name="Freeform 66">
                    <a:extLst>
                      <a:ext uri="{FF2B5EF4-FFF2-40B4-BE49-F238E27FC236}">
                        <a16:creationId xmlns:a16="http://schemas.microsoft.com/office/drawing/2014/main" id="{5E766399-8889-4555-8FF8-D2F6993920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9038" y="4554538"/>
                    <a:ext cx="1562100" cy="862012"/>
                  </a:xfrm>
                  <a:custGeom>
                    <a:avLst/>
                    <a:gdLst>
                      <a:gd name="T0" fmla="*/ 2147483646 w 984"/>
                      <a:gd name="T1" fmla="*/ 2147483646 h 543"/>
                      <a:gd name="T2" fmla="*/ 2147483646 w 984"/>
                      <a:gd name="T3" fmla="*/ 2147483646 h 543"/>
                      <a:gd name="T4" fmla="*/ 2147483646 w 984"/>
                      <a:gd name="T5" fmla="*/ 2147483646 h 543"/>
                      <a:gd name="T6" fmla="*/ 2147483646 w 984"/>
                      <a:gd name="T7" fmla="*/ 2147483646 h 543"/>
                      <a:gd name="T8" fmla="*/ 2147483646 w 984"/>
                      <a:gd name="T9" fmla="*/ 2147483646 h 543"/>
                      <a:gd name="T10" fmla="*/ 2147483646 w 984"/>
                      <a:gd name="T11" fmla="*/ 2147483646 h 543"/>
                      <a:gd name="T12" fmla="*/ 2147483646 w 984"/>
                      <a:gd name="T13" fmla="*/ 2147483646 h 543"/>
                      <a:gd name="T14" fmla="*/ 2147483646 w 984"/>
                      <a:gd name="T15" fmla="*/ 2147483646 h 543"/>
                      <a:gd name="T16" fmla="*/ 2147483646 w 984"/>
                      <a:gd name="T17" fmla="*/ 2147483646 h 543"/>
                      <a:gd name="T18" fmla="*/ 2147483646 w 984"/>
                      <a:gd name="T19" fmla="*/ 2147483646 h 543"/>
                      <a:gd name="T20" fmla="*/ 2147483646 w 984"/>
                      <a:gd name="T21" fmla="*/ 2147483646 h 543"/>
                      <a:gd name="T22" fmla="*/ 2147483646 w 984"/>
                      <a:gd name="T23" fmla="*/ 2147483646 h 543"/>
                      <a:gd name="T24" fmla="*/ 2147483646 w 984"/>
                      <a:gd name="T25" fmla="*/ 2147483646 h 543"/>
                      <a:gd name="T26" fmla="*/ 2147483646 w 984"/>
                      <a:gd name="T27" fmla="*/ 2147483646 h 543"/>
                      <a:gd name="T28" fmla="*/ 2147483646 w 984"/>
                      <a:gd name="T29" fmla="*/ 2147483646 h 543"/>
                      <a:gd name="T30" fmla="*/ 2147483646 w 984"/>
                      <a:gd name="T31" fmla="*/ 2147483646 h 543"/>
                      <a:gd name="T32" fmla="*/ 2147483646 w 984"/>
                      <a:gd name="T33" fmla="*/ 2147483646 h 543"/>
                      <a:gd name="T34" fmla="*/ 2147483646 w 984"/>
                      <a:gd name="T35" fmla="*/ 2147483646 h 543"/>
                      <a:gd name="T36" fmla="*/ 2147483646 w 984"/>
                      <a:gd name="T37" fmla="*/ 2147483646 h 543"/>
                      <a:gd name="T38" fmla="*/ 2147483646 w 984"/>
                      <a:gd name="T39" fmla="*/ 2147483646 h 543"/>
                      <a:gd name="T40" fmla="*/ 2147483646 w 984"/>
                      <a:gd name="T41" fmla="*/ 2147483646 h 543"/>
                      <a:gd name="T42" fmla="*/ 2147483646 w 984"/>
                      <a:gd name="T43" fmla="*/ 2147483646 h 543"/>
                      <a:gd name="T44" fmla="*/ 2147483646 w 984"/>
                      <a:gd name="T45" fmla="*/ 2147483646 h 543"/>
                      <a:gd name="T46" fmla="*/ 2147483646 w 984"/>
                      <a:gd name="T47" fmla="*/ 2147483646 h 543"/>
                      <a:gd name="T48" fmla="*/ 2147483646 w 984"/>
                      <a:gd name="T49" fmla="*/ 2147483646 h 543"/>
                      <a:gd name="T50" fmla="*/ 2147483646 w 984"/>
                      <a:gd name="T51" fmla="*/ 2147483646 h 543"/>
                      <a:gd name="T52" fmla="*/ 2147483646 w 984"/>
                      <a:gd name="T53" fmla="*/ 2147483646 h 543"/>
                      <a:gd name="T54" fmla="*/ 2147483646 w 984"/>
                      <a:gd name="T55" fmla="*/ 2147483646 h 543"/>
                      <a:gd name="T56" fmla="*/ 2147483646 w 984"/>
                      <a:gd name="T57" fmla="*/ 2147483646 h 543"/>
                      <a:gd name="T58" fmla="*/ 2147483646 w 984"/>
                      <a:gd name="T59" fmla="*/ 2147483646 h 543"/>
                      <a:gd name="T60" fmla="*/ 2147483646 w 984"/>
                      <a:gd name="T61" fmla="*/ 2147483646 h 543"/>
                      <a:gd name="T62" fmla="*/ 2147483646 w 984"/>
                      <a:gd name="T63" fmla="*/ 2147483646 h 543"/>
                      <a:gd name="T64" fmla="*/ 2147483646 w 984"/>
                      <a:gd name="T65" fmla="*/ 2147483646 h 543"/>
                      <a:gd name="T66" fmla="*/ 2147483646 w 984"/>
                      <a:gd name="T67" fmla="*/ 2147483646 h 543"/>
                      <a:gd name="T68" fmla="*/ 2147483646 w 984"/>
                      <a:gd name="T69" fmla="*/ 2147483646 h 543"/>
                      <a:gd name="T70" fmla="*/ 2147483646 w 984"/>
                      <a:gd name="T71" fmla="*/ 2147483646 h 543"/>
                      <a:gd name="T72" fmla="*/ 2147483646 w 984"/>
                      <a:gd name="T73" fmla="*/ 2147483646 h 543"/>
                      <a:gd name="T74" fmla="*/ 2147483646 w 984"/>
                      <a:gd name="T75" fmla="*/ 2147483646 h 543"/>
                      <a:gd name="T76" fmla="*/ 2147483646 w 984"/>
                      <a:gd name="T77" fmla="*/ 2147483646 h 543"/>
                      <a:gd name="T78" fmla="*/ 2147483646 w 984"/>
                      <a:gd name="T79" fmla="*/ 2147483646 h 543"/>
                      <a:gd name="T80" fmla="*/ 2147483646 w 984"/>
                      <a:gd name="T81" fmla="*/ 2147483646 h 543"/>
                      <a:gd name="T82" fmla="*/ 2147483646 w 984"/>
                      <a:gd name="T83" fmla="*/ 2147483646 h 543"/>
                      <a:gd name="T84" fmla="*/ 2147483646 w 984"/>
                      <a:gd name="T85" fmla="*/ 2147483646 h 543"/>
                      <a:gd name="T86" fmla="*/ 2147483646 w 984"/>
                      <a:gd name="T87" fmla="*/ 2147483646 h 543"/>
                      <a:gd name="T88" fmla="*/ 2147483646 w 984"/>
                      <a:gd name="T89" fmla="*/ 2147483646 h 543"/>
                      <a:gd name="T90" fmla="*/ 2147483646 w 984"/>
                      <a:gd name="T91" fmla="*/ 2147483646 h 543"/>
                      <a:gd name="T92" fmla="*/ 2147483646 w 984"/>
                      <a:gd name="T93" fmla="*/ 2147483646 h 543"/>
                      <a:gd name="T94" fmla="*/ 2147483646 w 984"/>
                      <a:gd name="T95" fmla="*/ 2147483646 h 543"/>
                      <a:gd name="T96" fmla="*/ 2147483646 w 984"/>
                      <a:gd name="T97" fmla="*/ 2147483646 h 543"/>
                      <a:gd name="T98" fmla="*/ 2147483646 w 984"/>
                      <a:gd name="T99" fmla="*/ 2147483646 h 543"/>
                      <a:gd name="T100" fmla="*/ 2147483646 w 984"/>
                      <a:gd name="T101" fmla="*/ 2147483646 h 543"/>
                      <a:gd name="T102" fmla="*/ 2147483646 w 984"/>
                      <a:gd name="T103" fmla="*/ 2147483646 h 543"/>
                      <a:gd name="T104" fmla="*/ 2147483646 w 984"/>
                      <a:gd name="T105" fmla="*/ 2147483646 h 543"/>
                      <a:gd name="T106" fmla="*/ 2147483646 w 984"/>
                      <a:gd name="T107" fmla="*/ 2147483646 h 543"/>
                      <a:gd name="T108" fmla="*/ 2147483646 w 984"/>
                      <a:gd name="T109" fmla="*/ 2147483646 h 543"/>
                      <a:gd name="T110" fmla="*/ 2147483646 w 984"/>
                      <a:gd name="T111" fmla="*/ 2147483646 h 543"/>
                      <a:gd name="T112" fmla="*/ 2147483646 w 984"/>
                      <a:gd name="T113" fmla="*/ 2147483646 h 543"/>
                      <a:gd name="T114" fmla="*/ 2147483646 w 984"/>
                      <a:gd name="T115" fmla="*/ 2147483646 h 543"/>
                      <a:gd name="T116" fmla="*/ 2147483646 w 984"/>
                      <a:gd name="T117" fmla="*/ 2147483646 h 543"/>
                      <a:gd name="T118" fmla="*/ 2147483646 w 984"/>
                      <a:gd name="T119" fmla="*/ 2147483646 h 543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984" h="543">
                        <a:moveTo>
                          <a:pt x="0" y="515"/>
                        </a:moveTo>
                        <a:lnTo>
                          <a:pt x="2" y="514"/>
                        </a:lnTo>
                        <a:lnTo>
                          <a:pt x="2" y="515"/>
                        </a:lnTo>
                        <a:lnTo>
                          <a:pt x="3" y="517"/>
                        </a:lnTo>
                        <a:lnTo>
                          <a:pt x="4" y="518"/>
                        </a:lnTo>
                        <a:lnTo>
                          <a:pt x="5" y="518"/>
                        </a:lnTo>
                        <a:lnTo>
                          <a:pt x="6" y="520"/>
                        </a:lnTo>
                        <a:lnTo>
                          <a:pt x="8" y="517"/>
                        </a:lnTo>
                        <a:lnTo>
                          <a:pt x="10" y="515"/>
                        </a:lnTo>
                        <a:lnTo>
                          <a:pt x="11" y="517"/>
                        </a:lnTo>
                        <a:lnTo>
                          <a:pt x="12" y="518"/>
                        </a:lnTo>
                        <a:lnTo>
                          <a:pt x="13" y="520"/>
                        </a:lnTo>
                        <a:lnTo>
                          <a:pt x="13" y="522"/>
                        </a:lnTo>
                        <a:lnTo>
                          <a:pt x="16" y="521"/>
                        </a:lnTo>
                        <a:lnTo>
                          <a:pt x="16" y="520"/>
                        </a:lnTo>
                        <a:lnTo>
                          <a:pt x="18" y="507"/>
                        </a:lnTo>
                        <a:lnTo>
                          <a:pt x="18" y="500"/>
                        </a:lnTo>
                        <a:lnTo>
                          <a:pt x="18" y="509"/>
                        </a:lnTo>
                        <a:lnTo>
                          <a:pt x="19" y="520"/>
                        </a:lnTo>
                        <a:lnTo>
                          <a:pt x="20" y="525"/>
                        </a:lnTo>
                        <a:lnTo>
                          <a:pt x="22" y="539"/>
                        </a:lnTo>
                        <a:lnTo>
                          <a:pt x="23" y="537"/>
                        </a:lnTo>
                        <a:lnTo>
                          <a:pt x="24" y="543"/>
                        </a:lnTo>
                        <a:lnTo>
                          <a:pt x="25" y="528"/>
                        </a:lnTo>
                        <a:lnTo>
                          <a:pt x="26" y="135"/>
                        </a:lnTo>
                        <a:lnTo>
                          <a:pt x="26" y="0"/>
                        </a:lnTo>
                        <a:lnTo>
                          <a:pt x="27" y="60"/>
                        </a:lnTo>
                        <a:lnTo>
                          <a:pt x="28" y="385"/>
                        </a:lnTo>
                        <a:lnTo>
                          <a:pt x="29" y="516"/>
                        </a:lnTo>
                        <a:lnTo>
                          <a:pt x="30" y="522"/>
                        </a:lnTo>
                        <a:lnTo>
                          <a:pt x="31" y="537"/>
                        </a:lnTo>
                        <a:lnTo>
                          <a:pt x="33" y="531"/>
                        </a:lnTo>
                        <a:lnTo>
                          <a:pt x="34" y="528"/>
                        </a:lnTo>
                        <a:lnTo>
                          <a:pt x="34" y="525"/>
                        </a:lnTo>
                        <a:lnTo>
                          <a:pt x="36" y="524"/>
                        </a:lnTo>
                        <a:lnTo>
                          <a:pt x="36" y="523"/>
                        </a:lnTo>
                        <a:lnTo>
                          <a:pt x="37" y="526"/>
                        </a:lnTo>
                        <a:lnTo>
                          <a:pt x="38" y="526"/>
                        </a:lnTo>
                        <a:lnTo>
                          <a:pt x="41" y="526"/>
                        </a:lnTo>
                        <a:lnTo>
                          <a:pt x="41" y="524"/>
                        </a:lnTo>
                        <a:lnTo>
                          <a:pt x="42" y="521"/>
                        </a:lnTo>
                        <a:lnTo>
                          <a:pt x="43" y="519"/>
                        </a:lnTo>
                        <a:lnTo>
                          <a:pt x="44" y="517"/>
                        </a:lnTo>
                        <a:lnTo>
                          <a:pt x="45" y="515"/>
                        </a:lnTo>
                        <a:lnTo>
                          <a:pt x="46" y="513"/>
                        </a:lnTo>
                        <a:lnTo>
                          <a:pt x="47" y="511"/>
                        </a:lnTo>
                        <a:lnTo>
                          <a:pt x="48" y="510"/>
                        </a:lnTo>
                        <a:lnTo>
                          <a:pt x="49" y="510"/>
                        </a:lnTo>
                        <a:lnTo>
                          <a:pt x="51" y="511"/>
                        </a:lnTo>
                        <a:lnTo>
                          <a:pt x="51" y="510"/>
                        </a:lnTo>
                        <a:lnTo>
                          <a:pt x="52" y="512"/>
                        </a:lnTo>
                        <a:lnTo>
                          <a:pt x="53" y="514"/>
                        </a:lnTo>
                        <a:lnTo>
                          <a:pt x="54" y="514"/>
                        </a:lnTo>
                        <a:lnTo>
                          <a:pt x="55" y="516"/>
                        </a:lnTo>
                        <a:lnTo>
                          <a:pt x="56" y="517"/>
                        </a:lnTo>
                        <a:lnTo>
                          <a:pt x="57" y="517"/>
                        </a:lnTo>
                        <a:lnTo>
                          <a:pt x="58" y="518"/>
                        </a:lnTo>
                        <a:lnTo>
                          <a:pt x="60" y="517"/>
                        </a:lnTo>
                        <a:lnTo>
                          <a:pt x="61" y="517"/>
                        </a:lnTo>
                        <a:lnTo>
                          <a:pt x="62" y="516"/>
                        </a:lnTo>
                        <a:lnTo>
                          <a:pt x="64" y="515"/>
                        </a:lnTo>
                        <a:lnTo>
                          <a:pt x="65" y="514"/>
                        </a:lnTo>
                        <a:lnTo>
                          <a:pt x="66" y="513"/>
                        </a:lnTo>
                        <a:lnTo>
                          <a:pt x="67" y="512"/>
                        </a:lnTo>
                        <a:lnTo>
                          <a:pt x="67" y="514"/>
                        </a:lnTo>
                        <a:lnTo>
                          <a:pt x="69" y="506"/>
                        </a:lnTo>
                        <a:lnTo>
                          <a:pt x="70" y="513"/>
                        </a:lnTo>
                        <a:lnTo>
                          <a:pt x="70" y="512"/>
                        </a:lnTo>
                        <a:lnTo>
                          <a:pt x="72" y="510"/>
                        </a:lnTo>
                        <a:lnTo>
                          <a:pt x="72" y="511"/>
                        </a:lnTo>
                        <a:lnTo>
                          <a:pt x="73" y="513"/>
                        </a:lnTo>
                        <a:lnTo>
                          <a:pt x="74" y="513"/>
                        </a:lnTo>
                        <a:lnTo>
                          <a:pt x="75" y="513"/>
                        </a:lnTo>
                        <a:lnTo>
                          <a:pt x="76" y="513"/>
                        </a:lnTo>
                        <a:lnTo>
                          <a:pt x="78" y="513"/>
                        </a:lnTo>
                        <a:lnTo>
                          <a:pt x="79" y="513"/>
                        </a:lnTo>
                        <a:lnTo>
                          <a:pt x="80" y="513"/>
                        </a:lnTo>
                        <a:lnTo>
                          <a:pt x="82" y="513"/>
                        </a:lnTo>
                        <a:lnTo>
                          <a:pt x="83" y="513"/>
                        </a:lnTo>
                        <a:lnTo>
                          <a:pt x="84" y="514"/>
                        </a:lnTo>
                        <a:lnTo>
                          <a:pt x="87" y="514"/>
                        </a:lnTo>
                        <a:lnTo>
                          <a:pt x="88" y="513"/>
                        </a:lnTo>
                        <a:lnTo>
                          <a:pt x="90" y="513"/>
                        </a:lnTo>
                        <a:lnTo>
                          <a:pt x="90" y="512"/>
                        </a:lnTo>
                        <a:lnTo>
                          <a:pt x="91" y="511"/>
                        </a:lnTo>
                        <a:lnTo>
                          <a:pt x="92" y="512"/>
                        </a:lnTo>
                        <a:lnTo>
                          <a:pt x="92" y="513"/>
                        </a:lnTo>
                        <a:lnTo>
                          <a:pt x="94" y="514"/>
                        </a:lnTo>
                        <a:lnTo>
                          <a:pt x="95" y="510"/>
                        </a:lnTo>
                        <a:lnTo>
                          <a:pt x="96" y="508"/>
                        </a:lnTo>
                        <a:lnTo>
                          <a:pt x="96" y="510"/>
                        </a:lnTo>
                        <a:lnTo>
                          <a:pt x="97" y="511"/>
                        </a:lnTo>
                        <a:lnTo>
                          <a:pt x="98" y="512"/>
                        </a:lnTo>
                        <a:lnTo>
                          <a:pt x="99" y="513"/>
                        </a:lnTo>
                        <a:lnTo>
                          <a:pt x="101" y="512"/>
                        </a:lnTo>
                        <a:lnTo>
                          <a:pt x="102" y="512"/>
                        </a:lnTo>
                        <a:lnTo>
                          <a:pt x="104" y="512"/>
                        </a:lnTo>
                        <a:lnTo>
                          <a:pt x="105" y="512"/>
                        </a:lnTo>
                        <a:lnTo>
                          <a:pt x="106" y="512"/>
                        </a:lnTo>
                        <a:lnTo>
                          <a:pt x="107" y="514"/>
                        </a:lnTo>
                        <a:lnTo>
                          <a:pt x="109" y="514"/>
                        </a:lnTo>
                        <a:lnTo>
                          <a:pt x="110" y="513"/>
                        </a:lnTo>
                        <a:lnTo>
                          <a:pt x="111" y="513"/>
                        </a:lnTo>
                        <a:lnTo>
                          <a:pt x="112" y="513"/>
                        </a:lnTo>
                        <a:lnTo>
                          <a:pt x="114" y="513"/>
                        </a:lnTo>
                        <a:lnTo>
                          <a:pt x="115" y="513"/>
                        </a:lnTo>
                        <a:lnTo>
                          <a:pt x="116" y="512"/>
                        </a:lnTo>
                        <a:lnTo>
                          <a:pt x="118" y="513"/>
                        </a:lnTo>
                        <a:lnTo>
                          <a:pt x="119" y="513"/>
                        </a:lnTo>
                        <a:lnTo>
                          <a:pt x="120" y="513"/>
                        </a:lnTo>
                        <a:lnTo>
                          <a:pt x="121" y="513"/>
                        </a:lnTo>
                        <a:lnTo>
                          <a:pt x="122" y="513"/>
                        </a:lnTo>
                        <a:lnTo>
                          <a:pt x="124" y="513"/>
                        </a:lnTo>
                        <a:lnTo>
                          <a:pt x="125" y="513"/>
                        </a:lnTo>
                        <a:lnTo>
                          <a:pt x="127" y="513"/>
                        </a:lnTo>
                        <a:lnTo>
                          <a:pt x="127" y="512"/>
                        </a:lnTo>
                        <a:lnTo>
                          <a:pt x="129" y="512"/>
                        </a:lnTo>
                        <a:lnTo>
                          <a:pt x="130" y="514"/>
                        </a:lnTo>
                        <a:lnTo>
                          <a:pt x="132" y="514"/>
                        </a:lnTo>
                        <a:lnTo>
                          <a:pt x="132" y="513"/>
                        </a:lnTo>
                        <a:lnTo>
                          <a:pt x="133" y="513"/>
                        </a:lnTo>
                        <a:lnTo>
                          <a:pt x="134" y="514"/>
                        </a:lnTo>
                        <a:lnTo>
                          <a:pt x="135" y="514"/>
                        </a:lnTo>
                        <a:lnTo>
                          <a:pt x="137" y="514"/>
                        </a:lnTo>
                        <a:lnTo>
                          <a:pt x="138" y="514"/>
                        </a:lnTo>
                        <a:lnTo>
                          <a:pt x="139" y="514"/>
                        </a:lnTo>
                        <a:lnTo>
                          <a:pt x="141" y="514"/>
                        </a:lnTo>
                        <a:lnTo>
                          <a:pt x="142" y="514"/>
                        </a:lnTo>
                        <a:lnTo>
                          <a:pt x="143" y="514"/>
                        </a:lnTo>
                        <a:lnTo>
                          <a:pt x="144" y="514"/>
                        </a:lnTo>
                        <a:lnTo>
                          <a:pt x="145" y="514"/>
                        </a:lnTo>
                        <a:lnTo>
                          <a:pt x="146" y="514"/>
                        </a:lnTo>
                        <a:lnTo>
                          <a:pt x="148" y="513"/>
                        </a:lnTo>
                        <a:lnTo>
                          <a:pt x="149" y="513"/>
                        </a:lnTo>
                        <a:lnTo>
                          <a:pt x="150" y="514"/>
                        </a:lnTo>
                        <a:lnTo>
                          <a:pt x="151" y="514"/>
                        </a:lnTo>
                        <a:lnTo>
                          <a:pt x="152" y="514"/>
                        </a:lnTo>
                        <a:lnTo>
                          <a:pt x="153" y="514"/>
                        </a:lnTo>
                        <a:lnTo>
                          <a:pt x="154" y="514"/>
                        </a:lnTo>
                        <a:lnTo>
                          <a:pt x="155" y="514"/>
                        </a:lnTo>
                        <a:lnTo>
                          <a:pt x="156" y="514"/>
                        </a:lnTo>
                        <a:lnTo>
                          <a:pt x="158" y="514"/>
                        </a:lnTo>
                        <a:lnTo>
                          <a:pt x="159" y="514"/>
                        </a:lnTo>
                        <a:lnTo>
                          <a:pt x="160" y="514"/>
                        </a:lnTo>
                        <a:lnTo>
                          <a:pt x="161" y="514"/>
                        </a:lnTo>
                        <a:lnTo>
                          <a:pt x="162" y="514"/>
                        </a:lnTo>
                        <a:lnTo>
                          <a:pt x="163" y="514"/>
                        </a:lnTo>
                        <a:lnTo>
                          <a:pt x="164" y="514"/>
                        </a:lnTo>
                        <a:lnTo>
                          <a:pt x="166" y="514"/>
                        </a:lnTo>
                        <a:lnTo>
                          <a:pt x="167" y="514"/>
                        </a:lnTo>
                        <a:lnTo>
                          <a:pt x="168" y="514"/>
                        </a:lnTo>
                        <a:lnTo>
                          <a:pt x="169" y="514"/>
                        </a:lnTo>
                        <a:lnTo>
                          <a:pt x="170" y="514"/>
                        </a:lnTo>
                        <a:lnTo>
                          <a:pt x="171" y="514"/>
                        </a:lnTo>
                        <a:lnTo>
                          <a:pt x="172" y="513"/>
                        </a:lnTo>
                        <a:lnTo>
                          <a:pt x="173" y="513"/>
                        </a:lnTo>
                        <a:lnTo>
                          <a:pt x="174" y="513"/>
                        </a:lnTo>
                        <a:lnTo>
                          <a:pt x="175" y="513"/>
                        </a:lnTo>
                        <a:lnTo>
                          <a:pt x="176" y="513"/>
                        </a:lnTo>
                        <a:lnTo>
                          <a:pt x="177" y="513"/>
                        </a:lnTo>
                        <a:lnTo>
                          <a:pt x="178" y="513"/>
                        </a:lnTo>
                        <a:lnTo>
                          <a:pt x="179" y="513"/>
                        </a:lnTo>
                        <a:lnTo>
                          <a:pt x="181" y="513"/>
                        </a:lnTo>
                        <a:lnTo>
                          <a:pt x="184" y="513"/>
                        </a:lnTo>
                        <a:lnTo>
                          <a:pt x="185" y="513"/>
                        </a:lnTo>
                        <a:lnTo>
                          <a:pt x="187" y="513"/>
                        </a:lnTo>
                        <a:lnTo>
                          <a:pt x="188" y="513"/>
                        </a:lnTo>
                        <a:lnTo>
                          <a:pt x="189" y="512"/>
                        </a:lnTo>
                        <a:lnTo>
                          <a:pt x="191" y="508"/>
                        </a:lnTo>
                        <a:lnTo>
                          <a:pt x="191" y="512"/>
                        </a:lnTo>
                        <a:lnTo>
                          <a:pt x="193" y="512"/>
                        </a:lnTo>
                        <a:lnTo>
                          <a:pt x="194" y="513"/>
                        </a:lnTo>
                        <a:lnTo>
                          <a:pt x="195" y="512"/>
                        </a:lnTo>
                        <a:lnTo>
                          <a:pt x="196" y="513"/>
                        </a:lnTo>
                        <a:lnTo>
                          <a:pt x="198" y="513"/>
                        </a:lnTo>
                        <a:lnTo>
                          <a:pt x="199" y="513"/>
                        </a:lnTo>
                        <a:lnTo>
                          <a:pt x="200" y="513"/>
                        </a:lnTo>
                        <a:lnTo>
                          <a:pt x="201" y="513"/>
                        </a:lnTo>
                        <a:lnTo>
                          <a:pt x="202" y="513"/>
                        </a:lnTo>
                        <a:lnTo>
                          <a:pt x="203" y="513"/>
                        </a:lnTo>
                        <a:lnTo>
                          <a:pt x="204" y="513"/>
                        </a:lnTo>
                        <a:lnTo>
                          <a:pt x="205" y="513"/>
                        </a:lnTo>
                        <a:lnTo>
                          <a:pt x="206" y="513"/>
                        </a:lnTo>
                        <a:lnTo>
                          <a:pt x="207" y="513"/>
                        </a:lnTo>
                        <a:lnTo>
                          <a:pt x="209" y="512"/>
                        </a:lnTo>
                        <a:lnTo>
                          <a:pt x="210" y="512"/>
                        </a:lnTo>
                        <a:lnTo>
                          <a:pt x="212" y="511"/>
                        </a:lnTo>
                        <a:lnTo>
                          <a:pt x="213" y="511"/>
                        </a:lnTo>
                        <a:lnTo>
                          <a:pt x="214" y="512"/>
                        </a:lnTo>
                        <a:lnTo>
                          <a:pt x="215" y="512"/>
                        </a:lnTo>
                        <a:lnTo>
                          <a:pt x="216" y="513"/>
                        </a:lnTo>
                        <a:lnTo>
                          <a:pt x="217" y="513"/>
                        </a:lnTo>
                        <a:lnTo>
                          <a:pt x="218" y="513"/>
                        </a:lnTo>
                        <a:lnTo>
                          <a:pt x="219" y="513"/>
                        </a:lnTo>
                        <a:lnTo>
                          <a:pt x="221" y="513"/>
                        </a:lnTo>
                        <a:lnTo>
                          <a:pt x="222" y="512"/>
                        </a:lnTo>
                        <a:lnTo>
                          <a:pt x="223" y="512"/>
                        </a:lnTo>
                        <a:lnTo>
                          <a:pt x="225" y="512"/>
                        </a:lnTo>
                        <a:lnTo>
                          <a:pt x="225" y="513"/>
                        </a:lnTo>
                        <a:lnTo>
                          <a:pt x="227" y="507"/>
                        </a:lnTo>
                        <a:lnTo>
                          <a:pt x="229" y="510"/>
                        </a:lnTo>
                        <a:lnTo>
                          <a:pt x="230" y="511"/>
                        </a:lnTo>
                        <a:lnTo>
                          <a:pt x="231" y="511"/>
                        </a:lnTo>
                        <a:lnTo>
                          <a:pt x="232" y="511"/>
                        </a:lnTo>
                        <a:lnTo>
                          <a:pt x="233" y="511"/>
                        </a:lnTo>
                        <a:lnTo>
                          <a:pt x="234" y="511"/>
                        </a:lnTo>
                        <a:lnTo>
                          <a:pt x="235" y="511"/>
                        </a:lnTo>
                        <a:lnTo>
                          <a:pt x="236" y="511"/>
                        </a:lnTo>
                        <a:lnTo>
                          <a:pt x="237" y="511"/>
                        </a:lnTo>
                        <a:lnTo>
                          <a:pt x="239" y="511"/>
                        </a:lnTo>
                        <a:lnTo>
                          <a:pt x="240" y="512"/>
                        </a:lnTo>
                        <a:lnTo>
                          <a:pt x="241" y="512"/>
                        </a:lnTo>
                        <a:lnTo>
                          <a:pt x="243" y="512"/>
                        </a:lnTo>
                        <a:lnTo>
                          <a:pt x="244" y="511"/>
                        </a:lnTo>
                        <a:lnTo>
                          <a:pt x="244" y="512"/>
                        </a:lnTo>
                        <a:lnTo>
                          <a:pt x="245" y="513"/>
                        </a:lnTo>
                        <a:lnTo>
                          <a:pt x="246" y="513"/>
                        </a:lnTo>
                        <a:lnTo>
                          <a:pt x="247" y="513"/>
                        </a:lnTo>
                        <a:lnTo>
                          <a:pt x="248" y="513"/>
                        </a:lnTo>
                        <a:lnTo>
                          <a:pt x="249" y="513"/>
                        </a:lnTo>
                        <a:lnTo>
                          <a:pt x="250" y="513"/>
                        </a:lnTo>
                        <a:lnTo>
                          <a:pt x="252" y="513"/>
                        </a:lnTo>
                        <a:lnTo>
                          <a:pt x="253" y="513"/>
                        </a:lnTo>
                        <a:lnTo>
                          <a:pt x="254" y="512"/>
                        </a:lnTo>
                        <a:lnTo>
                          <a:pt x="255" y="512"/>
                        </a:lnTo>
                        <a:lnTo>
                          <a:pt x="256" y="513"/>
                        </a:lnTo>
                        <a:lnTo>
                          <a:pt x="258" y="508"/>
                        </a:lnTo>
                        <a:lnTo>
                          <a:pt x="259" y="490"/>
                        </a:lnTo>
                        <a:lnTo>
                          <a:pt x="260" y="487"/>
                        </a:lnTo>
                        <a:lnTo>
                          <a:pt x="261" y="482"/>
                        </a:lnTo>
                        <a:lnTo>
                          <a:pt x="263" y="490"/>
                        </a:lnTo>
                        <a:lnTo>
                          <a:pt x="263" y="491"/>
                        </a:lnTo>
                        <a:lnTo>
                          <a:pt x="264" y="505"/>
                        </a:lnTo>
                        <a:lnTo>
                          <a:pt x="265" y="512"/>
                        </a:lnTo>
                        <a:lnTo>
                          <a:pt x="266" y="518"/>
                        </a:lnTo>
                        <a:lnTo>
                          <a:pt x="268" y="520"/>
                        </a:lnTo>
                        <a:lnTo>
                          <a:pt x="269" y="516"/>
                        </a:lnTo>
                        <a:lnTo>
                          <a:pt x="270" y="509"/>
                        </a:lnTo>
                        <a:lnTo>
                          <a:pt x="271" y="502"/>
                        </a:lnTo>
                        <a:lnTo>
                          <a:pt x="271" y="500"/>
                        </a:lnTo>
                        <a:lnTo>
                          <a:pt x="272" y="501"/>
                        </a:lnTo>
                        <a:lnTo>
                          <a:pt x="273" y="508"/>
                        </a:lnTo>
                        <a:lnTo>
                          <a:pt x="273" y="515"/>
                        </a:lnTo>
                        <a:lnTo>
                          <a:pt x="275" y="523"/>
                        </a:lnTo>
                        <a:lnTo>
                          <a:pt x="276" y="521"/>
                        </a:lnTo>
                        <a:lnTo>
                          <a:pt x="278" y="521"/>
                        </a:lnTo>
                        <a:lnTo>
                          <a:pt x="278" y="514"/>
                        </a:lnTo>
                        <a:lnTo>
                          <a:pt x="278" y="518"/>
                        </a:lnTo>
                        <a:lnTo>
                          <a:pt x="280" y="524"/>
                        </a:lnTo>
                        <a:lnTo>
                          <a:pt x="281" y="520"/>
                        </a:lnTo>
                        <a:lnTo>
                          <a:pt x="283" y="520"/>
                        </a:lnTo>
                        <a:lnTo>
                          <a:pt x="284" y="515"/>
                        </a:lnTo>
                        <a:lnTo>
                          <a:pt x="285" y="475"/>
                        </a:lnTo>
                        <a:lnTo>
                          <a:pt x="286" y="424"/>
                        </a:lnTo>
                        <a:lnTo>
                          <a:pt x="287" y="382"/>
                        </a:lnTo>
                        <a:lnTo>
                          <a:pt x="287" y="398"/>
                        </a:lnTo>
                        <a:lnTo>
                          <a:pt x="288" y="488"/>
                        </a:lnTo>
                        <a:lnTo>
                          <a:pt x="289" y="514"/>
                        </a:lnTo>
                        <a:lnTo>
                          <a:pt x="290" y="518"/>
                        </a:lnTo>
                        <a:lnTo>
                          <a:pt x="292" y="520"/>
                        </a:lnTo>
                        <a:lnTo>
                          <a:pt x="292" y="518"/>
                        </a:lnTo>
                        <a:lnTo>
                          <a:pt x="293" y="520"/>
                        </a:lnTo>
                        <a:lnTo>
                          <a:pt x="295" y="524"/>
                        </a:lnTo>
                        <a:lnTo>
                          <a:pt x="296" y="518"/>
                        </a:lnTo>
                        <a:lnTo>
                          <a:pt x="296" y="514"/>
                        </a:lnTo>
                        <a:lnTo>
                          <a:pt x="298" y="509"/>
                        </a:lnTo>
                        <a:lnTo>
                          <a:pt x="298" y="510"/>
                        </a:lnTo>
                        <a:lnTo>
                          <a:pt x="299" y="510"/>
                        </a:lnTo>
                        <a:lnTo>
                          <a:pt x="299" y="511"/>
                        </a:lnTo>
                        <a:lnTo>
                          <a:pt x="301" y="508"/>
                        </a:lnTo>
                        <a:lnTo>
                          <a:pt x="302" y="508"/>
                        </a:lnTo>
                        <a:lnTo>
                          <a:pt x="303" y="510"/>
                        </a:lnTo>
                        <a:lnTo>
                          <a:pt x="304" y="512"/>
                        </a:lnTo>
                        <a:lnTo>
                          <a:pt x="305" y="502"/>
                        </a:lnTo>
                        <a:lnTo>
                          <a:pt x="305" y="501"/>
                        </a:lnTo>
                        <a:lnTo>
                          <a:pt x="307" y="508"/>
                        </a:lnTo>
                        <a:lnTo>
                          <a:pt x="308" y="508"/>
                        </a:lnTo>
                        <a:lnTo>
                          <a:pt x="309" y="510"/>
                        </a:lnTo>
                        <a:lnTo>
                          <a:pt x="310" y="510"/>
                        </a:lnTo>
                        <a:lnTo>
                          <a:pt x="311" y="510"/>
                        </a:lnTo>
                        <a:lnTo>
                          <a:pt x="313" y="510"/>
                        </a:lnTo>
                        <a:lnTo>
                          <a:pt x="315" y="510"/>
                        </a:lnTo>
                        <a:lnTo>
                          <a:pt x="316" y="510"/>
                        </a:lnTo>
                        <a:lnTo>
                          <a:pt x="317" y="509"/>
                        </a:lnTo>
                        <a:lnTo>
                          <a:pt x="319" y="510"/>
                        </a:lnTo>
                        <a:lnTo>
                          <a:pt x="320" y="510"/>
                        </a:lnTo>
                        <a:lnTo>
                          <a:pt x="321" y="510"/>
                        </a:lnTo>
                        <a:lnTo>
                          <a:pt x="322" y="511"/>
                        </a:lnTo>
                        <a:lnTo>
                          <a:pt x="323" y="511"/>
                        </a:lnTo>
                        <a:lnTo>
                          <a:pt x="324" y="511"/>
                        </a:lnTo>
                        <a:lnTo>
                          <a:pt x="327" y="511"/>
                        </a:lnTo>
                        <a:lnTo>
                          <a:pt x="328" y="511"/>
                        </a:lnTo>
                        <a:lnTo>
                          <a:pt x="329" y="511"/>
                        </a:lnTo>
                        <a:lnTo>
                          <a:pt x="330" y="510"/>
                        </a:lnTo>
                        <a:lnTo>
                          <a:pt x="331" y="510"/>
                        </a:lnTo>
                        <a:lnTo>
                          <a:pt x="332" y="508"/>
                        </a:lnTo>
                        <a:lnTo>
                          <a:pt x="333" y="510"/>
                        </a:lnTo>
                        <a:lnTo>
                          <a:pt x="334" y="512"/>
                        </a:lnTo>
                        <a:lnTo>
                          <a:pt x="336" y="510"/>
                        </a:lnTo>
                        <a:lnTo>
                          <a:pt x="337" y="509"/>
                        </a:lnTo>
                        <a:lnTo>
                          <a:pt x="337" y="508"/>
                        </a:lnTo>
                        <a:lnTo>
                          <a:pt x="338" y="510"/>
                        </a:lnTo>
                        <a:lnTo>
                          <a:pt x="340" y="510"/>
                        </a:lnTo>
                        <a:lnTo>
                          <a:pt x="341" y="511"/>
                        </a:lnTo>
                        <a:lnTo>
                          <a:pt x="343" y="511"/>
                        </a:lnTo>
                        <a:lnTo>
                          <a:pt x="345" y="511"/>
                        </a:lnTo>
                        <a:lnTo>
                          <a:pt x="347" y="511"/>
                        </a:lnTo>
                        <a:lnTo>
                          <a:pt x="347" y="510"/>
                        </a:lnTo>
                        <a:lnTo>
                          <a:pt x="349" y="509"/>
                        </a:lnTo>
                        <a:lnTo>
                          <a:pt x="350" y="510"/>
                        </a:lnTo>
                        <a:lnTo>
                          <a:pt x="351" y="510"/>
                        </a:lnTo>
                        <a:lnTo>
                          <a:pt x="352" y="510"/>
                        </a:lnTo>
                        <a:lnTo>
                          <a:pt x="353" y="510"/>
                        </a:lnTo>
                        <a:lnTo>
                          <a:pt x="355" y="510"/>
                        </a:lnTo>
                        <a:lnTo>
                          <a:pt x="357" y="511"/>
                        </a:lnTo>
                        <a:lnTo>
                          <a:pt x="359" y="512"/>
                        </a:lnTo>
                        <a:lnTo>
                          <a:pt x="360" y="511"/>
                        </a:lnTo>
                        <a:lnTo>
                          <a:pt x="361" y="511"/>
                        </a:lnTo>
                        <a:lnTo>
                          <a:pt x="362" y="511"/>
                        </a:lnTo>
                        <a:lnTo>
                          <a:pt x="363" y="511"/>
                        </a:lnTo>
                        <a:lnTo>
                          <a:pt x="364" y="511"/>
                        </a:lnTo>
                        <a:lnTo>
                          <a:pt x="365" y="512"/>
                        </a:lnTo>
                        <a:lnTo>
                          <a:pt x="366" y="512"/>
                        </a:lnTo>
                        <a:lnTo>
                          <a:pt x="367" y="512"/>
                        </a:lnTo>
                        <a:lnTo>
                          <a:pt x="369" y="512"/>
                        </a:lnTo>
                        <a:lnTo>
                          <a:pt x="370" y="512"/>
                        </a:lnTo>
                        <a:lnTo>
                          <a:pt x="372" y="512"/>
                        </a:lnTo>
                        <a:lnTo>
                          <a:pt x="373" y="512"/>
                        </a:lnTo>
                        <a:lnTo>
                          <a:pt x="374" y="511"/>
                        </a:lnTo>
                        <a:lnTo>
                          <a:pt x="375" y="511"/>
                        </a:lnTo>
                        <a:lnTo>
                          <a:pt x="377" y="510"/>
                        </a:lnTo>
                        <a:lnTo>
                          <a:pt x="378" y="510"/>
                        </a:lnTo>
                        <a:lnTo>
                          <a:pt x="379" y="510"/>
                        </a:lnTo>
                        <a:lnTo>
                          <a:pt x="380" y="510"/>
                        </a:lnTo>
                        <a:lnTo>
                          <a:pt x="381" y="512"/>
                        </a:lnTo>
                        <a:lnTo>
                          <a:pt x="383" y="510"/>
                        </a:lnTo>
                        <a:lnTo>
                          <a:pt x="384" y="502"/>
                        </a:lnTo>
                        <a:lnTo>
                          <a:pt x="385" y="500"/>
                        </a:lnTo>
                        <a:lnTo>
                          <a:pt x="386" y="500"/>
                        </a:lnTo>
                        <a:lnTo>
                          <a:pt x="387" y="505"/>
                        </a:lnTo>
                        <a:lnTo>
                          <a:pt x="388" y="510"/>
                        </a:lnTo>
                        <a:lnTo>
                          <a:pt x="389" y="510"/>
                        </a:lnTo>
                        <a:lnTo>
                          <a:pt x="391" y="511"/>
                        </a:lnTo>
                        <a:lnTo>
                          <a:pt x="392" y="511"/>
                        </a:lnTo>
                        <a:lnTo>
                          <a:pt x="393" y="513"/>
                        </a:lnTo>
                        <a:lnTo>
                          <a:pt x="394" y="513"/>
                        </a:lnTo>
                        <a:lnTo>
                          <a:pt x="396" y="513"/>
                        </a:lnTo>
                        <a:lnTo>
                          <a:pt x="397" y="510"/>
                        </a:lnTo>
                        <a:lnTo>
                          <a:pt x="398" y="510"/>
                        </a:lnTo>
                        <a:lnTo>
                          <a:pt x="399" y="510"/>
                        </a:lnTo>
                        <a:lnTo>
                          <a:pt x="401" y="512"/>
                        </a:lnTo>
                        <a:lnTo>
                          <a:pt x="402" y="513"/>
                        </a:lnTo>
                        <a:lnTo>
                          <a:pt x="403" y="511"/>
                        </a:lnTo>
                        <a:lnTo>
                          <a:pt x="404" y="511"/>
                        </a:lnTo>
                        <a:lnTo>
                          <a:pt x="405" y="511"/>
                        </a:lnTo>
                        <a:lnTo>
                          <a:pt x="406" y="510"/>
                        </a:lnTo>
                        <a:lnTo>
                          <a:pt x="407" y="510"/>
                        </a:lnTo>
                        <a:lnTo>
                          <a:pt x="408" y="509"/>
                        </a:lnTo>
                        <a:lnTo>
                          <a:pt x="410" y="509"/>
                        </a:lnTo>
                        <a:lnTo>
                          <a:pt x="412" y="510"/>
                        </a:lnTo>
                        <a:lnTo>
                          <a:pt x="412" y="509"/>
                        </a:lnTo>
                        <a:lnTo>
                          <a:pt x="413" y="510"/>
                        </a:lnTo>
                        <a:lnTo>
                          <a:pt x="415" y="510"/>
                        </a:lnTo>
                        <a:lnTo>
                          <a:pt x="416" y="509"/>
                        </a:lnTo>
                        <a:lnTo>
                          <a:pt x="416" y="508"/>
                        </a:lnTo>
                        <a:lnTo>
                          <a:pt x="417" y="508"/>
                        </a:lnTo>
                        <a:lnTo>
                          <a:pt x="418" y="509"/>
                        </a:lnTo>
                        <a:lnTo>
                          <a:pt x="419" y="509"/>
                        </a:lnTo>
                        <a:lnTo>
                          <a:pt x="420" y="507"/>
                        </a:lnTo>
                        <a:lnTo>
                          <a:pt x="421" y="509"/>
                        </a:lnTo>
                        <a:lnTo>
                          <a:pt x="422" y="508"/>
                        </a:lnTo>
                        <a:lnTo>
                          <a:pt x="423" y="509"/>
                        </a:lnTo>
                        <a:lnTo>
                          <a:pt x="424" y="510"/>
                        </a:lnTo>
                        <a:lnTo>
                          <a:pt x="425" y="511"/>
                        </a:lnTo>
                        <a:lnTo>
                          <a:pt x="426" y="512"/>
                        </a:lnTo>
                        <a:lnTo>
                          <a:pt x="428" y="512"/>
                        </a:lnTo>
                        <a:lnTo>
                          <a:pt x="429" y="511"/>
                        </a:lnTo>
                        <a:lnTo>
                          <a:pt x="430" y="508"/>
                        </a:lnTo>
                        <a:lnTo>
                          <a:pt x="431" y="506"/>
                        </a:lnTo>
                        <a:lnTo>
                          <a:pt x="432" y="496"/>
                        </a:lnTo>
                        <a:lnTo>
                          <a:pt x="432" y="498"/>
                        </a:lnTo>
                        <a:lnTo>
                          <a:pt x="433" y="505"/>
                        </a:lnTo>
                        <a:lnTo>
                          <a:pt x="434" y="511"/>
                        </a:lnTo>
                        <a:lnTo>
                          <a:pt x="436" y="515"/>
                        </a:lnTo>
                        <a:lnTo>
                          <a:pt x="437" y="512"/>
                        </a:lnTo>
                        <a:lnTo>
                          <a:pt x="438" y="509"/>
                        </a:lnTo>
                        <a:lnTo>
                          <a:pt x="439" y="506"/>
                        </a:lnTo>
                        <a:lnTo>
                          <a:pt x="440" y="508"/>
                        </a:lnTo>
                        <a:lnTo>
                          <a:pt x="441" y="504"/>
                        </a:lnTo>
                        <a:lnTo>
                          <a:pt x="442" y="508"/>
                        </a:lnTo>
                        <a:lnTo>
                          <a:pt x="443" y="510"/>
                        </a:lnTo>
                        <a:lnTo>
                          <a:pt x="444" y="510"/>
                        </a:lnTo>
                        <a:lnTo>
                          <a:pt x="445" y="510"/>
                        </a:lnTo>
                        <a:lnTo>
                          <a:pt x="446" y="510"/>
                        </a:lnTo>
                        <a:lnTo>
                          <a:pt x="447" y="510"/>
                        </a:lnTo>
                        <a:lnTo>
                          <a:pt x="449" y="510"/>
                        </a:lnTo>
                        <a:lnTo>
                          <a:pt x="450" y="510"/>
                        </a:lnTo>
                        <a:lnTo>
                          <a:pt x="451" y="510"/>
                        </a:lnTo>
                        <a:lnTo>
                          <a:pt x="452" y="510"/>
                        </a:lnTo>
                        <a:lnTo>
                          <a:pt x="453" y="510"/>
                        </a:lnTo>
                        <a:lnTo>
                          <a:pt x="454" y="510"/>
                        </a:lnTo>
                        <a:lnTo>
                          <a:pt x="455" y="510"/>
                        </a:lnTo>
                        <a:lnTo>
                          <a:pt x="456" y="510"/>
                        </a:lnTo>
                        <a:lnTo>
                          <a:pt x="457" y="510"/>
                        </a:lnTo>
                        <a:lnTo>
                          <a:pt x="458" y="510"/>
                        </a:lnTo>
                        <a:lnTo>
                          <a:pt x="459" y="510"/>
                        </a:lnTo>
                        <a:lnTo>
                          <a:pt x="461" y="510"/>
                        </a:lnTo>
                        <a:lnTo>
                          <a:pt x="462" y="508"/>
                        </a:lnTo>
                        <a:lnTo>
                          <a:pt x="463" y="508"/>
                        </a:lnTo>
                        <a:lnTo>
                          <a:pt x="464" y="509"/>
                        </a:lnTo>
                        <a:lnTo>
                          <a:pt x="465" y="510"/>
                        </a:lnTo>
                        <a:lnTo>
                          <a:pt x="467" y="512"/>
                        </a:lnTo>
                        <a:lnTo>
                          <a:pt x="467" y="511"/>
                        </a:lnTo>
                        <a:lnTo>
                          <a:pt x="468" y="500"/>
                        </a:lnTo>
                        <a:lnTo>
                          <a:pt x="469" y="487"/>
                        </a:lnTo>
                        <a:lnTo>
                          <a:pt x="470" y="502"/>
                        </a:lnTo>
                        <a:lnTo>
                          <a:pt x="470" y="503"/>
                        </a:lnTo>
                        <a:lnTo>
                          <a:pt x="472" y="513"/>
                        </a:lnTo>
                        <a:lnTo>
                          <a:pt x="472" y="516"/>
                        </a:lnTo>
                        <a:lnTo>
                          <a:pt x="474" y="517"/>
                        </a:lnTo>
                        <a:lnTo>
                          <a:pt x="475" y="511"/>
                        </a:lnTo>
                        <a:lnTo>
                          <a:pt x="476" y="501"/>
                        </a:lnTo>
                        <a:lnTo>
                          <a:pt x="476" y="490"/>
                        </a:lnTo>
                        <a:lnTo>
                          <a:pt x="478" y="485"/>
                        </a:lnTo>
                        <a:lnTo>
                          <a:pt x="478" y="488"/>
                        </a:lnTo>
                        <a:lnTo>
                          <a:pt x="479" y="508"/>
                        </a:lnTo>
                        <a:lnTo>
                          <a:pt x="480" y="516"/>
                        </a:lnTo>
                        <a:lnTo>
                          <a:pt x="482" y="515"/>
                        </a:lnTo>
                        <a:lnTo>
                          <a:pt x="483" y="512"/>
                        </a:lnTo>
                        <a:lnTo>
                          <a:pt x="484" y="511"/>
                        </a:lnTo>
                        <a:lnTo>
                          <a:pt x="486" y="510"/>
                        </a:lnTo>
                        <a:lnTo>
                          <a:pt x="487" y="508"/>
                        </a:lnTo>
                        <a:lnTo>
                          <a:pt x="488" y="508"/>
                        </a:lnTo>
                        <a:lnTo>
                          <a:pt x="488" y="507"/>
                        </a:lnTo>
                        <a:lnTo>
                          <a:pt x="489" y="508"/>
                        </a:lnTo>
                        <a:lnTo>
                          <a:pt x="490" y="508"/>
                        </a:lnTo>
                        <a:lnTo>
                          <a:pt x="490" y="509"/>
                        </a:lnTo>
                        <a:lnTo>
                          <a:pt x="492" y="509"/>
                        </a:lnTo>
                        <a:lnTo>
                          <a:pt x="493" y="510"/>
                        </a:lnTo>
                        <a:lnTo>
                          <a:pt x="494" y="510"/>
                        </a:lnTo>
                        <a:lnTo>
                          <a:pt x="496" y="507"/>
                        </a:lnTo>
                        <a:lnTo>
                          <a:pt x="496" y="508"/>
                        </a:lnTo>
                        <a:lnTo>
                          <a:pt x="498" y="508"/>
                        </a:lnTo>
                        <a:lnTo>
                          <a:pt x="498" y="510"/>
                        </a:lnTo>
                        <a:lnTo>
                          <a:pt x="500" y="510"/>
                        </a:lnTo>
                        <a:lnTo>
                          <a:pt x="501" y="510"/>
                        </a:lnTo>
                        <a:lnTo>
                          <a:pt x="502" y="510"/>
                        </a:lnTo>
                        <a:lnTo>
                          <a:pt x="503" y="508"/>
                        </a:lnTo>
                        <a:lnTo>
                          <a:pt x="504" y="508"/>
                        </a:lnTo>
                        <a:lnTo>
                          <a:pt x="505" y="508"/>
                        </a:lnTo>
                        <a:lnTo>
                          <a:pt x="506" y="509"/>
                        </a:lnTo>
                        <a:lnTo>
                          <a:pt x="507" y="510"/>
                        </a:lnTo>
                        <a:lnTo>
                          <a:pt x="508" y="512"/>
                        </a:lnTo>
                        <a:lnTo>
                          <a:pt x="510" y="506"/>
                        </a:lnTo>
                        <a:lnTo>
                          <a:pt x="510" y="504"/>
                        </a:lnTo>
                        <a:lnTo>
                          <a:pt x="511" y="507"/>
                        </a:lnTo>
                        <a:lnTo>
                          <a:pt x="513" y="511"/>
                        </a:lnTo>
                        <a:lnTo>
                          <a:pt x="513" y="509"/>
                        </a:lnTo>
                        <a:lnTo>
                          <a:pt x="514" y="508"/>
                        </a:lnTo>
                        <a:lnTo>
                          <a:pt x="516" y="508"/>
                        </a:lnTo>
                        <a:lnTo>
                          <a:pt x="517" y="510"/>
                        </a:lnTo>
                        <a:lnTo>
                          <a:pt x="518" y="510"/>
                        </a:lnTo>
                        <a:lnTo>
                          <a:pt x="519" y="510"/>
                        </a:lnTo>
                        <a:lnTo>
                          <a:pt x="520" y="510"/>
                        </a:lnTo>
                        <a:lnTo>
                          <a:pt x="521" y="510"/>
                        </a:lnTo>
                        <a:lnTo>
                          <a:pt x="522" y="510"/>
                        </a:lnTo>
                        <a:lnTo>
                          <a:pt x="524" y="510"/>
                        </a:lnTo>
                        <a:lnTo>
                          <a:pt x="525" y="510"/>
                        </a:lnTo>
                        <a:lnTo>
                          <a:pt x="526" y="508"/>
                        </a:lnTo>
                        <a:lnTo>
                          <a:pt x="527" y="509"/>
                        </a:lnTo>
                        <a:lnTo>
                          <a:pt x="529" y="509"/>
                        </a:lnTo>
                        <a:lnTo>
                          <a:pt x="529" y="510"/>
                        </a:lnTo>
                        <a:lnTo>
                          <a:pt x="530" y="510"/>
                        </a:lnTo>
                        <a:lnTo>
                          <a:pt x="531" y="510"/>
                        </a:lnTo>
                        <a:lnTo>
                          <a:pt x="533" y="509"/>
                        </a:lnTo>
                        <a:lnTo>
                          <a:pt x="534" y="509"/>
                        </a:lnTo>
                        <a:lnTo>
                          <a:pt x="535" y="510"/>
                        </a:lnTo>
                        <a:lnTo>
                          <a:pt x="536" y="510"/>
                        </a:lnTo>
                        <a:lnTo>
                          <a:pt x="538" y="510"/>
                        </a:lnTo>
                        <a:lnTo>
                          <a:pt x="539" y="510"/>
                        </a:lnTo>
                        <a:lnTo>
                          <a:pt x="541" y="510"/>
                        </a:lnTo>
                        <a:lnTo>
                          <a:pt x="542" y="510"/>
                        </a:lnTo>
                        <a:lnTo>
                          <a:pt x="543" y="509"/>
                        </a:lnTo>
                        <a:lnTo>
                          <a:pt x="544" y="508"/>
                        </a:lnTo>
                        <a:lnTo>
                          <a:pt x="544" y="510"/>
                        </a:lnTo>
                        <a:lnTo>
                          <a:pt x="546" y="503"/>
                        </a:lnTo>
                        <a:lnTo>
                          <a:pt x="546" y="509"/>
                        </a:lnTo>
                        <a:lnTo>
                          <a:pt x="548" y="510"/>
                        </a:lnTo>
                        <a:lnTo>
                          <a:pt x="549" y="508"/>
                        </a:lnTo>
                        <a:lnTo>
                          <a:pt x="549" y="507"/>
                        </a:lnTo>
                        <a:lnTo>
                          <a:pt x="550" y="509"/>
                        </a:lnTo>
                        <a:lnTo>
                          <a:pt x="551" y="508"/>
                        </a:lnTo>
                        <a:lnTo>
                          <a:pt x="553" y="505"/>
                        </a:lnTo>
                        <a:lnTo>
                          <a:pt x="554" y="507"/>
                        </a:lnTo>
                        <a:lnTo>
                          <a:pt x="554" y="508"/>
                        </a:lnTo>
                        <a:lnTo>
                          <a:pt x="555" y="509"/>
                        </a:lnTo>
                        <a:lnTo>
                          <a:pt x="556" y="510"/>
                        </a:lnTo>
                        <a:lnTo>
                          <a:pt x="558" y="510"/>
                        </a:lnTo>
                        <a:lnTo>
                          <a:pt x="559" y="509"/>
                        </a:lnTo>
                        <a:lnTo>
                          <a:pt x="559" y="508"/>
                        </a:lnTo>
                        <a:lnTo>
                          <a:pt x="560" y="505"/>
                        </a:lnTo>
                        <a:lnTo>
                          <a:pt x="561" y="506"/>
                        </a:lnTo>
                        <a:lnTo>
                          <a:pt x="562" y="507"/>
                        </a:lnTo>
                        <a:lnTo>
                          <a:pt x="562" y="509"/>
                        </a:lnTo>
                        <a:lnTo>
                          <a:pt x="564" y="510"/>
                        </a:lnTo>
                        <a:lnTo>
                          <a:pt x="565" y="510"/>
                        </a:lnTo>
                        <a:lnTo>
                          <a:pt x="567" y="512"/>
                        </a:lnTo>
                        <a:lnTo>
                          <a:pt x="567" y="514"/>
                        </a:lnTo>
                        <a:lnTo>
                          <a:pt x="569" y="510"/>
                        </a:lnTo>
                        <a:lnTo>
                          <a:pt x="570" y="492"/>
                        </a:lnTo>
                        <a:lnTo>
                          <a:pt x="570" y="494"/>
                        </a:lnTo>
                        <a:lnTo>
                          <a:pt x="571" y="509"/>
                        </a:lnTo>
                        <a:lnTo>
                          <a:pt x="573" y="510"/>
                        </a:lnTo>
                        <a:lnTo>
                          <a:pt x="574" y="511"/>
                        </a:lnTo>
                        <a:lnTo>
                          <a:pt x="575" y="507"/>
                        </a:lnTo>
                        <a:lnTo>
                          <a:pt x="575" y="506"/>
                        </a:lnTo>
                        <a:lnTo>
                          <a:pt x="576" y="508"/>
                        </a:lnTo>
                        <a:lnTo>
                          <a:pt x="578" y="507"/>
                        </a:lnTo>
                        <a:lnTo>
                          <a:pt x="579" y="505"/>
                        </a:lnTo>
                        <a:lnTo>
                          <a:pt x="580" y="506"/>
                        </a:lnTo>
                        <a:lnTo>
                          <a:pt x="581" y="509"/>
                        </a:lnTo>
                        <a:lnTo>
                          <a:pt x="583" y="508"/>
                        </a:lnTo>
                        <a:lnTo>
                          <a:pt x="584" y="508"/>
                        </a:lnTo>
                        <a:lnTo>
                          <a:pt x="585" y="504"/>
                        </a:lnTo>
                        <a:lnTo>
                          <a:pt x="586" y="504"/>
                        </a:lnTo>
                        <a:lnTo>
                          <a:pt x="587" y="508"/>
                        </a:lnTo>
                        <a:lnTo>
                          <a:pt x="588" y="507"/>
                        </a:lnTo>
                        <a:lnTo>
                          <a:pt x="589" y="508"/>
                        </a:lnTo>
                        <a:lnTo>
                          <a:pt x="590" y="508"/>
                        </a:lnTo>
                        <a:lnTo>
                          <a:pt x="592" y="508"/>
                        </a:lnTo>
                        <a:lnTo>
                          <a:pt x="592" y="510"/>
                        </a:lnTo>
                        <a:lnTo>
                          <a:pt x="594" y="509"/>
                        </a:lnTo>
                        <a:lnTo>
                          <a:pt x="595" y="508"/>
                        </a:lnTo>
                        <a:lnTo>
                          <a:pt x="596" y="510"/>
                        </a:lnTo>
                        <a:lnTo>
                          <a:pt x="597" y="509"/>
                        </a:lnTo>
                        <a:lnTo>
                          <a:pt x="598" y="509"/>
                        </a:lnTo>
                        <a:lnTo>
                          <a:pt x="599" y="509"/>
                        </a:lnTo>
                        <a:lnTo>
                          <a:pt x="601" y="509"/>
                        </a:lnTo>
                        <a:lnTo>
                          <a:pt x="602" y="509"/>
                        </a:lnTo>
                        <a:lnTo>
                          <a:pt x="603" y="508"/>
                        </a:lnTo>
                        <a:lnTo>
                          <a:pt x="604" y="508"/>
                        </a:lnTo>
                        <a:lnTo>
                          <a:pt x="605" y="507"/>
                        </a:lnTo>
                        <a:lnTo>
                          <a:pt x="606" y="508"/>
                        </a:lnTo>
                        <a:lnTo>
                          <a:pt x="607" y="508"/>
                        </a:lnTo>
                        <a:lnTo>
                          <a:pt x="607" y="509"/>
                        </a:lnTo>
                        <a:lnTo>
                          <a:pt x="609" y="509"/>
                        </a:lnTo>
                        <a:lnTo>
                          <a:pt x="610" y="509"/>
                        </a:lnTo>
                        <a:lnTo>
                          <a:pt x="612" y="509"/>
                        </a:lnTo>
                        <a:lnTo>
                          <a:pt x="613" y="509"/>
                        </a:lnTo>
                        <a:lnTo>
                          <a:pt x="613" y="510"/>
                        </a:lnTo>
                        <a:lnTo>
                          <a:pt x="614" y="510"/>
                        </a:lnTo>
                        <a:lnTo>
                          <a:pt x="615" y="510"/>
                        </a:lnTo>
                        <a:lnTo>
                          <a:pt x="616" y="510"/>
                        </a:lnTo>
                        <a:lnTo>
                          <a:pt x="617" y="510"/>
                        </a:lnTo>
                        <a:lnTo>
                          <a:pt x="619" y="510"/>
                        </a:lnTo>
                        <a:lnTo>
                          <a:pt x="620" y="510"/>
                        </a:lnTo>
                        <a:lnTo>
                          <a:pt x="621" y="510"/>
                        </a:lnTo>
                        <a:lnTo>
                          <a:pt x="622" y="509"/>
                        </a:lnTo>
                        <a:lnTo>
                          <a:pt x="623" y="508"/>
                        </a:lnTo>
                        <a:lnTo>
                          <a:pt x="624" y="508"/>
                        </a:lnTo>
                        <a:lnTo>
                          <a:pt x="626" y="505"/>
                        </a:lnTo>
                        <a:lnTo>
                          <a:pt x="628" y="509"/>
                        </a:lnTo>
                        <a:lnTo>
                          <a:pt x="629" y="510"/>
                        </a:lnTo>
                        <a:lnTo>
                          <a:pt x="630" y="510"/>
                        </a:lnTo>
                        <a:lnTo>
                          <a:pt x="630" y="511"/>
                        </a:lnTo>
                        <a:lnTo>
                          <a:pt x="632" y="512"/>
                        </a:lnTo>
                        <a:lnTo>
                          <a:pt x="633" y="512"/>
                        </a:lnTo>
                        <a:lnTo>
                          <a:pt x="634" y="510"/>
                        </a:lnTo>
                        <a:lnTo>
                          <a:pt x="636" y="509"/>
                        </a:lnTo>
                        <a:lnTo>
                          <a:pt x="636" y="508"/>
                        </a:lnTo>
                        <a:lnTo>
                          <a:pt x="637" y="505"/>
                        </a:lnTo>
                        <a:lnTo>
                          <a:pt x="638" y="503"/>
                        </a:lnTo>
                        <a:lnTo>
                          <a:pt x="639" y="500"/>
                        </a:lnTo>
                        <a:lnTo>
                          <a:pt x="639" y="501"/>
                        </a:lnTo>
                        <a:lnTo>
                          <a:pt x="641" y="495"/>
                        </a:lnTo>
                        <a:lnTo>
                          <a:pt x="642" y="503"/>
                        </a:lnTo>
                        <a:lnTo>
                          <a:pt x="643" y="505"/>
                        </a:lnTo>
                        <a:lnTo>
                          <a:pt x="644" y="509"/>
                        </a:lnTo>
                        <a:lnTo>
                          <a:pt x="645" y="512"/>
                        </a:lnTo>
                        <a:lnTo>
                          <a:pt x="647" y="514"/>
                        </a:lnTo>
                        <a:lnTo>
                          <a:pt x="648" y="510"/>
                        </a:lnTo>
                        <a:lnTo>
                          <a:pt x="649" y="504"/>
                        </a:lnTo>
                        <a:lnTo>
                          <a:pt x="649" y="503"/>
                        </a:lnTo>
                        <a:lnTo>
                          <a:pt x="650" y="506"/>
                        </a:lnTo>
                        <a:lnTo>
                          <a:pt x="651" y="508"/>
                        </a:lnTo>
                        <a:lnTo>
                          <a:pt x="652" y="507"/>
                        </a:lnTo>
                        <a:lnTo>
                          <a:pt x="653" y="508"/>
                        </a:lnTo>
                        <a:lnTo>
                          <a:pt x="655" y="508"/>
                        </a:lnTo>
                        <a:lnTo>
                          <a:pt x="656" y="507"/>
                        </a:lnTo>
                        <a:lnTo>
                          <a:pt x="658" y="509"/>
                        </a:lnTo>
                        <a:lnTo>
                          <a:pt x="659" y="509"/>
                        </a:lnTo>
                        <a:lnTo>
                          <a:pt x="660" y="509"/>
                        </a:lnTo>
                        <a:lnTo>
                          <a:pt x="661" y="508"/>
                        </a:lnTo>
                        <a:lnTo>
                          <a:pt x="662" y="508"/>
                        </a:lnTo>
                        <a:lnTo>
                          <a:pt x="664" y="508"/>
                        </a:lnTo>
                        <a:lnTo>
                          <a:pt x="665" y="508"/>
                        </a:lnTo>
                        <a:lnTo>
                          <a:pt x="666" y="508"/>
                        </a:lnTo>
                        <a:lnTo>
                          <a:pt x="667" y="508"/>
                        </a:lnTo>
                        <a:lnTo>
                          <a:pt x="668" y="507"/>
                        </a:lnTo>
                        <a:lnTo>
                          <a:pt x="669" y="507"/>
                        </a:lnTo>
                        <a:lnTo>
                          <a:pt x="670" y="507"/>
                        </a:lnTo>
                        <a:lnTo>
                          <a:pt x="671" y="508"/>
                        </a:lnTo>
                        <a:lnTo>
                          <a:pt x="673" y="508"/>
                        </a:lnTo>
                        <a:lnTo>
                          <a:pt x="674" y="507"/>
                        </a:lnTo>
                        <a:lnTo>
                          <a:pt x="674" y="506"/>
                        </a:lnTo>
                        <a:lnTo>
                          <a:pt x="675" y="506"/>
                        </a:lnTo>
                        <a:lnTo>
                          <a:pt x="676" y="504"/>
                        </a:lnTo>
                        <a:lnTo>
                          <a:pt x="677" y="504"/>
                        </a:lnTo>
                        <a:lnTo>
                          <a:pt x="679" y="491"/>
                        </a:lnTo>
                        <a:lnTo>
                          <a:pt x="679" y="490"/>
                        </a:lnTo>
                        <a:lnTo>
                          <a:pt x="679" y="500"/>
                        </a:lnTo>
                        <a:lnTo>
                          <a:pt x="681" y="506"/>
                        </a:lnTo>
                        <a:lnTo>
                          <a:pt x="682" y="503"/>
                        </a:lnTo>
                        <a:lnTo>
                          <a:pt x="684" y="507"/>
                        </a:lnTo>
                        <a:lnTo>
                          <a:pt x="685" y="508"/>
                        </a:lnTo>
                        <a:lnTo>
                          <a:pt x="686" y="508"/>
                        </a:lnTo>
                        <a:lnTo>
                          <a:pt x="687" y="501"/>
                        </a:lnTo>
                        <a:lnTo>
                          <a:pt x="687" y="503"/>
                        </a:lnTo>
                        <a:lnTo>
                          <a:pt x="688" y="505"/>
                        </a:lnTo>
                        <a:lnTo>
                          <a:pt x="689" y="508"/>
                        </a:lnTo>
                        <a:lnTo>
                          <a:pt x="691" y="509"/>
                        </a:lnTo>
                        <a:lnTo>
                          <a:pt x="692" y="508"/>
                        </a:lnTo>
                        <a:lnTo>
                          <a:pt x="692" y="507"/>
                        </a:lnTo>
                        <a:lnTo>
                          <a:pt x="693" y="507"/>
                        </a:lnTo>
                        <a:lnTo>
                          <a:pt x="694" y="505"/>
                        </a:lnTo>
                        <a:lnTo>
                          <a:pt x="695" y="506"/>
                        </a:lnTo>
                        <a:lnTo>
                          <a:pt x="696" y="506"/>
                        </a:lnTo>
                        <a:lnTo>
                          <a:pt x="697" y="506"/>
                        </a:lnTo>
                        <a:lnTo>
                          <a:pt x="698" y="508"/>
                        </a:lnTo>
                        <a:lnTo>
                          <a:pt x="699" y="508"/>
                        </a:lnTo>
                        <a:lnTo>
                          <a:pt x="700" y="509"/>
                        </a:lnTo>
                        <a:lnTo>
                          <a:pt x="701" y="509"/>
                        </a:lnTo>
                        <a:lnTo>
                          <a:pt x="702" y="509"/>
                        </a:lnTo>
                        <a:lnTo>
                          <a:pt x="703" y="509"/>
                        </a:lnTo>
                        <a:lnTo>
                          <a:pt x="704" y="509"/>
                        </a:lnTo>
                        <a:lnTo>
                          <a:pt x="705" y="508"/>
                        </a:lnTo>
                        <a:lnTo>
                          <a:pt x="707" y="508"/>
                        </a:lnTo>
                        <a:lnTo>
                          <a:pt x="707" y="507"/>
                        </a:lnTo>
                        <a:lnTo>
                          <a:pt x="708" y="508"/>
                        </a:lnTo>
                        <a:lnTo>
                          <a:pt x="710" y="510"/>
                        </a:lnTo>
                        <a:lnTo>
                          <a:pt x="711" y="510"/>
                        </a:lnTo>
                        <a:lnTo>
                          <a:pt x="712" y="510"/>
                        </a:lnTo>
                        <a:lnTo>
                          <a:pt x="713" y="512"/>
                        </a:lnTo>
                        <a:lnTo>
                          <a:pt x="715" y="503"/>
                        </a:lnTo>
                        <a:lnTo>
                          <a:pt x="716" y="490"/>
                        </a:lnTo>
                        <a:lnTo>
                          <a:pt x="716" y="477"/>
                        </a:lnTo>
                        <a:lnTo>
                          <a:pt x="717" y="489"/>
                        </a:lnTo>
                        <a:lnTo>
                          <a:pt x="718" y="513"/>
                        </a:lnTo>
                        <a:lnTo>
                          <a:pt x="719" y="513"/>
                        </a:lnTo>
                        <a:lnTo>
                          <a:pt x="720" y="515"/>
                        </a:lnTo>
                        <a:lnTo>
                          <a:pt x="722" y="515"/>
                        </a:lnTo>
                        <a:lnTo>
                          <a:pt x="723" y="511"/>
                        </a:lnTo>
                        <a:lnTo>
                          <a:pt x="724" y="491"/>
                        </a:lnTo>
                        <a:lnTo>
                          <a:pt x="725" y="457"/>
                        </a:lnTo>
                        <a:lnTo>
                          <a:pt x="725" y="468"/>
                        </a:lnTo>
                        <a:lnTo>
                          <a:pt x="726" y="485"/>
                        </a:lnTo>
                        <a:lnTo>
                          <a:pt x="727" y="486"/>
                        </a:lnTo>
                        <a:lnTo>
                          <a:pt x="727" y="503"/>
                        </a:lnTo>
                        <a:lnTo>
                          <a:pt x="729" y="507"/>
                        </a:lnTo>
                        <a:lnTo>
                          <a:pt x="730" y="509"/>
                        </a:lnTo>
                        <a:lnTo>
                          <a:pt x="730" y="510"/>
                        </a:lnTo>
                        <a:lnTo>
                          <a:pt x="731" y="510"/>
                        </a:lnTo>
                        <a:lnTo>
                          <a:pt x="733" y="510"/>
                        </a:lnTo>
                        <a:lnTo>
                          <a:pt x="734" y="509"/>
                        </a:lnTo>
                        <a:lnTo>
                          <a:pt x="735" y="507"/>
                        </a:lnTo>
                        <a:lnTo>
                          <a:pt x="736" y="503"/>
                        </a:lnTo>
                        <a:lnTo>
                          <a:pt x="737" y="503"/>
                        </a:lnTo>
                        <a:lnTo>
                          <a:pt x="738" y="502"/>
                        </a:lnTo>
                        <a:lnTo>
                          <a:pt x="738" y="501"/>
                        </a:lnTo>
                        <a:lnTo>
                          <a:pt x="739" y="503"/>
                        </a:lnTo>
                        <a:lnTo>
                          <a:pt x="740" y="503"/>
                        </a:lnTo>
                        <a:lnTo>
                          <a:pt x="741" y="505"/>
                        </a:lnTo>
                        <a:lnTo>
                          <a:pt x="742" y="507"/>
                        </a:lnTo>
                        <a:lnTo>
                          <a:pt x="743" y="508"/>
                        </a:lnTo>
                        <a:lnTo>
                          <a:pt x="744" y="508"/>
                        </a:lnTo>
                        <a:lnTo>
                          <a:pt x="745" y="509"/>
                        </a:lnTo>
                        <a:lnTo>
                          <a:pt x="747" y="509"/>
                        </a:lnTo>
                        <a:lnTo>
                          <a:pt x="748" y="508"/>
                        </a:lnTo>
                        <a:lnTo>
                          <a:pt x="749" y="507"/>
                        </a:lnTo>
                        <a:lnTo>
                          <a:pt x="750" y="507"/>
                        </a:lnTo>
                        <a:lnTo>
                          <a:pt x="752" y="505"/>
                        </a:lnTo>
                        <a:lnTo>
                          <a:pt x="753" y="503"/>
                        </a:lnTo>
                        <a:lnTo>
                          <a:pt x="754" y="502"/>
                        </a:lnTo>
                        <a:lnTo>
                          <a:pt x="754" y="507"/>
                        </a:lnTo>
                        <a:lnTo>
                          <a:pt x="755" y="508"/>
                        </a:lnTo>
                        <a:lnTo>
                          <a:pt x="757" y="507"/>
                        </a:lnTo>
                        <a:lnTo>
                          <a:pt x="758" y="506"/>
                        </a:lnTo>
                        <a:lnTo>
                          <a:pt x="759" y="505"/>
                        </a:lnTo>
                        <a:lnTo>
                          <a:pt x="760" y="505"/>
                        </a:lnTo>
                        <a:lnTo>
                          <a:pt x="761" y="506"/>
                        </a:lnTo>
                        <a:lnTo>
                          <a:pt x="763" y="506"/>
                        </a:lnTo>
                        <a:lnTo>
                          <a:pt x="764" y="506"/>
                        </a:lnTo>
                        <a:lnTo>
                          <a:pt x="764" y="505"/>
                        </a:lnTo>
                        <a:lnTo>
                          <a:pt x="766" y="505"/>
                        </a:lnTo>
                        <a:lnTo>
                          <a:pt x="767" y="505"/>
                        </a:lnTo>
                        <a:lnTo>
                          <a:pt x="768" y="505"/>
                        </a:lnTo>
                        <a:lnTo>
                          <a:pt x="768" y="503"/>
                        </a:lnTo>
                        <a:lnTo>
                          <a:pt x="770" y="499"/>
                        </a:lnTo>
                        <a:lnTo>
                          <a:pt x="770" y="497"/>
                        </a:lnTo>
                        <a:lnTo>
                          <a:pt x="771" y="502"/>
                        </a:lnTo>
                        <a:lnTo>
                          <a:pt x="772" y="504"/>
                        </a:lnTo>
                        <a:lnTo>
                          <a:pt x="773" y="505"/>
                        </a:lnTo>
                        <a:lnTo>
                          <a:pt x="774" y="505"/>
                        </a:lnTo>
                        <a:lnTo>
                          <a:pt x="775" y="506"/>
                        </a:lnTo>
                        <a:lnTo>
                          <a:pt x="776" y="506"/>
                        </a:lnTo>
                        <a:lnTo>
                          <a:pt x="777" y="505"/>
                        </a:lnTo>
                        <a:lnTo>
                          <a:pt x="778" y="505"/>
                        </a:lnTo>
                        <a:lnTo>
                          <a:pt x="779" y="505"/>
                        </a:lnTo>
                        <a:lnTo>
                          <a:pt x="780" y="506"/>
                        </a:lnTo>
                        <a:lnTo>
                          <a:pt x="781" y="503"/>
                        </a:lnTo>
                        <a:lnTo>
                          <a:pt x="781" y="504"/>
                        </a:lnTo>
                        <a:lnTo>
                          <a:pt x="783" y="500"/>
                        </a:lnTo>
                        <a:lnTo>
                          <a:pt x="783" y="502"/>
                        </a:lnTo>
                        <a:lnTo>
                          <a:pt x="785" y="502"/>
                        </a:lnTo>
                        <a:lnTo>
                          <a:pt x="786" y="501"/>
                        </a:lnTo>
                        <a:lnTo>
                          <a:pt x="786" y="505"/>
                        </a:lnTo>
                        <a:lnTo>
                          <a:pt x="788" y="505"/>
                        </a:lnTo>
                        <a:lnTo>
                          <a:pt x="789" y="497"/>
                        </a:lnTo>
                        <a:lnTo>
                          <a:pt x="789" y="500"/>
                        </a:lnTo>
                        <a:lnTo>
                          <a:pt x="791" y="507"/>
                        </a:lnTo>
                        <a:lnTo>
                          <a:pt x="792" y="505"/>
                        </a:lnTo>
                        <a:lnTo>
                          <a:pt x="794" y="505"/>
                        </a:lnTo>
                        <a:lnTo>
                          <a:pt x="795" y="505"/>
                        </a:lnTo>
                        <a:lnTo>
                          <a:pt x="795" y="504"/>
                        </a:lnTo>
                        <a:lnTo>
                          <a:pt x="796" y="503"/>
                        </a:lnTo>
                        <a:lnTo>
                          <a:pt x="797" y="504"/>
                        </a:lnTo>
                        <a:lnTo>
                          <a:pt x="798" y="505"/>
                        </a:lnTo>
                        <a:lnTo>
                          <a:pt x="799" y="507"/>
                        </a:lnTo>
                        <a:lnTo>
                          <a:pt x="801" y="503"/>
                        </a:lnTo>
                        <a:lnTo>
                          <a:pt x="801" y="505"/>
                        </a:lnTo>
                        <a:lnTo>
                          <a:pt x="804" y="505"/>
                        </a:lnTo>
                        <a:lnTo>
                          <a:pt x="805" y="505"/>
                        </a:lnTo>
                        <a:lnTo>
                          <a:pt x="806" y="505"/>
                        </a:lnTo>
                        <a:lnTo>
                          <a:pt x="807" y="505"/>
                        </a:lnTo>
                        <a:lnTo>
                          <a:pt x="809" y="505"/>
                        </a:lnTo>
                        <a:lnTo>
                          <a:pt x="809" y="506"/>
                        </a:lnTo>
                        <a:lnTo>
                          <a:pt x="810" y="506"/>
                        </a:lnTo>
                        <a:lnTo>
                          <a:pt x="812" y="506"/>
                        </a:lnTo>
                        <a:lnTo>
                          <a:pt x="813" y="506"/>
                        </a:lnTo>
                        <a:lnTo>
                          <a:pt x="814" y="506"/>
                        </a:lnTo>
                        <a:lnTo>
                          <a:pt x="815" y="506"/>
                        </a:lnTo>
                        <a:lnTo>
                          <a:pt x="816" y="506"/>
                        </a:lnTo>
                        <a:lnTo>
                          <a:pt x="817" y="507"/>
                        </a:lnTo>
                        <a:lnTo>
                          <a:pt x="819" y="505"/>
                        </a:lnTo>
                        <a:lnTo>
                          <a:pt x="820" y="505"/>
                        </a:lnTo>
                        <a:lnTo>
                          <a:pt x="822" y="505"/>
                        </a:lnTo>
                        <a:lnTo>
                          <a:pt x="823" y="504"/>
                        </a:lnTo>
                        <a:lnTo>
                          <a:pt x="824" y="502"/>
                        </a:lnTo>
                        <a:lnTo>
                          <a:pt x="825" y="503"/>
                        </a:lnTo>
                        <a:lnTo>
                          <a:pt x="826" y="503"/>
                        </a:lnTo>
                        <a:lnTo>
                          <a:pt x="827" y="504"/>
                        </a:lnTo>
                        <a:lnTo>
                          <a:pt x="828" y="504"/>
                        </a:lnTo>
                        <a:lnTo>
                          <a:pt x="829" y="500"/>
                        </a:lnTo>
                        <a:lnTo>
                          <a:pt x="830" y="490"/>
                        </a:lnTo>
                        <a:lnTo>
                          <a:pt x="831" y="490"/>
                        </a:lnTo>
                        <a:lnTo>
                          <a:pt x="832" y="494"/>
                        </a:lnTo>
                        <a:lnTo>
                          <a:pt x="832" y="500"/>
                        </a:lnTo>
                        <a:lnTo>
                          <a:pt x="833" y="505"/>
                        </a:lnTo>
                        <a:lnTo>
                          <a:pt x="835" y="478"/>
                        </a:lnTo>
                        <a:lnTo>
                          <a:pt x="835" y="483"/>
                        </a:lnTo>
                        <a:lnTo>
                          <a:pt x="837" y="500"/>
                        </a:lnTo>
                        <a:lnTo>
                          <a:pt x="837" y="498"/>
                        </a:lnTo>
                        <a:lnTo>
                          <a:pt x="838" y="500"/>
                        </a:lnTo>
                        <a:lnTo>
                          <a:pt x="839" y="503"/>
                        </a:lnTo>
                        <a:lnTo>
                          <a:pt x="840" y="506"/>
                        </a:lnTo>
                        <a:lnTo>
                          <a:pt x="841" y="509"/>
                        </a:lnTo>
                        <a:lnTo>
                          <a:pt x="842" y="510"/>
                        </a:lnTo>
                        <a:lnTo>
                          <a:pt x="843" y="513"/>
                        </a:lnTo>
                        <a:lnTo>
                          <a:pt x="844" y="515"/>
                        </a:lnTo>
                        <a:lnTo>
                          <a:pt x="845" y="515"/>
                        </a:lnTo>
                        <a:lnTo>
                          <a:pt x="846" y="515"/>
                        </a:lnTo>
                        <a:lnTo>
                          <a:pt x="847" y="508"/>
                        </a:lnTo>
                        <a:lnTo>
                          <a:pt x="848" y="511"/>
                        </a:lnTo>
                        <a:lnTo>
                          <a:pt x="850" y="510"/>
                        </a:lnTo>
                        <a:lnTo>
                          <a:pt x="850" y="509"/>
                        </a:lnTo>
                        <a:lnTo>
                          <a:pt x="851" y="510"/>
                        </a:lnTo>
                        <a:lnTo>
                          <a:pt x="853" y="510"/>
                        </a:lnTo>
                        <a:lnTo>
                          <a:pt x="853" y="511"/>
                        </a:lnTo>
                        <a:lnTo>
                          <a:pt x="855" y="513"/>
                        </a:lnTo>
                        <a:lnTo>
                          <a:pt x="856" y="493"/>
                        </a:lnTo>
                        <a:lnTo>
                          <a:pt x="857" y="502"/>
                        </a:lnTo>
                        <a:lnTo>
                          <a:pt x="859" y="479"/>
                        </a:lnTo>
                        <a:lnTo>
                          <a:pt x="860" y="411"/>
                        </a:lnTo>
                        <a:lnTo>
                          <a:pt x="860" y="339"/>
                        </a:lnTo>
                        <a:lnTo>
                          <a:pt x="861" y="365"/>
                        </a:lnTo>
                        <a:lnTo>
                          <a:pt x="862" y="417"/>
                        </a:lnTo>
                        <a:lnTo>
                          <a:pt x="863" y="484"/>
                        </a:lnTo>
                        <a:lnTo>
                          <a:pt x="864" y="502"/>
                        </a:lnTo>
                        <a:lnTo>
                          <a:pt x="865" y="510"/>
                        </a:lnTo>
                        <a:lnTo>
                          <a:pt x="866" y="515"/>
                        </a:lnTo>
                        <a:lnTo>
                          <a:pt x="868" y="515"/>
                        </a:lnTo>
                        <a:lnTo>
                          <a:pt x="869" y="511"/>
                        </a:lnTo>
                        <a:lnTo>
                          <a:pt x="870" y="513"/>
                        </a:lnTo>
                        <a:lnTo>
                          <a:pt x="872" y="515"/>
                        </a:lnTo>
                        <a:lnTo>
                          <a:pt x="873" y="513"/>
                        </a:lnTo>
                        <a:lnTo>
                          <a:pt x="873" y="510"/>
                        </a:lnTo>
                        <a:lnTo>
                          <a:pt x="874" y="507"/>
                        </a:lnTo>
                        <a:lnTo>
                          <a:pt x="875" y="506"/>
                        </a:lnTo>
                        <a:lnTo>
                          <a:pt x="876" y="506"/>
                        </a:lnTo>
                        <a:lnTo>
                          <a:pt x="877" y="502"/>
                        </a:lnTo>
                        <a:lnTo>
                          <a:pt x="878" y="499"/>
                        </a:lnTo>
                        <a:lnTo>
                          <a:pt x="878" y="500"/>
                        </a:lnTo>
                        <a:lnTo>
                          <a:pt x="880" y="502"/>
                        </a:lnTo>
                        <a:lnTo>
                          <a:pt x="881" y="500"/>
                        </a:lnTo>
                        <a:lnTo>
                          <a:pt x="881" y="501"/>
                        </a:lnTo>
                        <a:lnTo>
                          <a:pt x="883" y="504"/>
                        </a:lnTo>
                        <a:lnTo>
                          <a:pt x="884" y="500"/>
                        </a:lnTo>
                        <a:lnTo>
                          <a:pt x="884" y="498"/>
                        </a:lnTo>
                        <a:lnTo>
                          <a:pt x="886" y="480"/>
                        </a:lnTo>
                        <a:lnTo>
                          <a:pt x="886" y="484"/>
                        </a:lnTo>
                        <a:lnTo>
                          <a:pt x="887" y="489"/>
                        </a:lnTo>
                        <a:lnTo>
                          <a:pt x="888" y="492"/>
                        </a:lnTo>
                        <a:lnTo>
                          <a:pt x="889" y="500"/>
                        </a:lnTo>
                        <a:lnTo>
                          <a:pt x="890" y="504"/>
                        </a:lnTo>
                        <a:lnTo>
                          <a:pt x="892" y="503"/>
                        </a:lnTo>
                        <a:lnTo>
                          <a:pt x="893" y="502"/>
                        </a:lnTo>
                        <a:lnTo>
                          <a:pt x="893" y="503"/>
                        </a:lnTo>
                        <a:lnTo>
                          <a:pt x="895" y="505"/>
                        </a:lnTo>
                        <a:lnTo>
                          <a:pt x="896" y="505"/>
                        </a:lnTo>
                        <a:lnTo>
                          <a:pt x="897" y="505"/>
                        </a:lnTo>
                        <a:lnTo>
                          <a:pt x="898" y="503"/>
                        </a:lnTo>
                        <a:lnTo>
                          <a:pt x="900" y="503"/>
                        </a:lnTo>
                        <a:lnTo>
                          <a:pt x="901" y="503"/>
                        </a:lnTo>
                        <a:lnTo>
                          <a:pt x="902" y="500"/>
                        </a:lnTo>
                        <a:lnTo>
                          <a:pt x="903" y="500"/>
                        </a:lnTo>
                        <a:lnTo>
                          <a:pt x="904" y="500"/>
                        </a:lnTo>
                        <a:lnTo>
                          <a:pt x="905" y="501"/>
                        </a:lnTo>
                        <a:lnTo>
                          <a:pt x="905" y="502"/>
                        </a:lnTo>
                        <a:lnTo>
                          <a:pt x="907" y="502"/>
                        </a:lnTo>
                        <a:lnTo>
                          <a:pt x="907" y="499"/>
                        </a:lnTo>
                        <a:lnTo>
                          <a:pt x="908" y="502"/>
                        </a:lnTo>
                        <a:lnTo>
                          <a:pt x="910" y="507"/>
                        </a:lnTo>
                        <a:lnTo>
                          <a:pt x="911" y="502"/>
                        </a:lnTo>
                        <a:lnTo>
                          <a:pt x="912" y="493"/>
                        </a:lnTo>
                        <a:lnTo>
                          <a:pt x="912" y="485"/>
                        </a:lnTo>
                        <a:lnTo>
                          <a:pt x="913" y="489"/>
                        </a:lnTo>
                        <a:lnTo>
                          <a:pt x="914" y="500"/>
                        </a:lnTo>
                        <a:lnTo>
                          <a:pt x="916" y="505"/>
                        </a:lnTo>
                        <a:lnTo>
                          <a:pt x="917" y="507"/>
                        </a:lnTo>
                        <a:lnTo>
                          <a:pt x="919" y="505"/>
                        </a:lnTo>
                        <a:lnTo>
                          <a:pt x="919" y="500"/>
                        </a:lnTo>
                        <a:lnTo>
                          <a:pt x="920" y="494"/>
                        </a:lnTo>
                        <a:lnTo>
                          <a:pt x="921" y="490"/>
                        </a:lnTo>
                        <a:lnTo>
                          <a:pt x="922" y="489"/>
                        </a:lnTo>
                        <a:lnTo>
                          <a:pt x="922" y="492"/>
                        </a:lnTo>
                        <a:lnTo>
                          <a:pt x="924" y="498"/>
                        </a:lnTo>
                        <a:lnTo>
                          <a:pt x="925" y="504"/>
                        </a:lnTo>
                        <a:lnTo>
                          <a:pt x="926" y="495"/>
                        </a:lnTo>
                        <a:lnTo>
                          <a:pt x="926" y="493"/>
                        </a:lnTo>
                        <a:lnTo>
                          <a:pt x="927" y="497"/>
                        </a:lnTo>
                        <a:lnTo>
                          <a:pt x="929" y="501"/>
                        </a:lnTo>
                        <a:lnTo>
                          <a:pt x="929" y="497"/>
                        </a:lnTo>
                        <a:lnTo>
                          <a:pt x="930" y="498"/>
                        </a:lnTo>
                        <a:lnTo>
                          <a:pt x="931" y="502"/>
                        </a:lnTo>
                        <a:lnTo>
                          <a:pt x="933" y="502"/>
                        </a:lnTo>
                        <a:lnTo>
                          <a:pt x="935" y="503"/>
                        </a:lnTo>
                        <a:lnTo>
                          <a:pt x="936" y="502"/>
                        </a:lnTo>
                        <a:lnTo>
                          <a:pt x="937" y="501"/>
                        </a:lnTo>
                        <a:lnTo>
                          <a:pt x="937" y="500"/>
                        </a:lnTo>
                        <a:lnTo>
                          <a:pt x="938" y="502"/>
                        </a:lnTo>
                        <a:lnTo>
                          <a:pt x="940" y="503"/>
                        </a:lnTo>
                        <a:lnTo>
                          <a:pt x="942" y="498"/>
                        </a:lnTo>
                        <a:lnTo>
                          <a:pt x="942" y="499"/>
                        </a:lnTo>
                        <a:lnTo>
                          <a:pt x="942" y="504"/>
                        </a:lnTo>
                        <a:lnTo>
                          <a:pt x="944" y="501"/>
                        </a:lnTo>
                        <a:lnTo>
                          <a:pt x="944" y="503"/>
                        </a:lnTo>
                        <a:lnTo>
                          <a:pt x="946" y="503"/>
                        </a:lnTo>
                        <a:lnTo>
                          <a:pt x="947" y="504"/>
                        </a:lnTo>
                        <a:lnTo>
                          <a:pt x="948" y="500"/>
                        </a:lnTo>
                        <a:lnTo>
                          <a:pt x="949" y="498"/>
                        </a:lnTo>
                        <a:lnTo>
                          <a:pt x="949" y="500"/>
                        </a:lnTo>
                        <a:lnTo>
                          <a:pt x="951" y="493"/>
                        </a:lnTo>
                        <a:lnTo>
                          <a:pt x="952" y="492"/>
                        </a:lnTo>
                        <a:lnTo>
                          <a:pt x="952" y="495"/>
                        </a:lnTo>
                        <a:lnTo>
                          <a:pt x="954" y="497"/>
                        </a:lnTo>
                        <a:lnTo>
                          <a:pt x="955" y="495"/>
                        </a:lnTo>
                        <a:lnTo>
                          <a:pt x="955" y="497"/>
                        </a:lnTo>
                        <a:lnTo>
                          <a:pt x="957" y="494"/>
                        </a:lnTo>
                        <a:lnTo>
                          <a:pt x="958" y="489"/>
                        </a:lnTo>
                        <a:lnTo>
                          <a:pt x="959" y="482"/>
                        </a:lnTo>
                        <a:lnTo>
                          <a:pt x="960" y="479"/>
                        </a:lnTo>
                        <a:lnTo>
                          <a:pt x="960" y="482"/>
                        </a:lnTo>
                        <a:lnTo>
                          <a:pt x="961" y="483"/>
                        </a:lnTo>
                        <a:lnTo>
                          <a:pt x="962" y="493"/>
                        </a:lnTo>
                        <a:lnTo>
                          <a:pt x="963" y="500"/>
                        </a:lnTo>
                        <a:lnTo>
                          <a:pt x="964" y="505"/>
                        </a:lnTo>
                        <a:lnTo>
                          <a:pt x="965" y="508"/>
                        </a:lnTo>
                        <a:lnTo>
                          <a:pt x="967" y="508"/>
                        </a:lnTo>
                        <a:lnTo>
                          <a:pt x="967" y="505"/>
                        </a:lnTo>
                        <a:lnTo>
                          <a:pt x="968" y="501"/>
                        </a:lnTo>
                        <a:lnTo>
                          <a:pt x="970" y="497"/>
                        </a:lnTo>
                        <a:lnTo>
                          <a:pt x="970" y="496"/>
                        </a:lnTo>
                        <a:lnTo>
                          <a:pt x="971" y="495"/>
                        </a:lnTo>
                        <a:lnTo>
                          <a:pt x="971" y="496"/>
                        </a:lnTo>
                        <a:lnTo>
                          <a:pt x="972" y="498"/>
                        </a:lnTo>
                        <a:lnTo>
                          <a:pt x="973" y="503"/>
                        </a:lnTo>
                        <a:lnTo>
                          <a:pt x="975" y="506"/>
                        </a:lnTo>
                        <a:lnTo>
                          <a:pt x="975" y="505"/>
                        </a:lnTo>
                        <a:lnTo>
                          <a:pt x="976" y="494"/>
                        </a:lnTo>
                        <a:lnTo>
                          <a:pt x="977" y="495"/>
                        </a:lnTo>
                        <a:lnTo>
                          <a:pt x="979" y="487"/>
                        </a:lnTo>
                        <a:lnTo>
                          <a:pt x="979" y="488"/>
                        </a:lnTo>
                        <a:lnTo>
                          <a:pt x="980" y="497"/>
                        </a:lnTo>
                        <a:lnTo>
                          <a:pt x="981" y="499"/>
                        </a:lnTo>
                        <a:lnTo>
                          <a:pt x="982" y="501"/>
                        </a:lnTo>
                        <a:lnTo>
                          <a:pt x="984" y="503"/>
                        </a:lnTo>
                      </a:path>
                    </a:pathLst>
                  </a:custGeom>
                  <a:noFill/>
                  <a:ln w="0">
                    <a:solidFill>
                      <a:srgbClr val="00008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55" name="Freeform 67">
                    <a:extLst>
                      <a:ext uri="{FF2B5EF4-FFF2-40B4-BE49-F238E27FC236}">
                        <a16:creationId xmlns:a16="http://schemas.microsoft.com/office/drawing/2014/main" id="{24BA4803-9B5A-455E-AF44-9528CBEF89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91138" y="3802063"/>
                    <a:ext cx="1558925" cy="1589087"/>
                  </a:xfrm>
                  <a:custGeom>
                    <a:avLst/>
                    <a:gdLst>
                      <a:gd name="T0" fmla="*/ 2147483646 w 982"/>
                      <a:gd name="T1" fmla="*/ 2147483646 h 1001"/>
                      <a:gd name="T2" fmla="*/ 2147483646 w 982"/>
                      <a:gd name="T3" fmla="*/ 2147483646 h 1001"/>
                      <a:gd name="T4" fmla="*/ 2147483646 w 982"/>
                      <a:gd name="T5" fmla="*/ 2147483646 h 1001"/>
                      <a:gd name="T6" fmla="*/ 2147483646 w 982"/>
                      <a:gd name="T7" fmla="*/ 2147483646 h 1001"/>
                      <a:gd name="T8" fmla="*/ 2147483646 w 982"/>
                      <a:gd name="T9" fmla="*/ 2147483646 h 1001"/>
                      <a:gd name="T10" fmla="*/ 2147483646 w 982"/>
                      <a:gd name="T11" fmla="*/ 2147483646 h 1001"/>
                      <a:gd name="T12" fmla="*/ 2147483646 w 982"/>
                      <a:gd name="T13" fmla="*/ 2147483646 h 1001"/>
                      <a:gd name="T14" fmla="*/ 2147483646 w 982"/>
                      <a:gd name="T15" fmla="*/ 2147483646 h 1001"/>
                      <a:gd name="T16" fmla="*/ 2147483646 w 982"/>
                      <a:gd name="T17" fmla="*/ 2147483646 h 1001"/>
                      <a:gd name="T18" fmla="*/ 2147483646 w 982"/>
                      <a:gd name="T19" fmla="*/ 2147483646 h 1001"/>
                      <a:gd name="T20" fmla="*/ 2147483646 w 982"/>
                      <a:gd name="T21" fmla="*/ 2147483646 h 1001"/>
                      <a:gd name="T22" fmla="*/ 2147483646 w 982"/>
                      <a:gd name="T23" fmla="*/ 2147483646 h 1001"/>
                      <a:gd name="T24" fmla="*/ 2147483646 w 982"/>
                      <a:gd name="T25" fmla="*/ 2147483646 h 1001"/>
                      <a:gd name="T26" fmla="*/ 2147483646 w 982"/>
                      <a:gd name="T27" fmla="*/ 2147483646 h 1001"/>
                      <a:gd name="T28" fmla="*/ 2147483646 w 982"/>
                      <a:gd name="T29" fmla="*/ 2147483646 h 1001"/>
                      <a:gd name="T30" fmla="*/ 2147483646 w 982"/>
                      <a:gd name="T31" fmla="*/ 2147483646 h 1001"/>
                      <a:gd name="T32" fmla="*/ 2147483646 w 982"/>
                      <a:gd name="T33" fmla="*/ 2147483646 h 1001"/>
                      <a:gd name="T34" fmla="*/ 2147483646 w 982"/>
                      <a:gd name="T35" fmla="*/ 2147483646 h 1001"/>
                      <a:gd name="T36" fmla="*/ 2147483646 w 982"/>
                      <a:gd name="T37" fmla="*/ 2147483646 h 1001"/>
                      <a:gd name="T38" fmla="*/ 2147483646 w 982"/>
                      <a:gd name="T39" fmla="*/ 2147483646 h 1001"/>
                      <a:gd name="T40" fmla="*/ 2147483646 w 982"/>
                      <a:gd name="T41" fmla="*/ 2147483646 h 1001"/>
                      <a:gd name="T42" fmla="*/ 2147483646 w 982"/>
                      <a:gd name="T43" fmla="*/ 2147483646 h 1001"/>
                      <a:gd name="T44" fmla="*/ 2147483646 w 982"/>
                      <a:gd name="T45" fmla="*/ 2147483646 h 1001"/>
                      <a:gd name="T46" fmla="*/ 2147483646 w 982"/>
                      <a:gd name="T47" fmla="*/ 2147483646 h 1001"/>
                      <a:gd name="T48" fmla="*/ 2147483646 w 982"/>
                      <a:gd name="T49" fmla="*/ 2147483646 h 1001"/>
                      <a:gd name="T50" fmla="*/ 2147483646 w 982"/>
                      <a:gd name="T51" fmla="*/ 2147483646 h 1001"/>
                      <a:gd name="T52" fmla="*/ 2147483646 w 982"/>
                      <a:gd name="T53" fmla="*/ 2147483646 h 1001"/>
                      <a:gd name="T54" fmla="*/ 2147483646 w 982"/>
                      <a:gd name="T55" fmla="*/ 2147483646 h 1001"/>
                      <a:gd name="T56" fmla="*/ 2147483646 w 982"/>
                      <a:gd name="T57" fmla="*/ 2147483646 h 1001"/>
                      <a:gd name="T58" fmla="*/ 2147483646 w 982"/>
                      <a:gd name="T59" fmla="*/ 2147483646 h 1001"/>
                      <a:gd name="T60" fmla="*/ 2147483646 w 982"/>
                      <a:gd name="T61" fmla="*/ 2147483646 h 1001"/>
                      <a:gd name="T62" fmla="*/ 2147483646 w 982"/>
                      <a:gd name="T63" fmla="*/ 2147483646 h 1001"/>
                      <a:gd name="T64" fmla="*/ 2147483646 w 982"/>
                      <a:gd name="T65" fmla="*/ 2147483646 h 1001"/>
                      <a:gd name="T66" fmla="*/ 2147483646 w 982"/>
                      <a:gd name="T67" fmla="*/ 2147483646 h 1001"/>
                      <a:gd name="T68" fmla="*/ 2147483646 w 982"/>
                      <a:gd name="T69" fmla="*/ 2147483646 h 1001"/>
                      <a:gd name="T70" fmla="*/ 2147483646 w 982"/>
                      <a:gd name="T71" fmla="*/ 2147483646 h 1001"/>
                      <a:gd name="T72" fmla="*/ 2147483646 w 982"/>
                      <a:gd name="T73" fmla="*/ 2147483646 h 1001"/>
                      <a:gd name="T74" fmla="*/ 2147483646 w 982"/>
                      <a:gd name="T75" fmla="*/ 2147483646 h 1001"/>
                      <a:gd name="T76" fmla="*/ 2147483646 w 982"/>
                      <a:gd name="T77" fmla="*/ 2147483646 h 1001"/>
                      <a:gd name="T78" fmla="*/ 2147483646 w 982"/>
                      <a:gd name="T79" fmla="*/ 2147483646 h 1001"/>
                      <a:gd name="T80" fmla="*/ 2147483646 w 982"/>
                      <a:gd name="T81" fmla="*/ 2147483646 h 1001"/>
                      <a:gd name="T82" fmla="*/ 2147483646 w 982"/>
                      <a:gd name="T83" fmla="*/ 2147483646 h 1001"/>
                      <a:gd name="T84" fmla="*/ 2147483646 w 982"/>
                      <a:gd name="T85" fmla="*/ 2147483646 h 1001"/>
                      <a:gd name="T86" fmla="*/ 2147483646 w 982"/>
                      <a:gd name="T87" fmla="*/ 2147483646 h 1001"/>
                      <a:gd name="T88" fmla="*/ 2147483646 w 982"/>
                      <a:gd name="T89" fmla="*/ 2147483646 h 1001"/>
                      <a:gd name="T90" fmla="*/ 2147483646 w 982"/>
                      <a:gd name="T91" fmla="*/ 2147483646 h 1001"/>
                      <a:gd name="T92" fmla="*/ 2147483646 w 982"/>
                      <a:gd name="T93" fmla="*/ 2147483646 h 1001"/>
                      <a:gd name="T94" fmla="*/ 2147483646 w 982"/>
                      <a:gd name="T95" fmla="*/ 2147483646 h 1001"/>
                      <a:gd name="T96" fmla="*/ 2147483646 w 982"/>
                      <a:gd name="T97" fmla="*/ 2147483646 h 1001"/>
                      <a:gd name="T98" fmla="*/ 2147483646 w 982"/>
                      <a:gd name="T99" fmla="*/ 2147483646 h 1001"/>
                      <a:gd name="T100" fmla="*/ 2147483646 w 982"/>
                      <a:gd name="T101" fmla="*/ 2147483646 h 1001"/>
                      <a:gd name="T102" fmla="*/ 2147483646 w 982"/>
                      <a:gd name="T103" fmla="*/ 2147483646 h 1001"/>
                      <a:gd name="T104" fmla="*/ 2147483646 w 982"/>
                      <a:gd name="T105" fmla="*/ 2147483646 h 1001"/>
                      <a:gd name="T106" fmla="*/ 2147483646 w 982"/>
                      <a:gd name="T107" fmla="*/ 2147483646 h 1001"/>
                      <a:gd name="T108" fmla="*/ 2147483646 w 982"/>
                      <a:gd name="T109" fmla="*/ 2147483646 h 1001"/>
                      <a:gd name="T110" fmla="*/ 2147483646 w 982"/>
                      <a:gd name="T111" fmla="*/ 2147483646 h 1001"/>
                      <a:gd name="T112" fmla="*/ 2147483646 w 982"/>
                      <a:gd name="T113" fmla="*/ 2147483646 h 1001"/>
                      <a:gd name="T114" fmla="*/ 2147483646 w 982"/>
                      <a:gd name="T115" fmla="*/ 2147483646 h 1001"/>
                      <a:gd name="T116" fmla="*/ 2147483646 w 982"/>
                      <a:gd name="T117" fmla="*/ 2147483646 h 1001"/>
                      <a:gd name="T118" fmla="*/ 2147483646 w 982"/>
                      <a:gd name="T119" fmla="*/ 2147483646 h 100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982" h="1001">
                        <a:moveTo>
                          <a:pt x="0" y="977"/>
                        </a:moveTo>
                        <a:lnTo>
                          <a:pt x="1" y="975"/>
                        </a:lnTo>
                        <a:lnTo>
                          <a:pt x="2" y="974"/>
                        </a:lnTo>
                        <a:lnTo>
                          <a:pt x="3" y="974"/>
                        </a:lnTo>
                        <a:lnTo>
                          <a:pt x="3" y="973"/>
                        </a:lnTo>
                        <a:lnTo>
                          <a:pt x="4" y="974"/>
                        </a:lnTo>
                        <a:lnTo>
                          <a:pt x="6" y="973"/>
                        </a:lnTo>
                        <a:lnTo>
                          <a:pt x="6" y="975"/>
                        </a:lnTo>
                        <a:lnTo>
                          <a:pt x="9" y="974"/>
                        </a:lnTo>
                        <a:lnTo>
                          <a:pt x="10" y="971"/>
                        </a:lnTo>
                        <a:lnTo>
                          <a:pt x="11" y="971"/>
                        </a:lnTo>
                        <a:lnTo>
                          <a:pt x="12" y="974"/>
                        </a:lnTo>
                        <a:lnTo>
                          <a:pt x="13" y="975"/>
                        </a:lnTo>
                        <a:lnTo>
                          <a:pt x="14" y="976"/>
                        </a:lnTo>
                        <a:lnTo>
                          <a:pt x="14" y="977"/>
                        </a:lnTo>
                        <a:lnTo>
                          <a:pt x="15" y="977"/>
                        </a:lnTo>
                        <a:lnTo>
                          <a:pt x="17" y="977"/>
                        </a:lnTo>
                        <a:lnTo>
                          <a:pt x="18" y="975"/>
                        </a:lnTo>
                        <a:lnTo>
                          <a:pt x="19" y="973"/>
                        </a:lnTo>
                        <a:lnTo>
                          <a:pt x="19" y="971"/>
                        </a:lnTo>
                        <a:lnTo>
                          <a:pt x="20" y="975"/>
                        </a:lnTo>
                        <a:lnTo>
                          <a:pt x="21" y="975"/>
                        </a:lnTo>
                        <a:lnTo>
                          <a:pt x="23" y="974"/>
                        </a:lnTo>
                        <a:lnTo>
                          <a:pt x="24" y="974"/>
                        </a:lnTo>
                        <a:lnTo>
                          <a:pt x="24" y="973"/>
                        </a:lnTo>
                        <a:lnTo>
                          <a:pt x="26" y="970"/>
                        </a:lnTo>
                        <a:lnTo>
                          <a:pt x="26" y="969"/>
                        </a:lnTo>
                        <a:lnTo>
                          <a:pt x="27" y="975"/>
                        </a:lnTo>
                        <a:lnTo>
                          <a:pt x="28" y="968"/>
                        </a:lnTo>
                        <a:lnTo>
                          <a:pt x="29" y="970"/>
                        </a:lnTo>
                        <a:lnTo>
                          <a:pt x="31" y="976"/>
                        </a:lnTo>
                        <a:lnTo>
                          <a:pt x="32" y="977"/>
                        </a:lnTo>
                        <a:lnTo>
                          <a:pt x="33" y="977"/>
                        </a:lnTo>
                        <a:lnTo>
                          <a:pt x="34" y="977"/>
                        </a:lnTo>
                        <a:lnTo>
                          <a:pt x="35" y="976"/>
                        </a:lnTo>
                        <a:lnTo>
                          <a:pt x="35" y="978"/>
                        </a:lnTo>
                        <a:lnTo>
                          <a:pt x="37" y="978"/>
                        </a:lnTo>
                        <a:lnTo>
                          <a:pt x="38" y="974"/>
                        </a:lnTo>
                        <a:lnTo>
                          <a:pt x="39" y="972"/>
                        </a:lnTo>
                        <a:lnTo>
                          <a:pt x="39" y="974"/>
                        </a:lnTo>
                        <a:lnTo>
                          <a:pt x="40" y="977"/>
                        </a:lnTo>
                        <a:lnTo>
                          <a:pt x="42" y="970"/>
                        </a:lnTo>
                        <a:lnTo>
                          <a:pt x="42" y="971"/>
                        </a:lnTo>
                        <a:lnTo>
                          <a:pt x="43" y="980"/>
                        </a:lnTo>
                        <a:lnTo>
                          <a:pt x="44" y="981"/>
                        </a:lnTo>
                        <a:lnTo>
                          <a:pt x="45" y="984"/>
                        </a:lnTo>
                        <a:lnTo>
                          <a:pt x="46" y="984"/>
                        </a:lnTo>
                        <a:lnTo>
                          <a:pt x="47" y="984"/>
                        </a:lnTo>
                        <a:lnTo>
                          <a:pt x="48" y="983"/>
                        </a:lnTo>
                        <a:lnTo>
                          <a:pt x="50" y="983"/>
                        </a:lnTo>
                        <a:lnTo>
                          <a:pt x="51" y="981"/>
                        </a:lnTo>
                        <a:lnTo>
                          <a:pt x="52" y="979"/>
                        </a:lnTo>
                        <a:lnTo>
                          <a:pt x="52" y="978"/>
                        </a:lnTo>
                        <a:lnTo>
                          <a:pt x="53" y="977"/>
                        </a:lnTo>
                        <a:lnTo>
                          <a:pt x="54" y="977"/>
                        </a:lnTo>
                        <a:lnTo>
                          <a:pt x="55" y="979"/>
                        </a:lnTo>
                        <a:lnTo>
                          <a:pt x="55" y="981"/>
                        </a:lnTo>
                        <a:lnTo>
                          <a:pt x="57" y="983"/>
                        </a:lnTo>
                        <a:lnTo>
                          <a:pt x="57" y="984"/>
                        </a:lnTo>
                        <a:lnTo>
                          <a:pt x="58" y="987"/>
                        </a:lnTo>
                        <a:lnTo>
                          <a:pt x="59" y="992"/>
                        </a:lnTo>
                        <a:lnTo>
                          <a:pt x="61" y="989"/>
                        </a:lnTo>
                        <a:lnTo>
                          <a:pt x="62" y="973"/>
                        </a:lnTo>
                        <a:lnTo>
                          <a:pt x="63" y="950"/>
                        </a:lnTo>
                        <a:lnTo>
                          <a:pt x="64" y="819"/>
                        </a:lnTo>
                        <a:lnTo>
                          <a:pt x="64" y="821"/>
                        </a:lnTo>
                        <a:lnTo>
                          <a:pt x="65" y="872"/>
                        </a:lnTo>
                        <a:lnTo>
                          <a:pt x="66" y="893"/>
                        </a:lnTo>
                        <a:lnTo>
                          <a:pt x="67" y="946"/>
                        </a:lnTo>
                        <a:lnTo>
                          <a:pt x="68" y="991"/>
                        </a:lnTo>
                        <a:lnTo>
                          <a:pt x="70" y="1001"/>
                        </a:lnTo>
                        <a:lnTo>
                          <a:pt x="71" y="939"/>
                        </a:lnTo>
                        <a:lnTo>
                          <a:pt x="72" y="548"/>
                        </a:lnTo>
                        <a:lnTo>
                          <a:pt x="73" y="153"/>
                        </a:lnTo>
                        <a:lnTo>
                          <a:pt x="73" y="36"/>
                        </a:lnTo>
                        <a:lnTo>
                          <a:pt x="74" y="336"/>
                        </a:lnTo>
                        <a:lnTo>
                          <a:pt x="75" y="742"/>
                        </a:lnTo>
                        <a:lnTo>
                          <a:pt x="76" y="929"/>
                        </a:lnTo>
                        <a:lnTo>
                          <a:pt x="77" y="959"/>
                        </a:lnTo>
                        <a:lnTo>
                          <a:pt x="78" y="981"/>
                        </a:lnTo>
                        <a:lnTo>
                          <a:pt x="80" y="991"/>
                        </a:lnTo>
                        <a:lnTo>
                          <a:pt x="80" y="982"/>
                        </a:lnTo>
                        <a:lnTo>
                          <a:pt x="81" y="966"/>
                        </a:lnTo>
                        <a:lnTo>
                          <a:pt x="81" y="972"/>
                        </a:lnTo>
                        <a:lnTo>
                          <a:pt x="83" y="984"/>
                        </a:lnTo>
                        <a:lnTo>
                          <a:pt x="83" y="994"/>
                        </a:lnTo>
                        <a:lnTo>
                          <a:pt x="85" y="993"/>
                        </a:lnTo>
                        <a:lnTo>
                          <a:pt x="86" y="989"/>
                        </a:lnTo>
                        <a:lnTo>
                          <a:pt x="87" y="979"/>
                        </a:lnTo>
                        <a:lnTo>
                          <a:pt x="88" y="972"/>
                        </a:lnTo>
                        <a:lnTo>
                          <a:pt x="89" y="969"/>
                        </a:lnTo>
                        <a:lnTo>
                          <a:pt x="90" y="955"/>
                        </a:lnTo>
                        <a:lnTo>
                          <a:pt x="90" y="954"/>
                        </a:lnTo>
                        <a:lnTo>
                          <a:pt x="91" y="956"/>
                        </a:lnTo>
                        <a:lnTo>
                          <a:pt x="92" y="959"/>
                        </a:lnTo>
                        <a:lnTo>
                          <a:pt x="93" y="968"/>
                        </a:lnTo>
                        <a:lnTo>
                          <a:pt x="94" y="973"/>
                        </a:lnTo>
                        <a:lnTo>
                          <a:pt x="96" y="970"/>
                        </a:lnTo>
                        <a:lnTo>
                          <a:pt x="97" y="961"/>
                        </a:lnTo>
                        <a:lnTo>
                          <a:pt x="98" y="949"/>
                        </a:lnTo>
                        <a:lnTo>
                          <a:pt x="99" y="957"/>
                        </a:lnTo>
                        <a:lnTo>
                          <a:pt x="100" y="961"/>
                        </a:lnTo>
                        <a:lnTo>
                          <a:pt x="101" y="963"/>
                        </a:lnTo>
                        <a:lnTo>
                          <a:pt x="102" y="962"/>
                        </a:lnTo>
                        <a:lnTo>
                          <a:pt x="103" y="964"/>
                        </a:lnTo>
                        <a:lnTo>
                          <a:pt x="103" y="967"/>
                        </a:lnTo>
                        <a:lnTo>
                          <a:pt x="105" y="964"/>
                        </a:lnTo>
                        <a:lnTo>
                          <a:pt x="106" y="967"/>
                        </a:lnTo>
                        <a:lnTo>
                          <a:pt x="106" y="969"/>
                        </a:lnTo>
                        <a:lnTo>
                          <a:pt x="108" y="971"/>
                        </a:lnTo>
                        <a:lnTo>
                          <a:pt x="109" y="967"/>
                        </a:lnTo>
                        <a:lnTo>
                          <a:pt x="109" y="966"/>
                        </a:lnTo>
                        <a:lnTo>
                          <a:pt x="111" y="966"/>
                        </a:lnTo>
                        <a:lnTo>
                          <a:pt x="112" y="960"/>
                        </a:lnTo>
                        <a:lnTo>
                          <a:pt x="114" y="960"/>
                        </a:lnTo>
                        <a:lnTo>
                          <a:pt x="115" y="952"/>
                        </a:lnTo>
                        <a:lnTo>
                          <a:pt x="116" y="956"/>
                        </a:lnTo>
                        <a:lnTo>
                          <a:pt x="117" y="969"/>
                        </a:lnTo>
                        <a:lnTo>
                          <a:pt x="119" y="958"/>
                        </a:lnTo>
                        <a:lnTo>
                          <a:pt x="119" y="961"/>
                        </a:lnTo>
                        <a:lnTo>
                          <a:pt x="120" y="965"/>
                        </a:lnTo>
                        <a:lnTo>
                          <a:pt x="121" y="971"/>
                        </a:lnTo>
                        <a:lnTo>
                          <a:pt x="122" y="974"/>
                        </a:lnTo>
                        <a:lnTo>
                          <a:pt x="123" y="977"/>
                        </a:lnTo>
                        <a:lnTo>
                          <a:pt x="124" y="980"/>
                        </a:lnTo>
                        <a:lnTo>
                          <a:pt x="126" y="980"/>
                        </a:lnTo>
                        <a:lnTo>
                          <a:pt x="126" y="977"/>
                        </a:lnTo>
                        <a:lnTo>
                          <a:pt x="127" y="977"/>
                        </a:lnTo>
                        <a:lnTo>
                          <a:pt x="129" y="977"/>
                        </a:lnTo>
                        <a:lnTo>
                          <a:pt x="129" y="969"/>
                        </a:lnTo>
                        <a:lnTo>
                          <a:pt x="131" y="967"/>
                        </a:lnTo>
                        <a:lnTo>
                          <a:pt x="131" y="973"/>
                        </a:lnTo>
                        <a:lnTo>
                          <a:pt x="132" y="974"/>
                        </a:lnTo>
                        <a:lnTo>
                          <a:pt x="134" y="976"/>
                        </a:lnTo>
                        <a:lnTo>
                          <a:pt x="134" y="975"/>
                        </a:lnTo>
                        <a:lnTo>
                          <a:pt x="136" y="975"/>
                        </a:lnTo>
                        <a:lnTo>
                          <a:pt x="137" y="974"/>
                        </a:lnTo>
                        <a:lnTo>
                          <a:pt x="138" y="973"/>
                        </a:lnTo>
                        <a:lnTo>
                          <a:pt x="139" y="973"/>
                        </a:lnTo>
                        <a:lnTo>
                          <a:pt x="140" y="970"/>
                        </a:lnTo>
                        <a:lnTo>
                          <a:pt x="141" y="975"/>
                        </a:lnTo>
                        <a:lnTo>
                          <a:pt x="143" y="976"/>
                        </a:lnTo>
                        <a:lnTo>
                          <a:pt x="144" y="974"/>
                        </a:lnTo>
                        <a:lnTo>
                          <a:pt x="144" y="973"/>
                        </a:lnTo>
                        <a:lnTo>
                          <a:pt x="145" y="973"/>
                        </a:lnTo>
                        <a:lnTo>
                          <a:pt x="146" y="974"/>
                        </a:lnTo>
                        <a:lnTo>
                          <a:pt x="147" y="977"/>
                        </a:lnTo>
                        <a:lnTo>
                          <a:pt x="149" y="976"/>
                        </a:lnTo>
                        <a:lnTo>
                          <a:pt x="149" y="967"/>
                        </a:lnTo>
                        <a:lnTo>
                          <a:pt x="149" y="966"/>
                        </a:lnTo>
                        <a:lnTo>
                          <a:pt x="151" y="974"/>
                        </a:lnTo>
                        <a:lnTo>
                          <a:pt x="152" y="979"/>
                        </a:lnTo>
                        <a:lnTo>
                          <a:pt x="153" y="966"/>
                        </a:lnTo>
                        <a:lnTo>
                          <a:pt x="154" y="965"/>
                        </a:lnTo>
                        <a:lnTo>
                          <a:pt x="154" y="972"/>
                        </a:lnTo>
                        <a:lnTo>
                          <a:pt x="156" y="974"/>
                        </a:lnTo>
                        <a:lnTo>
                          <a:pt x="157" y="974"/>
                        </a:lnTo>
                        <a:lnTo>
                          <a:pt x="158" y="972"/>
                        </a:lnTo>
                        <a:lnTo>
                          <a:pt x="158" y="973"/>
                        </a:lnTo>
                        <a:lnTo>
                          <a:pt x="159" y="974"/>
                        </a:lnTo>
                        <a:lnTo>
                          <a:pt x="161" y="972"/>
                        </a:lnTo>
                        <a:lnTo>
                          <a:pt x="163" y="966"/>
                        </a:lnTo>
                        <a:lnTo>
                          <a:pt x="164" y="974"/>
                        </a:lnTo>
                        <a:lnTo>
                          <a:pt x="166" y="967"/>
                        </a:lnTo>
                        <a:lnTo>
                          <a:pt x="167" y="969"/>
                        </a:lnTo>
                        <a:lnTo>
                          <a:pt x="168" y="971"/>
                        </a:lnTo>
                        <a:lnTo>
                          <a:pt x="169" y="973"/>
                        </a:lnTo>
                        <a:lnTo>
                          <a:pt x="170" y="973"/>
                        </a:lnTo>
                        <a:lnTo>
                          <a:pt x="172" y="972"/>
                        </a:lnTo>
                        <a:lnTo>
                          <a:pt x="173" y="972"/>
                        </a:lnTo>
                        <a:lnTo>
                          <a:pt x="174" y="973"/>
                        </a:lnTo>
                        <a:lnTo>
                          <a:pt x="175" y="973"/>
                        </a:lnTo>
                        <a:lnTo>
                          <a:pt x="177" y="973"/>
                        </a:lnTo>
                        <a:lnTo>
                          <a:pt x="179" y="973"/>
                        </a:lnTo>
                        <a:lnTo>
                          <a:pt x="180" y="973"/>
                        </a:lnTo>
                        <a:lnTo>
                          <a:pt x="181" y="973"/>
                        </a:lnTo>
                        <a:lnTo>
                          <a:pt x="182" y="971"/>
                        </a:lnTo>
                        <a:lnTo>
                          <a:pt x="184" y="972"/>
                        </a:lnTo>
                        <a:lnTo>
                          <a:pt x="184" y="973"/>
                        </a:lnTo>
                        <a:lnTo>
                          <a:pt x="185" y="973"/>
                        </a:lnTo>
                        <a:lnTo>
                          <a:pt x="187" y="973"/>
                        </a:lnTo>
                        <a:lnTo>
                          <a:pt x="187" y="965"/>
                        </a:lnTo>
                        <a:lnTo>
                          <a:pt x="188" y="966"/>
                        </a:lnTo>
                        <a:lnTo>
                          <a:pt x="189" y="975"/>
                        </a:lnTo>
                        <a:lnTo>
                          <a:pt x="191" y="977"/>
                        </a:lnTo>
                        <a:lnTo>
                          <a:pt x="191" y="976"/>
                        </a:lnTo>
                        <a:lnTo>
                          <a:pt x="192" y="976"/>
                        </a:lnTo>
                        <a:lnTo>
                          <a:pt x="194" y="958"/>
                        </a:lnTo>
                        <a:lnTo>
                          <a:pt x="194" y="952"/>
                        </a:lnTo>
                        <a:lnTo>
                          <a:pt x="195" y="939"/>
                        </a:lnTo>
                        <a:lnTo>
                          <a:pt x="196" y="929"/>
                        </a:lnTo>
                        <a:lnTo>
                          <a:pt x="197" y="931"/>
                        </a:lnTo>
                        <a:lnTo>
                          <a:pt x="198" y="955"/>
                        </a:lnTo>
                        <a:lnTo>
                          <a:pt x="199" y="965"/>
                        </a:lnTo>
                        <a:lnTo>
                          <a:pt x="200" y="969"/>
                        </a:lnTo>
                        <a:lnTo>
                          <a:pt x="201" y="975"/>
                        </a:lnTo>
                        <a:lnTo>
                          <a:pt x="202" y="962"/>
                        </a:lnTo>
                        <a:lnTo>
                          <a:pt x="203" y="961"/>
                        </a:lnTo>
                        <a:lnTo>
                          <a:pt x="203" y="970"/>
                        </a:lnTo>
                        <a:lnTo>
                          <a:pt x="205" y="947"/>
                        </a:lnTo>
                        <a:lnTo>
                          <a:pt x="205" y="942"/>
                        </a:lnTo>
                        <a:lnTo>
                          <a:pt x="206" y="960"/>
                        </a:lnTo>
                        <a:lnTo>
                          <a:pt x="208" y="977"/>
                        </a:lnTo>
                        <a:lnTo>
                          <a:pt x="209" y="969"/>
                        </a:lnTo>
                        <a:lnTo>
                          <a:pt x="209" y="960"/>
                        </a:lnTo>
                        <a:lnTo>
                          <a:pt x="210" y="964"/>
                        </a:lnTo>
                        <a:lnTo>
                          <a:pt x="211" y="970"/>
                        </a:lnTo>
                        <a:lnTo>
                          <a:pt x="212" y="970"/>
                        </a:lnTo>
                        <a:lnTo>
                          <a:pt x="213" y="971"/>
                        </a:lnTo>
                        <a:lnTo>
                          <a:pt x="215" y="973"/>
                        </a:lnTo>
                        <a:lnTo>
                          <a:pt x="216" y="972"/>
                        </a:lnTo>
                        <a:lnTo>
                          <a:pt x="217" y="972"/>
                        </a:lnTo>
                        <a:lnTo>
                          <a:pt x="218" y="972"/>
                        </a:lnTo>
                        <a:lnTo>
                          <a:pt x="219" y="973"/>
                        </a:lnTo>
                        <a:lnTo>
                          <a:pt x="220" y="973"/>
                        </a:lnTo>
                        <a:lnTo>
                          <a:pt x="221" y="973"/>
                        </a:lnTo>
                        <a:lnTo>
                          <a:pt x="222" y="975"/>
                        </a:lnTo>
                        <a:lnTo>
                          <a:pt x="223" y="978"/>
                        </a:lnTo>
                        <a:lnTo>
                          <a:pt x="224" y="975"/>
                        </a:lnTo>
                        <a:lnTo>
                          <a:pt x="226" y="953"/>
                        </a:lnTo>
                        <a:lnTo>
                          <a:pt x="226" y="914"/>
                        </a:lnTo>
                        <a:lnTo>
                          <a:pt x="226" y="910"/>
                        </a:lnTo>
                        <a:lnTo>
                          <a:pt x="227" y="919"/>
                        </a:lnTo>
                        <a:lnTo>
                          <a:pt x="228" y="937"/>
                        </a:lnTo>
                        <a:lnTo>
                          <a:pt x="229" y="951"/>
                        </a:lnTo>
                        <a:lnTo>
                          <a:pt x="230" y="964"/>
                        </a:lnTo>
                        <a:lnTo>
                          <a:pt x="231" y="974"/>
                        </a:lnTo>
                        <a:lnTo>
                          <a:pt x="233" y="974"/>
                        </a:lnTo>
                        <a:lnTo>
                          <a:pt x="234" y="969"/>
                        </a:lnTo>
                        <a:lnTo>
                          <a:pt x="234" y="967"/>
                        </a:lnTo>
                        <a:lnTo>
                          <a:pt x="236" y="967"/>
                        </a:lnTo>
                        <a:lnTo>
                          <a:pt x="237" y="966"/>
                        </a:lnTo>
                        <a:lnTo>
                          <a:pt x="238" y="971"/>
                        </a:lnTo>
                        <a:lnTo>
                          <a:pt x="239" y="975"/>
                        </a:lnTo>
                        <a:lnTo>
                          <a:pt x="240" y="977"/>
                        </a:lnTo>
                        <a:lnTo>
                          <a:pt x="241" y="976"/>
                        </a:lnTo>
                        <a:lnTo>
                          <a:pt x="243" y="974"/>
                        </a:lnTo>
                        <a:lnTo>
                          <a:pt x="244" y="973"/>
                        </a:lnTo>
                        <a:lnTo>
                          <a:pt x="244" y="970"/>
                        </a:lnTo>
                        <a:lnTo>
                          <a:pt x="245" y="970"/>
                        </a:lnTo>
                        <a:lnTo>
                          <a:pt x="246" y="968"/>
                        </a:lnTo>
                        <a:lnTo>
                          <a:pt x="247" y="968"/>
                        </a:lnTo>
                        <a:lnTo>
                          <a:pt x="248" y="967"/>
                        </a:lnTo>
                        <a:lnTo>
                          <a:pt x="249" y="967"/>
                        </a:lnTo>
                        <a:lnTo>
                          <a:pt x="250" y="967"/>
                        </a:lnTo>
                        <a:lnTo>
                          <a:pt x="251" y="969"/>
                        </a:lnTo>
                        <a:lnTo>
                          <a:pt x="252" y="968"/>
                        </a:lnTo>
                        <a:lnTo>
                          <a:pt x="254" y="965"/>
                        </a:lnTo>
                        <a:lnTo>
                          <a:pt x="254" y="963"/>
                        </a:lnTo>
                        <a:lnTo>
                          <a:pt x="256" y="951"/>
                        </a:lnTo>
                        <a:lnTo>
                          <a:pt x="256" y="947"/>
                        </a:lnTo>
                        <a:lnTo>
                          <a:pt x="258" y="953"/>
                        </a:lnTo>
                        <a:lnTo>
                          <a:pt x="258" y="960"/>
                        </a:lnTo>
                        <a:lnTo>
                          <a:pt x="259" y="964"/>
                        </a:lnTo>
                        <a:lnTo>
                          <a:pt x="260" y="971"/>
                        </a:lnTo>
                        <a:lnTo>
                          <a:pt x="261" y="942"/>
                        </a:lnTo>
                        <a:lnTo>
                          <a:pt x="262" y="936"/>
                        </a:lnTo>
                        <a:lnTo>
                          <a:pt x="263" y="948"/>
                        </a:lnTo>
                        <a:lnTo>
                          <a:pt x="264" y="960"/>
                        </a:lnTo>
                        <a:lnTo>
                          <a:pt x="266" y="965"/>
                        </a:lnTo>
                        <a:lnTo>
                          <a:pt x="266" y="960"/>
                        </a:lnTo>
                        <a:lnTo>
                          <a:pt x="267" y="963"/>
                        </a:lnTo>
                        <a:lnTo>
                          <a:pt x="268" y="972"/>
                        </a:lnTo>
                        <a:lnTo>
                          <a:pt x="269" y="972"/>
                        </a:lnTo>
                        <a:lnTo>
                          <a:pt x="270" y="961"/>
                        </a:lnTo>
                        <a:lnTo>
                          <a:pt x="271" y="960"/>
                        </a:lnTo>
                        <a:lnTo>
                          <a:pt x="272" y="959"/>
                        </a:lnTo>
                        <a:lnTo>
                          <a:pt x="272" y="965"/>
                        </a:lnTo>
                        <a:lnTo>
                          <a:pt x="274" y="944"/>
                        </a:lnTo>
                        <a:lnTo>
                          <a:pt x="275" y="859"/>
                        </a:lnTo>
                        <a:lnTo>
                          <a:pt x="275" y="852"/>
                        </a:lnTo>
                        <a:lnTo>
                          <a:pt x="276" y="942"/>
                        </a:lnTo>
                        <a:lnTo>
                          <a:pt x="278" y="976"/>
                        </a:lnTo>
                        <a:lnTo>
                          <a:pt x="279" y="968"/>
                        </a:lnTo>
                        <a:lnTo>
                          <a:pt x="280" y="967"/>
                        </a:lnTo>
                        <a:lnTo>
                          <a:pt x="281" y="961"/>
                        </a:lnTo>
                        <a:lnTo>
                          <a:pt x="282" y="961"/>
                        </a:lnTo>
                        <a:lnTo>
                          <a:pt x="282" y="964"/>
                        </a:lnTo>
                        <a:lnTo>
                          <a:pt x="283" y="969"/>
                        </a:lnTo>
                        <a:lnTo>
                          <a:pt x="284" y="971"/>
                        </a:lnTo>
                        <a:lnTo>
                          <a:pt x="285" y="976"/>
                        </a:lnTo>
                        <a:lnTo>
                          <a:pt x="286" y="979"/>
                        </a:lnTo>
                        <a:lnTo>
                          <a:pt x="288" y="976"/>
                        </a:lnTo>
                        <a:lnTo>
                          <a:pt x="289" y="974"/>
                        </a:lnTo>
                        <a:lnTo>
                          <a:pt x="289" y="971"/>
                        </a:lnTo>
                        <a:lnTo>
                          <a:pt x="290" y="952"/>
                        </a:lnTo>
                        <a:lnTo>
                          <a:pt x="291" y="938"/>
                        </a:lnTo>
                        <a:lnTo>
                          <a:pt x="292" y="951"/>
                        </a:lnTo>
                        <a:lnTo>
                          <a:pt x="292" y="966"/>
                        </a:lnTo>
                        <a:lnTo>
                          <a:pt x="294" y="971"/>
                        </a:lnTo>
                        <a:lnTo>
                          <a:pt x="295" y="962"/>
                        </a:lnTo>
                        <a:lnTo>
                          <a:pt x="296" y="945"/>
                        </a:lnTo>
                        <a:lnTo>
                          <a:pt x="296" y="959"/>
                        </a:lnTo>
                        <a:lnTo>
                          <a:pt x="298" y="967"/>
                        </a:lnTo>
                        <a:lnTo>
                          <a:pt x="299" y="966"/>
                        </a:lnTo>
                        <a:lnTo>
                          <a:pt x="300" y="963"/>
                        </a:lnTo>
                        <a:lnTo>
                          <a:pt x="300" y="964"/>
                        </a:lnTo>
                        <a:lnTo>
                          <a:pt x="302" y="962"/>
                        </a:lnTo>
                        <a:lnTo>
                          <a:pt x="302" y="961"/>
                        </a:lnTo>
                        <a:lnTo>
                          <a:pt x="304" y="953"/>
                        </a:lnTo>
                        <a:lnTo>
                          <a:pt x="305" y="941"/>
                        </a:lnTo>
                        <a:lnTo>
                          <a:pt x="305" y="942"/>
                        </a:lnTo>
                        <a:lnTo>
                          <a:pt x="306" y="961"/>
                        </a:lnTo>
                        <a:lnTo>
                          <a:pt x="307" y="966"/>
                        </a:lnTo>
                        <a:lnTo>
                          <a:pt x="308" y="967"/>
                        </a:lnTo>
                        <a:lnTo>
                          <a:pt x="310" y="968"/>
                        </a:lnTo>
                        <a:lnTo>
                          <a:pt x="311" y="960"/>
                        </a:lnTo>
                        <a:lnTo>
                          <a:pt x="312" y="961"/>
                        </a:lnTo>
                        <a:lnTo>
                          <a:pt x="313" y="960"/>
                        </a:lnTo>
                        <a:lnTo>
                          <a:pt x="314" y="961"/>
                        </a:lnTo>
                        <a:lnTo>
                          <a:pt x="315" y="964"/>
                        </a:lnTo>
                        <a:lnTo>
                          <a:pt x="315" y="968"/>
                        </a:lnTo>
                        <a:lnTo>
                          <a:pt x="317" y="960"/>
                        </a:lnTo>
                        <a:lnTo>
                          <a:pt x="318" y="963"/>
                        </a:lnTo>
                        <a:lnTo>
                          <a:pt x="318" y="969"/>
                        </a:lnTo>
                        <a:lnTo>
                          <a:pt x="320" y="972"/>
                        </a:lnTo>
                        <a:lnTo>
                          <a:pt x="321" y="972"/>
                        </a:lnTo>
                        <a:lnTo>
                          <a:pt x="322" y="971"/>
                        </a:lnTo>
                        <a:lnTo>
                          <a:pt x="322" y="972"/>
                        </a:lnTo>
                        <a:lnTo>
                          <a:pt x="324" y="973"/>
                        </a:lnTo>
                        <a:lnTo>
                          <a:pt x="325" y="969"/>
                        </a:lnTo>
                        <a:lnTo>
                          <a:pt x="326" y="955"/>
                        </a:lnTo>
                        <a:lnTo>
                          <a:pt x="327" y="948"/>
                        </a:lnTo>
                        <a:lnTo>
                          <a:pt x="328" y="936"/>
                        </a:lnTo>
                        <a:lnTo>
                          <a:pt x="329" y="939"/>
                        </a:lnTo>
                        <a:lnTo>
                          <a:pt x="329" y="943"/>
                        </a:lnTo>
                        <a:lnTo>
                          <a:pt x="330" y="957"/>
                        </a:lnTo>
                        <a:lnTo>
                          <a:pt x="331" y="974"/>
                        </a:lnTo>
                        <a:lnTo>
                          <a:pt x="332" y="977"/>
                        </a:lnTo>
                        <a:lnTo>
                          <a:pt x="334" y="979"/>
                        </a:lnTo>
                        <a:lnTo>
                          <a:pt x="335" y="977"/>
                        </a:lnTo>
                        <a:lnTo>
                          <a:pt x="336" y="971"/>
                        </a:lnTo>
                        <a:lnTo>
                          <a:pt x="337" y="964"/>
                        </a:lnTo>
                        <a:lnTo>
                          <a:pt x="337" y="962"/>
                        </a:lnTo>
                        <a:lnTo>
                          <a:pt x="338" y="966"/>
                        </a:lnTo>
                        <a:lnTo>
                          <a:pt x="340" y="969"/>
                        </a:lnTo>
                        <a:lnTo>
                          <a:pt x="341" y="967"/>
                        </a:lnTo>
                        <a:lnTo>
                          <a:pt x="342" y="959"/>
                        </a:lnTo>
                        <a:lnTo>
                          <a:pt x="343" y="961"/>
                        </a:lnTo>
                        <a:lnTo>
                          <a:pt x="344" y="967"/>
                        </a:lnTo>
                        <a:lnTo>
                          <a:pt x="345" y="967"/>
                        </a:lnTo>
                        <a:lnTo>
                          <a:pt x="346" y="967"/>
                        </a:lnTo>
                        <a:lnTo>
                          <a:pt x="347" y="966"/>
                        </a:lnTo>
                        <a:lnTo>
                          <a:pt x="348" y="964"/>
                        </a:lnTo>
                        <a:lnTo>
                          <a:pt x="350" y="962"/>
                        </a:lnTo>
                        <a:lnTo>
                          <a:pt x="350" y="961"/>
                        </a:lnTo>
                        <a:lnTo>
                          <a:pt x="351" y="961"/>
                        </a:lnTo>
                        <a:lnTo>
                          <a:pt x="353" y="964"/>
                        </a:lnTo>
                        <a:lnTo>
                          <a:pt x="353" y="965"/>
                        </a:lnTo>
                        <a:lnTo>
                          <a:pt x="354" y="969"/>
                        </a:lnTo>
                        <a:lnTo>
                          <a:pt x="356" y="970"/>
                        </a:lnTo>
                        <a:lnTo>
                          <a:pt x="358" y="961"/>
                        </a:lnTo>
                        <a:lnTo>
                          <a:pt x="358" y="962"/>
                        </a:lnTo>
                        <a:lnTo>
                          <a:pt x="359" y="967"/>
                        </a:lnTo>
                        <a:lnTo>
                          <a:pt x="360" y="969"/>
                        </a:lnTo>
                        <a:lnTo>
                          <a:pt x="361" y="969"/>
                        </a:lnTo>
                        <a:lnTo>
                          <a:pt x="362" y="969"/>
                        </a:lnTo>
                        <a:lnTo>
                          <a:pt x="363" y="970"/>
                        </a:lnTo>
                        <a:lnTo>
                          <a:pt x="364" y="959"/>
                        </a:lnTo>
                        <a:lnTo>
                          <a:pt x="364" y="961"/>
                        </a:lnTo>
                        <a:lnTo>
                          <a:pt x="366" y="964"/>
                        </a:lnTo>
                        <a:lnTo>
                          <a:pt x="367" y="970"/>
                        </a:lnTo>
                        <a:lnTo>
                          <a:pt x="369" y="969"/>
                        </a:lnTo>
                        <a:lnTo>
                          <a:pt x="370" y="970"/>
                        </a:lnTo>
                        <a:lnTo>
                          <a:pt x="372" y="970"/>
                        </a:lnTo>
                        <a:lnTo>
                          <a:pt x="373" y="969"/>
                        </a:lnTo>
                        <a:lnTo>
                          <a:pt x="374" y="969"/>
                        </a:lnTo>
                        <a:lnTo>
                          <a:pt x="375" y="968"/>
                        </a:lnTo>
                        <a:lnTo>
                          <a:pt x="376" y="967"/>
                        </a:lnTo>
                        <a:lnTo>
                          <a:pt x="377" y="966"/>
                        </a:lnTo>
                        <a:lnTo>
                          <a:pt x="378" y="966"/>
                        </a:lnTo>
                        <a:lnTo>
                          <a:pt x="379" y="966"/>
                        </a:lnTo>
                        <a:lnTo>
                          <a:pt x="381" y="959"/>
                        </a:lnTo>
                        <a:lnTo>
                          <a:pt x="381" y="958"/>
                        </a:lnTo>
                        <a:lnTo>
                          <a:pt x="383" y="957"/>
                        </a:lnTo>
                        <a:lnTo>
                          <a:pt x="383" y="956"/>
                        </a:lnTo>
                        <a:lnTo>
                          <a:pt x="384" y="964"/>
                        </a:lnTo>
                        <a:lnTo>
                          <a:pt x="385" y="974"/>
                        </a:lnTo>
                        <a:lnTo>
                          <a:pt x="386" y="926"/>
                        </a:lnTo>
                        <a:lnTo>
                          <a:pt x="387" y="905"/>
                        </a:lnTo>
                        <a:lnTo>
                          <a:pt x="388" y="905"/>
                        </a:lnTo>
                        <a:lnTo>
                          <a:pt x="389" y="943"/>
                        </a:lnTo>
                        <a:lnTo>
                          <a:pt x="389" y="971"/>
                        </a:lnTo>
                        <a:lnTo>
                          <a:pt x="391" y="970"/>
                        </a:lnTo>
                        <a:lnTo>
                          <a:pt x="392" y="971"/>
                        </a:lnTo>
                        <a:lnTo>
                          <a:pt x="393" y="966"/>
                        </a:lnTo>
                        <a:lnTo>
                          <a:pt x="394" y="966"/>
                        </a:lnTo>
                        <a:lnTo>
                          <a:pt x="395" y="964"/>
                        </a:lnTo>
                        <a:lnTo>
                          <a:pt x="396" y="963"/>
                        </a:lnTo>
                        <a:lnTo>
                          <a:pt x="396" y="966"/>
                        </a:lnTo>
                        <a:lnTo>
                          <a:pt x="397" y="966"/>
                        </a:lnTo>
                        <a:lnTo>
                          <a:pt x="398" y="970"/>
                        </a:lnTo>
                        <a:lnTo>
                          <a:pt x="400" y="969"/>
                        </a:lnTo>
                        <a:lnTo>
                          <a:pt x="401" y="967"/>
                        </a:lnTo>
                        <a:lnTo>
                          <a:pt x="403" y="966"/>
                        </a:lnTo>
                        <a:lnTo>
                          <a:pt x="404" y="956"/>
                        </a:lnTo>
                        <a:lnTo>
                          <a:pt x="404" y="960"/>
                        </a:lnTo>
                        <a:lnTo>
                          <a:pt x="405" y="967"/>
                        </a:lnTo>
                        <a:lnTo>
                          <a:pt x="407" y="966"/>
                        </a:lnTo>
                        <a:lnTo>
                          <a:pt x="409" y="974"/>
                        </a:lnTo>
                        <a:lnTo>
                          <a:pt x="411" y="976"/>
                        </a:lnTo>
                        <a:lnTo>
                          <a:pt x="412" y="976"/>
                        </a:lnTo>
                        <a:lnTo>
                          <a:pt x="413" y="976"/>
                        </a:lnTo>
                        <a:lnTo>
                          <a:pt x="414" y="976"/>
                        </a:lnTo>
                        <a:lnTo>
                          <a:pt x="415" y="975"/>
                        </a:lnTo>
                        <a:lnTo>
                          <a:pt x="417" y="975"/>
                        </a:lnTo>
                        <a:lnTo>
                          <a:pt x="418" y="974"/>
                        </a:lnTo>
                        <a:lnTo>
                          <a:pt x="418" y="975"/>
                        </a:lnTo>
                        <a:lnTo>
                          <a:pt x="420" y="973"/>
                        </a:lnTo>
                        <a:lnTo>
                          <a:pt x="421" y="969"/>
                        </a:lnTo>
                        <a:lnTo>
                          <a:pt x="422" y="964"/>
                        </a:lnTo>
                        <a:lnTo>
                          <a:pt x="422" y="968"/>
                        </a:lnTo>
                        <a:lnTo>
                          <a:pt x="423" y="968"/>
                        </a:lnTo>
                        <a:lnTo>
                          <a:pt x="424" y="970"/>
                        </a:lnTo>
                        <a:lnTo>
                          <a:pt x="426" y="962"/>
                        </a:lnTo>
                        <a:lnTo>
                          <a:pt x="427" y="957"/>
                        </a:lnTo>
                        <a:lnTo>
                          <a:pt x="427" y="956"/>
                        </a:lnTo>
                        <a:lnTo>
                          <a:pt x="429" y="956"/>
                        </a:lnTo>
                        <a:lnTo>
                          <a:pt x="430" y="950"/>
                        </a:lnTo>
                        <a:lnTo>
                          <a:pt x="431" y="939"/>
                        </a:lnTo>
                        <a:lnTo>
                          <a:pt x="431" y="940"/>
                        </a:lnTo>
                        <a:lnTo>
                          <a:pt x="432" y="947"/>
                        </a:lnTo>
                        <a:lnTo>
                          <a:pt x="432" y="951"/>
                        </a:lnTo>
                        <a:lnTo>
                          <a:pt x="434" y="957"/>
                        </a:lnTo>
                        <a:lnTo>
                          <a:pt x="435" y="960"/>
                        </a:lnTo>
                        <a:lnTo>
                          <a:pt x="436" y="948"/>
                        </a:lnTo>
                        <a:lnTo>
                          <a:pt x="437" y="948"/>
                        </a:lnTo>
                        <a:lnTo>
                          <a:pt x="438" y="947"/>
                        </a:lnTo>
                        <a:lnTo>
                          <a:pt x="438" y="946"/>
                        </a:lnTo>
                        <a:lnTo>
                          <a:pt x="440" y="951"/>
                        </a:lnTo>
                        <a:lnTo>
                          <a:pt x="441" y="949"/>
                        </a:lnTo>
                        <a:lnTo>
                          <a:pt x="441" y="955"/>
                        </a:lnTo>
                        <a:lnTo>
                          <a:pt x="442" y="957"/>
                        </a:lnTo>
                        <a:lnTo>
                          <a:pt x="443" y="958"/>
                        </a:lnTo>
                        <a:lnTo>
                          <a:pt x="444" y="960"/>
                        </a:lnTo>
                        <a:lnTo>
                          <a:pt x="445" y="963"/>
                        </a:lnTo>
                        <a:lnTo>
                          <a:pt x="447" y="960"/>
                        </a:lnTo>
                        <a:lnTo>
                          <a:pt x="447" y="964"/>
                        </a:lnTo>
                        <a:lnTo>
                          <a:pt x="448" y="965"/>
                        </a:lnTo>
                        <a:lnTo>
                          <a:pt x="449" y="968"/>
                        </a:lnTo>
                        <a:lnTo>
                          <a:pt x="450" y="971"/>
                        </a:lnTo>
                        <a:lnTo>
                          <a:pt x="451" y="972"/>
                        </a:lnTo>
                        <a:lnTo>
                          <a:pt x="452" y="974"/>
                        </a:lnTo>
                        <a:lnTo>
                          <a:pt x="453" y="977"/>
                        </a:lnTo>
                        <a:lnTo>
                          <a:pt x="454" y="981"/>
                        </a:lnTo>
                        <a:lnTo>
                          <a:pt x="455" y="983"/>
                        </a:lnTo>
                        <a:lnTo>
                          <a:pt x="457" y="984"/>
                        </a:lnTo>
                        <a:lnTo>
                          <a:pt x="458" y="983"/>
                        </a:lnTo>
                        <a:lnTo>
                          <a:pt x="458" y="982"/>
                        </a:lnTo>
                        <a:lnTo>
                          <a:pt x="459" y="981"/>
                        </a:lnTo>
                        <a:lnTo>
                          <a:pt x="460" y="982"/>
                        </a:lnTo>
                        <a:lnTo>
                          <a:pt x="461" y="982"/>
                        </a:lnTo>
                        <a:lnTo>
                          <a:pt x="462" y="976"/>
                        </a:lnTo>
                        <a:lnTo>
                          <a:pt x="463" y="970"/>
                        </a:lnTo>
                        <a:lnTo>
                          <a:pt x="464" y="963"/>
                        </a:lnTo>
                        <a:lnTo>
                          <a:pt x="465" y="955"/>
                        </a:lnTo>
                        <a:lnTo>
                          <a:pt x="466" y="956"/>
                        </a:lnTo>
                        <a:lnTo>
                          <a:pt x="467" y="958"/>
                        </a:lnTo>
                        <a:lnTo>
                          <a:pt x="468" y="935"/>
                        </a:lnTo>
                        <a:lnTo>
                          <a:pt x="468" y="943"/>
                        </a:lnTo>
                        <a:lnTo>
                          <a:pt x="470" y="949"/>
                        </a:lnTo>
                        <a:lnTo>
                          <a:pt x="470" y="958"/>
                        </a:lnTo>
                        <a:lnTo>
                          <a:pt x="471" y="971"/>
                        </a:lnTo>
                        <a:lnTo>
                          <a:pt x="473" y="951"/>
                        </a:lnTo>
                        <a:lnTo>
                          <a:pt x="474" y="864"/>
                        </a:lnTo>
                        <a:lnTo>
                          <a:pt x="475" y="745"/>
                        </a:lnTo>
                        <a:lnTo>
                          <a:pt x="476" y="718"/>
                        </a:lnTo>
                        <a:lnTo>
                          <a:pt x="476" y="730"/>
                        </a:lnTo>
                        <a:lnTo>
                          <a:pt x="477" y="788"/>
                        </a:lnTo>
                        <a:lnTo>
                          <a:pt x="478" y="835"/>
                        </a:lnTo>
                        <a:lnTo>
                          <a:pt x="479" y="918"/>
                        </a:lnTo>
                        <a:lnTo>
                          <a:pt x="480" y="973"/>
                        </a:lnTo>
                        <a:lnTo>
                          <a:pt x="481" y="948"/>
                        </a:lnTo>
                        <a:lnTo>
                          <a:pt x="483" y="714"/>
                        </a:lnTo>
                        <a:lnTo>
                          <a:pt x="483" y="118"/>
                        </a:lnTo>
                        <a:lnTo>
                          <a:pt x="484" y="0"/>
                        </a:lnTo>
                        <a:lnTo>
                          <a:pt x="484" y="7"/>
                        </a:lnTo>
                        <a:lnTo>
                          <a:pt x="486" y="173"/>
                        </a:lnTo>
                        <a:lnTo>
                          <a:pt x="486" y="552"/>
                        </a:lnTo>
                        <a:lnTo>
                          <a:pt x="487" y="885"/>
                        </a:lnTo>
                        <a:lnTo>
                          <a:pt x="489" y="989"/>
                        </a:lnTo>
                        <a:lnTo>
                          <a:pt x="490" y="963"/>
                        </a:lnTo>
                        <a:lnTo>
                          <a:pt x="491" y="922"/>
                        </a:lnTo>
                        <a:lnTo>
                          <a:pt x="491" y="921"/>
                        </a:lnTo>
                        <a:lnTo>
                          <a:pt x="493" y="929"/>
                        </a:lnTo>
                        <a:lnTo>
                          <a:pt x="493" y="946"/>
                        </a:lnTo>
                        <a:lnTo>
                          <a:pt x="494" y="979"/>
                        </a:lnTo>
                        <a:lnTo>
                          <a:pt x="496" y="956"/>
                        </a:lnTo>
                        <a:lnTo>
                          <a:pt x="496" y="962"/>
                        </a:lnTo>
                        <a:lnTo>
                          <a:pt x="497" y="979"/>
                        </a:lnTo>
                        <a:lnTo>
                          <a:pt x="499" y="978"/>
                        </a:lnTo>
                        <a:lnTo>
                          <a:pt x="500" y="958"/>
                        </a:lnTo>
                        <a:lnTo>
                          <a:pt x="500" y="960"/>
                        </a:lnTo>
                        <a:lnTo>
                          <a:pt x="501" y="975"/>
                        </a:lnTo>
                        <a:lnTo>
                          <a:pt x="502" y="982"/>
                        </a:lnTo>
                        <a:lnTo>
                          <a:pt x="503" y="982"/>
                        </a:lnTo>
                        <a:lnTo>
                          <a:pt x="504" y="985"/>
                        </a:lnTo>
                        <a:lnTo>
                          <a:pt x="505" y="970"/>
                        </a:lnTo>
                        <a:lnTo>
                          <a:pt x="506" y="975"/>
                        </a:lnTo>
                        <a:lnTo>
                          <a:pt x="507" y="975"/>
                        </a:lnTo>
                        <a:lnTo>
                          <a:pt x="509" y="972"/>
                        </a:lnTo>
                        <a:lnTo>
                          <a:pt x="509" y="952"/>
                        </a:lnTo>
                        <a:lnTo>
                          <a:pt x="509" y="951"/>
                        </a:lnTo>
                        <a:lnTo>
                          <a:pt x="511" y="951"/>
                        </a:lnTo>
                        <a:lnTo>
                          <a:pt x="511" y="950"/>
                        </a:lnTo>
                        <a:lnTo>
                          <a:pt x="512" y="957"/>
                        </a:lnTo>
                        <a:lnTo>
                          <a:pt x="513" y="968"/>
                        </a:lnTo>
                        <a:lnTo>
                          <a:pt x="515" y="971"/>
                        </a:lnTo>
                        <a:lnTo>
                          <a:pt x="516" y="958"/>
                        </a:lnTo>
                        <a:lnTo>
                          <a:pt x="517" y="956"/>
                        </a:lnTo>
                        <a:lnTo>
                          <a:pt x="518" y="964"/>
                        </a:lnTo>
                        <a:lnTo>
                          <a:pt x="519" y="959"/>
                        </a:lnTo>
                        <a:lnTo>
                          <a:pt x="520" y="958"/>
                        </a:lnTo>
                        <a:lnTo>
                          <a:pt x="520" y="956"/>
                        </a:lnTo>
                        <a:lnTo>
                          <a:pt x="522" y="959"/>
                        </a:lnTo>
                        <a:lnTo>
                          <a:pt x="522" y="939"/>
                        </a:lnTo>
                        <a:lnTo>
                          <a:pt x="524" y="933"/>
                        </a:lnTo>
                        <a:lnTo>
                          <a:pt x="525" y="943"/>
                        </a:lnTo>
                        <a:lnTo>
                          <a:pt x="525" y="941"/>
                        </a:lnTo>
                        <a:lnTo>
                          <a:pt x="526" y="938"/>
                        </a:lnTo>
                        <a:lnTo>
                          <a:pt x="527" y="956"/>
                        </a:lnTo>
                        <a:lnTo>
                          <a:pt x="528" y="977"/>
                        </a:lnTo>
                        <a:lnTo>
                          <a:pt x="529" y="961"/>
                        </a:lnTo>
                        <a:lnTo>
                          <a:pt x="530" y="934"/>
                        </a:lnTo>
                        <a:lnTo>
                          <a:pt x="532" y="906"/>
                        </a:lnTo>
                        <a:lnTo>
                          <a:pt x="532" y="905"/>
                        </a:lnTo>
                        <a:lnTo>
                          <a:pt x="532" y="921"/>
                        </a:lnTo>
                        <a:lnTo>
                          <a:pt x="533" y="953"/>
                        </a:lnTo>
                        <a:lnTo>
                          <a:pt x="534" y="966"/>
                        </a:lnTo>
                        <a:lnTo>
                          <a:pt x="536" y="971"/>
                        </a:lnTo>
                        <a:lnTo>
                          <a:pt x="537" y="967"/>
                        </a:lnTo>
                        <a:lnTo>
                          <a:pt x="538" y="941"/>
                        </a:lnTo>
                        <a:lnTo>
                          <a:pt x="539" y="941"/>
                        </a:lnTo>
                        <a:lnTo>
                          <a:pt x="540" y="934"/>
                        </a:lnTo>
                        <a:lnTo>
                          <a:pt x="540" y="941"/>
                        </a:lnTo>
                        <a:lnTo>
                          <a:pt x="541" y="956"/>
                        </a:lnTo>
                        <a:lnTo>
                          <a:pt x="542" y="960"/>
                        </a:lnTo>
                        <a:lnTo>
                          <a:pt x="544" y="961"/>
                        </a:lnTo>
                        <a:lnTo>
                          <a:pt x="545" y="960"/>
                        </a:lnTo>
                        <a:lnTo>
                          <a:pt x="546" y="961"/>
                        </a:lnTo>
                        <a:lnTo>
                          <a:pt x="547" y="964"/>
                        </a:lnTo>
                        <a:lnTo>
                          <a:pt x="549" y="963"/>
                        </a:lnTo>
                        <a:lnTo>
                          <a:pt x="549" y="962"/>
                        </a:lnTo>
                        <a:lnTo>
                          <a:pt x="550" y="964"/>
                        </a:lnTo>
                        <a:lnTo>
                          <a:pt x="552" y="962"/>
                        </a:lnTo>
                        <a:lnTo>
                          <a:pt x="552" y="958"/>
                        </a:lnTo>
                        <a:lnTo>
                          <a:pt x="553" y="956"/>
                        </a:lnTo>
                        <a:lnTo>
                          <a:pt x="554" y="962"/>
                        </a:lnTo>
                        <a:lnTo>
                          <a:pt x="555" y="970"/>
                        </a:lnTo>
                        <a:lnTo>
                          <a:pt x="556" y="957"/>
                        </a:lnTo>
                        <a:lnTo>
                          <a:pt x="557" y="955"/>
                        </a:lnTo>
                        <a:lnTo>
                          <a:pt x="557" y="964"/>
                        </a:lnTo>
                        <a:lnTo>
                          <a:pt x="559" y="969"/>
                        </a:lnTo>
                        <a:lnTo>
                          <a:pt x="560" y="960"/>
                        </a:lnTo>
                        <a:lnTo>
                          <a:pt x="562" y="969"/>
                        </a:lnTo>
                        <a:lnTo>
                          <a:pt x="564" y="970"/>
                        </a:lnTo>
                        <a:lnTo>
                          <a:pt x="565" y="970"/>
                        </a:lnTo>
                        <a:lnTo>
                          <a:pt x="566" y="971"/>
                        </a:lnTo>
                        <a:lnTo>
                          <a:pt x="567" y="971"/>
                        </a:lnTo>
                        <a:lnTo>
                          <a:pt x="569" y="970"/>
                        </a:lnTo>
                        <a:lnTo>
                          <a:pt x="570" y="965"/>
                        </a:lnTo>
                        <a:lnTo>
                          <a:pt x="571" y="969"/>
                        </a:lnTo>
                        <a:lnTo>
                          <a:pt x="571" y="967"/>
                        </a:lnTo>
                        <a:lnTo>
                          <a:pt x="572" y="970"/>
                        </a:lnTo>
                        <a:lnTo>
                          <a:pt x="574" y="970"/>
                        </a:lnTo>
                        <a:lnTo>
                          <a:pt x="575" y="970"/>
                        </a:lnTo>
                        <a:lnTo>
                          <a:pt x="575" y="969"/>
                        </a:lnTo>
                        <a:lnTo>
                          <a:pt x="576" y="969"/>
                        </a:lnTo>
                        <a:lnTo>
                          <a:pt x="577" y="969"/>
                        </a:lnTo>
                        <a:lnTo>
                          <a:pt x="578" y="969"/>
                        </a:lnTo>
                        <a:lnTo>
                          <a:pt x="579" y="970"/>
                        </a:lnTo>
                        <a:lnTo>
                          <a:pt x="580" y="966"/>
                        </a:lnTo>
                        <a:lnTo>
                          <a:pt x="581" y="967"/>
                        </a:lnTo>
                        <a:lnTo>
                          <a:pt x="583" y="961"/>
                        </a:lnTo>
                        <a:lnTo>
                          <a:pt x="583" y="964"/>
                        </a:lnTo>
                        <a:lnTo>
                          <a:pt x="584" y="965"/>
                        </a:lnTo>
                        <a:lnTo>
                          <a:pt x="585" y="968"/>
                        </a:lnTo>
                        <a:lnTo>
                          <a:pt x="586" y="971"/>
                        </a:lnTo>
                        <a:lnTo>
                          <a:pt x="588" y="968"/>
                        </a:lnTo>
                        <a:lnTo>
                          <a:pt x="589" y="956"/>
                        </a:lnTo>
                        <a:lnTo>
                          <a:pt x="589" y="957"/>
                        </a:lnTo>
                        <a:lnTo>
                          <a:pt x="590" y="968"/>
                        </a:lnTo>
                        <a:lnTo>
                          <a:pt x="592" y="964"/>
                        </a:lnTo>
                        <a:lnTo>
                          <a:pt x="594" y="964"/>
                        </a:lnTo>
                        <a:lnTo>
                          <a:pt x="595" y="964"/>
                        </a:lnTo>
                        <a:lnTo>
                          <a:pt x="596" y="964"/>
                        </a:lnTo>
                        <a:lnTo>
                          <a:pt x="598" y="963"/>
                        </a:lnTo>
                        <a:lnTo>
                          <a:pt x="598" y="962"/>
                        </a:lnTo>
                        <a:lnTo>
                          <a:pt x="599" y="962"/>
                        </a:lnTo>
                        <a:lnTo>
                          <a:pt x="600" y="964"/>
                        </a:lnTo>
                        <a:lnTo>
                          <a:pt x="601" y="963"/>
                        </a:lnTo>
                        <a:lnTo>
                          <a:pt x="602" y="959"/>
                        </a:lnTo>
                        <a:lnTo>
                          <a:pt x="603" y="960"/>
                        </a:lnTo>
                        <a:lnTo>
                          <a:pt x="604" y="953"/>
                        </a:lnTo>
                        <a:lnTo>
                          <a:pt x="605" y="957"/>
                        </a:lnTo>
                        <a:lnTo>
                          <a:pt x="606" y="963"/>
                        </a:lnTo>
                        <a:lnTo>
                          <a:pt x="607" y="963"/>
                        </a:lnTo>
                        <a:lnTo>
                          <a:pt x="608" y="957"/>
                        </a:lnTo>
                        <a:lnTo>
                          <a:pt x="608" y="949"/>
                        </a:lnTo>
                        <a:lnTo>
                          <a:pt x="610" y="959"/>
                        </a:lnTo>
                        <a:lnTo>
                          <a:pt x="610" y="967"/>
                        </a:lnTo>
                        <a:lnTo>
                          <a:pt x="612" y="964"/>
                        </a:lnTo>
                        <a:lnTo>
                          <a:pt x="613" y="966"/>
                        </a:lnTo>
                        <a:lnTo>
                          <a:pt x="614" y="969"/>
                        </a:lnTo>
                        <a:lnTo>
                          <a:pt x="615" y="974"/>
                        </a:lnTo>
                        <a:lnTo>
                          <a:pt x="617" y="970"/>
                        </a:lnTo>
                        <a:lnTo>
                          <a:pt x="618" y="964"/>
                        </a:lnTo>
                        <a:lnTo>
                          <a:pt x="620" y="959"/>
                        </a:lnTo>
                        <a:lnTo>
                          <a:pt x="620" y="954"/>
                        </a:lnTo>
                        <a:lnTo>
                          <a:pt x="621" y="952"/>
                        </a:lnTo>
                        <a:lnTo>
                          <a:pt x="622" y="941"/>
                        </a:lnTo>
                        <a:lnTo>
                          <a:pt x="623" y="950"/>
                        </a:lnTo>
                        <a:lnTo>
                          <a:pt x="624" y="954"/>
                        </a:lnTo>
                        <a:lnTo>
                          <a:pt x="625" y="954"/>
                        </a:lnTo>
                        <a:lnTo>
                          <a:pt x="626" y="954"/>
                        </a:lnTo>
                        <a:lnTo>
                          <a:pt x="627" y="951"/>
                        </a:lnTo>
                        <a:lnTo>
                          <a:pt x="629" y="948"/>
                        </a:lnTo>
                        <a:lnTo>
                          <a:pt x="629" y="943"/>
                        </a:lnTo>
                        <a:lnTo>
                          <a:pt x="630" y="942"/>
                        </a:lnTo>
                        <a:lnTo>
                          <a:pt x="631" y="926"/>
                        </a:lnTo>
                        <a:lnTo>
                          <a:pt x="631" y="937"/>
                        </a:lnTo>
                        <a:lnTo>
                          <a:pt x="632" y="966"/>
                        </a:lnTo>
                        <a:lnTo>
                          <a:pt x="634" y="976"/>
                        </a:lnTo>
                        <a:lnTo>
                          <a:pt x="635" y="960"/>
                        </a:lnTo>
                        <a:lnTo>
                          <a:pt x="636" y="935"/>
                        </a:lnTo>
                        <a:lnTo>
                          <a:pt x="637" y="918"/>
                        </a:lnTo>
                        <a:lnTo>
                          <a:pt x="637" y="893"/>
                        </a:lnTo>
                        <a:lnTo>
                          <a:pt x="638" y="915"/>
                        </a:lnTo>
                        <a:lnTo>
                          <a:pt x="639" y="950"/>
                        </a:lnTo>
                        <a:lnTo>
                          <a:pt x="640" y="954"/>
                        </a:lnTo>
                        <a:lnTo>
                          <a:pt x="641" y="958"/>
                        </a:lnTo>
                        <a:lnTo>
                          <a:pt x="642" y="964"/>
                        </a:lnTo>
                        <a:lnTo>
                          <a:pt x="643" y="970"/>
                        </a:lnTo>
                        <a:lnTo>
                          <a:pt x="644" y="977"/>
                        </a:lnTo>
                        <a:lnTo>
                          <a:pt x="646" y="973"/>
                        </a:lnTo>
                        <a:lnTo>
                          <a:pt x="647" y="966"/>
                        </a:lnTo>
                        <a:lnTo>
                          <a:pt x="647" y="964"/>
                        </a:lnTo>
                        <a:lnTo>
                          <a:pt x="648" y="966"/>
                        </a:lnTo>
                        <a:lnTo>
                          <a:pt x="649" y="938"/>
                        </a:lnTo>
                        <a:lnTo>
                          <a:pt x="649" y="944"/>
                        </a:lnTo>
                        <a:lnTo>
                          <a:pt x="651" y="968"/>
                        </a:lnTo>
                        <a:lnTo>
                          <a:pt x="652" y="974"/>
                        </a:lnTo>
                        <a:lnTo>
                          <a:pt x="652" y="976"/>
                        </a:lnTo>
                        <a:lnTo>
                          <a:pt x="654" y="976"/>
                        </a:lnTo>
                        <a:lnTo>
                          <a:pt x="655" y="973"/>
                        </a:lnTo>
                        <a:lnTo>
                          <a:pt x="656" y="969"/>
                        </a:lnTo>
                        <a:lnTo>
                          <a:pt x="657" y="965"/>
                        </a:lnTo>
                        <a:lnTo>
                          <a:pt x="658" y="969"/>
                        </a:lnTo>
                        <a:lnTo>
                          <a:pt x="660" y="970"/>
                        </a:lnTo>
                        <a:lnTo>
                          <a:pt x="661" y="963"/>
                        </a:lnTo>
                        <a:lnTo>
                          <a:pt x="661" y="965"/>
                        </a:lnTo>
                        <a:lnTo>
                          <a:pt x="662" y="962"/>
                        </a:lnTo>
                        <a:lnTo>
                          <a:pt x="663" y="965"/>
                        </a:lnTo>
                        <a:lnTo>
                          <a:pt x="665" y="964"/>
                        </a:lnTo>
                        <a:lnTo>
                          <a:pt x="666" y="963"/>
                        </a:lnTo>
                        <a:lnTo>
                          <a:pt x="667" y="964"/>
                        </a:lnTo>
                        <a:lnTo>
                          <a:pt x="667" y="963"/>
                        </a:lnTo>
                        <a:lnTo>
                          <a:pt x="668" y="964"/>
                        </a:lnTo>
                        <a:lnTo>
                          <a:pt x="670" y="963"/>
                        </a:lnTo>
                        <a:lnTo>
                          <a:pt x="670" y="960"/>
                        </a:lnTo>
                        <a:lnTo>
                          <a:pt x="672" y="961"/>
                        </a:lnTo>
                        <a:lnTo>
                          <a:pt x="672" y="956"/>
                        </a:lnTo>
                        <a:lnTo>
                          <a:pt x="673" y="955"/>
                        </a:lnTo>
                        <a:lnTo>
                          <a:pt x="675" y="951"/>
                        </a:lnTo>
                        <a:lnTo>
                          <a:pt x="676" y="949"/>
                        </a:lnTo>
                        <a:lnTo>
                          <a:pt x="677" y="954"/>
                        </a:lnTo>
                        <a:lnTo>
                          <a:pt x="677" y="959"/>
                        </a:lnTo>
                        <a:lnTo>
                          <a:pt x="678" y="964"/>
                        </a:lnTo>
                        <a:lnTo>
                          <a:pt x="679" y="971"/>
                        </a:lnTo>
                        <a:lnTo>
                          <a:pt x="681" y="968"/>
                        </a:lnTo>
                        <a:lnTo>
                          <a:pt x="682" y="961"/>
                        </a:lnTo>
                        <a:lnTo>
                          <a:pt x="683" y="949"/>
                        </a:lnTo>
                        <a:lnTo>
                          <a:pt x="684" y="956"/>
                        </a:lnTo>
                        <a:lnTo>
                          <a:pt x="685" y="965"/>
                        </a:lnTo>
                        <a:lnTo>
                          <a:pt x="687" y="965"/>
                        </a:lnTo>
                        <a:lnTo>
                          <a:pt x="688" y="967"/>
                        </a:lnTo>
                        <a:lnTo>
                          <a:pt x="690" y="967"/>
                        </a:lnTo>
                        <a:lnTo>
                          <a:pt x="691" y="969"/>
                        </a:lnTo>
                        <a:lnTo>
                          <a:pt x="693" y="939"/>
                        </a:lnTo>
                        <a:lnTo>
                          <a:pt x="693" y="938"/>
                        </a:lnTo>
                        <a:lnTo>
                          <a:pt x="694" y="950"/>
                        </a:lnTo>
                        <a:lnTo>
                          <a:pt x="695" y="960"/>
                        </a:lnTo>
                        <a:lnTo>
                          <a:pt x="696" y="959"/>
                        </a:lnTo>
                        <a:lnTo>
                          <a:pt x="697" y="959"/>
                        </a:lnTo>
                        <a:lnTo>
                          <a:pt x="698" y="959"/>
                        </a:lnTo>
                        <a:lnTo>
                          <a:pt x="699" y="951"/>
                        </a:lnTo>
                        <a:lnTo>
                          <a:pt x="700" y="951"/>
                        </a:lnTo>
                        <a:lnTo>
                          <a:pt x="700" y="956"/>
                        </a:lnTo>
                        <a:lnTo>
                          <a:pt x="702" y="962"/>
                        </a:lnTo>
                        <a:lnTo>
                          <a:pt x="703" y="958"/>
                        </a:lnTo>
                        <a:lnTo>
                          <a:pt x="704" y="954"/>
                        </a:lnTo>
                        <a:lnTo>
                          <a:pt x="705" y="954"/>
                        </a:lnTo>
                        <a:lnTo>
                          <a:pt x="705" y="953"/>
                        </a:lnTo>
                        <a:lnTo>
                          <a:pt x="707" y="943"/>
                        </a:lnTo>
                        <a:lnTo>
                          <a:pt x="708" y="943"/>
                        </a:lnTo>
                        <a:lnTo>
                          <a:pt x="708" y="945"/>
                        </a:lnTo>
                        <a:lnTo>
                          <a:pt x="710" y="957"/>
                        </a:lnTo>
                        <a:lnTo>
                          <a:pt x="711" y="952"/>
                        </a:lnTo>
                        <a:lnTo>
                          <a:pt x="711" y="953"/>
                        </a:lnTo>
                        <a:lnTo>
                          <a:pt x="712" y="961"/>
                        </a:lnTo>
                        <a:lnTo>
                          <a:pt x="713" y="960"/>
                        </a:lnTo>
                        <a:lnTo>
                          <a:pt x="715" y="961"/>
                        </a:lnTo>
                        <a:lnTo>
                          <a:pt x="716" y="898"/>
                        </a:lnTo>
                        <a:lnTo>
                          <a:pt x="716" y="871"/>
                        </a:lnTo>
                        <a:lnTo>
                          <a:pt x="717" y="918"/>
                        </a:lnTo>
                        <a:lnTo>
                          <a:pt x="718" y="956"/>
                        </a:lnTo>
                        <a:lnTo>
                          <a:pt x="719" y="960"/>
                        </a:lnTo>
                        <a:lnTo>
                          <a:pt x="720" y="970"/>
                        </a:lnTo>
                        <a:lnTo>
                          <a:pt x="721" y="951"/>
                        </a:lnTo>
                        <a:lnTo>
                          <a:pt x="722" y="948"/>
                        </a:lnTo>
                        <a:lnTo>
                          <a:pt x="723" y="951"/>
                        </a:lnTo>
                        <a:lnTo>
                          <a:pt x="724" y="959"/>
                        </a:lnTo>
                        <a:lnTo>
                          <a:pt x="725" y="958"/>
                        </a:lnTo>
                        <a:lnTo>
                          <a:pt x="726" y="956"/>
                        </a:lnTo>
                        <a:lnTo>
                          <a:pt x="726" y="963"/>
                        </a:lnTo>
                        <a:lnTo>
                          <a:pt x="728" y="966"/>
                        </a:lnTo>
                        <a:lnTo>
                          <a:pt x="730" y="967"/>
                        </a:lnTo>
                        <a:lnTo>
                          <a:pt x="731" y="966"/>
                        </a:lnTo>
                        <a:lnTo>
                          <a:pt x="732" y="964"/>
                        </a:lnTo>
                        <a:lnTo>
                          <a:pt x="733" y="963"/>
                        </a:lnTo>
                        <a:lnTo>
                          <a:pt x="734" y="963"/>
                        </a:lnTo>
                        <a:lnTo>
                          <a:pt x="736" y="963"/>
                        </a:lnTo>
                        <a:lnTo>
                          <a:pt x="737" y="960"/>
                        </a:lnTo>
                        <a:lnTo>
                          <a:pt x="738" y="956"/>
                        </a:lnTo>
                        <a:lnTo>
                          <a:pt x="739" y="951"/>
                        </a:lnTo>
                        <a:lnTo>
                          <a:pt x="739" y="950"/>
                        </a:lnTo>
                        <a:lnTo>
                          <a:pt x="740" y="952"/>
                        </a:lnTo>
                        <a:lnTo>
                          <a:pt x="741" y="955"/>
                        </a:lnTo>
                        <a:lnTo>
                          <a:pt x="743" y="956"/>
                        </a:lnTo>
                        <a:lnTo>
                          <a:pt x="743" y="954"/>
                        </a:lnTo>
                        <a:lnTo>
                          <a:pt x="744" y="956"/>
                        </a:lnTo>
                        <a:lnTo>
                          <a:pt x="746" y="950"/>
                        </a:lnTo>
                        <a:lnTo>
                          <a:pt x="746" y="951"/>
                        </a:lnTo>
                        <a:lnTo>
                          <a:pt x="747" y="958"/>
                        </a:lnTo>
                        <a:lnTo>
                          <a:pt x="748" y="956"/>
                        </a:lnTo>
                        <a:lnTo>
                          <a:pt x="749" y="955"/>
                        </a:lnTo>
                        <a:lnTo>
                          <a:pt x="750" y="950"/>
                        </a:lnTo>
                        <a:lnTo>
                          <a:pt x="751" y="950"/>
                        </a:lnTo>
                        <a:lnTo>
                          <a:pt x="751" y="953"/>
                        </a:lnTo>
                        <a:lnTo>
                          <a:pt x="752" y="971"/>
                        </a:lnTo>
                        <a:lnTo>
                          <a:pt x="754" y="943"/>
                        </a:lnTo>
                        <a:lnTo>
                          <a:pt x="755" y="959"/>
                        </a:lnTo>
                        <a:lnTo>
                          <a:pt x="757" y="965"/>
                        </a:lnTo>
                        <a:lnTo>
                          <a:pt x="758" y="963"/>
                        </a:lnTo>
                        <a:lnTo>
                          <a:pt x="758" y="964"/>
                        </a:lnTo>
                        <a:lnTo>
                          <a:pt x="759" y="966"/>
                        </a:lnTo>
                        <a:lnTo>
                          <a:pt x="760" y="967"/>
                        </a:lnTo>
                        <a:lnTo>
                          <a:pt x="762" y="966"/>
                        </a:lnTo>
                        <a:lnTo>
                          <a:pt x="763" y="944"/>
                        </a:lnTo>
                        <a:lnTo>
                          <a:pt x="763" y="943"/>
                        </a:lnTo>
                        <a:lnTo>
                          <a:pt x="764" y="959"/>
                        </a:lnTo>
                        <a:lnTo>
                          <a:pt x="765" y="936"/>
                        </a:lnTo>
                        <a:lnTo>
                          <a:pt x="766" y="940"/>
                        </a:lnTo>
                        <a:lnTo>
                          <a:pt x="767" y="957"/>
                        </a:lnTo>
                        <a:lnTo>
                          <a:pt x="768" y="959"/>
                        </a:lnTo>
                        <a:lnTo>
                          <a:pt x="769" y="959"/>
                        </a:lnTo>
                        <a:lnTo>
                          <a:pt x="770" y="958"/>
                        </a:lnTo>
                        <a:lnTo>
                          <a:pt x="771" y="951"/>
                        </a:lnTo>
                        <a:lnTo>
                          <a:pt x="772" y="951"/>
                        </a:lnTo>
                        <a:lnTo>
                          <a:pt x="773" y="963"/>
                        </a:lnTo>
                        <a:lnTo>
                          <a:pt x="774" y="965"/>
                        </a:lnTo>
                        <a:lnTo>
                          <a:pt x="776" y="963"/>
                        </a:lnTo>
                        <a:lnTo>
                          <a:pt x="777" y="911"/>
                        </a:lnTo>
                        <a:lnTo>
                          <a:pt x="777" y="921"/>
                        </a:lnTo>
                        <a:lnTo>
                          <a:pt x="778" y="952"/>
                        </a:lnTo>
                        <a:lnTo>
                          <a:pt x="779" y="948"/>
                        </a:lnTo>
                        <a:lnTo>
                          <a:pt x="780" y="954"/>
                        </a:lnTo>
                        <a:lnTo>
                          <a:pt x="781" y="966"/>
                        </a:lnTo>
                        <a:lnTo>
                          <a:pt x="782" y="967"/>
                        </a:lnTo>
                        <a:lnTo>
                          <a:pt x="783" y="970"/>
                        </a:lnTo>
                        <a:lnTo>
                          <a:pt x="784" y="972"/>
                        </a:lnTo>
                        <a:lnTo>
                          <a:pt x="786" y="972"/>
                        </a:lnTo>
                        <a:lnTo>
                          <a:pt x="787" y="969"/>
                        </a:lnTo>
                        <a:lnTo>
                          <a:pt x="788" y="956"/>
                        </a:lnTo>
                        <a:lnTo>
                          <a:pt x="789" y="954"/>
                        </a:lnTo>
                        <a:lnTo>
                          <a:pt x="790" y="946"/>
                        </a:lnTo>
                        <a:lnTo>
                          <a:pt x="790" y="941"/>
                        </a:lnTo>
                        <a:lnTo>
                          <a:pt x="791" y="943"/>
                        </a:lnTo>
                        <a:lnTo>
                          <a:pt x="792" y="949"/>
                        </a:lnTo>
                        <a:lnTo>
                          <a:pt x="792" y="954"/>
                        </a:lnTo>
                        <a:lnTo>
                          <a:pt x="794" y="960"/>
                        </a:lnTo>
                        <a:lnTo>
                          <a:pt x="795" y="965"/>
                        </a:lnTo>
                        <a:lnTo>
                          <a:pt x="796" y="965"/>
                        </a:lnTo>
                        <a:lnTo>
                          <a:pt x="797" y="965"/>
                        </a:lnTo>
                        <a:lnTo>
                          <a:pt x="798" y="961"/>
                        </a:lnTo>
                        <a:lnTo>
                          <a:pt x="799" y="951"/>
                        </a:lnTo>
                        <a:lnTo>
                          <a:pt x="800" y="955"/>
                        </a:lnTo>
                        <a:lnTo>
                          <a:pt x="801" y="963"/>
                        </a:lnTo>
                        <a:lnTo>
                          <a:pt x="803" y="963"/>
                        </a:lnTo>
                        <a:lnTo>
                          <a:pt x="804" y="959"/>
                        </a:lnTo>
                        <a:lnTo>
                          <a:pt x="805" y="961"/>
                        </a:lnTo>
                        <a:lnTo>
                          <a:pt x="807" y="961"/>
                        </a:lnTo>
                        <a:lnTo>
                          <a:pt x="807" y="959"/>
                        </a:lnTo>
                        <a:lnTo>
                          <a:pt x="808" y="962"/>
                        </a:lnTo>
                        <a:lnTo>
                          <a:pt x="810" y="960"/>
                        </a:lnTo>
                        <a:lnTo>
                          <a:pt x="810" y="959"/>
                        </a:lnTo>
                        <a:lnTo>
                          <a:pt x="811" y="958"/>
                        </a:lnTo>
                        <a:lnTo>
                          <a:pt x="813" y="964"/>
                        </a:lnTo>
                        <a:lnTo>
                          <a:pt x="813" y="960"/>
                        </a:lnTo>
                        <a:lnTo>
                          <a:pt x="814" y="961"/>
                        </a:lnTo>
                        <a:lnTo>
                          <a:pt x="815" y="959"/>
                        </a:lnTo>
                        <a:lnTo>
                          <a:pt x="815" y="961"/>
                        </a:lnTo>
                        <a:lnTo>
                          <a:pt x="817" y="964"/>
                        </a:lnTo>
                        <a:lnTo>
                          <a:pt x="818" y="967"/>
                        </a:lnTo>
                        <a:lnTo>
                          <a:pt x="819" y="967"/>
                        </a:lnTo>
                        <a:lnTo>
                          <a:pt x="820" y="963"/>
                        </a:lnTo>
                        <a:lnTo>
                          <a:pt x="820" y="964"/>
                        </a:lnTo>
                        <a:lnTo>
                          <a:pt x="822" y="967"/>
                        </a:lnTo>
                        <a:lnTo>
                          <a:pt x="823" y="965"/>
                        </a:lnTo>
                        <a:lnTo>
                          <a:pt x="824" y="966"/>
                        </a:lnTo>
                        <a:lnTo>
                          <a:pt x="825" y="965"/>
                        </a:lnTo>
                        <a:lnTo>
                          <a:pt x="825" y="966"/>
                        </a:lnTo>
                        <a:lnTo>
                          <a:pt x="827" y="966"/>
                        </a:lnTo>
                        <a:lnTo>
                          <a:pt x="828" y="963"/>
                        </a:lnTo>
                        <a:lnTo>
                          <a:pt x="828" y="950"/>
                        </a:lnTo>
                        <a:lnTo>
                          <a:pt x="829" y="943"/>
                        </a:lnTo>
                        <a:lnTo>
                          <a:pt x="830" y="950"/>
                        </a:lnTo>
                        <a:lnTo>
                          <a:pt x="832" y="961"/>
                        </a:lnTo>
                        <a:lnTo>
                          <a:pt x="833" y="961"/>
                        </a:lnTo>
                        <a:lnTo>
                          <a:pt x="834" y="943"/>
                        </a:lnTo>
                        <a:lnTo>
                          <a:pt x="835" y="952"/>
                        </a:lnTo>
                        <a:lnTo>
                          <a:pt x="836" y="954"/>
                        </a:lnTo>
                        <a:lnTo>
                          <a:pt x="837" y="955"/>
                        </a:lnTo>
                        <a:lnTo>
                          <a:pt x="838" y="956"/>
                        </a:lnTo>
                        <a:lnTo>
                          <a:pt x="838" y="959"/>
                        </a:lnTo>
                        <a:lnTo>
                          <a:pt x="840" y="961"/>
                        </a:lnTo>
                        <a:lnTo>
                          <a:pt x="841" y="964"/>
                        </a:lnTo>
                        <a:lnTo>
                          <a:pt x="842" y="961"/>
                        </a:lnTo>
                        <a:lnTo>
                          <a:pt x="843" y="952"/>
                        </a:lnTo>
                        <a:lnTo>
                          <a:pt x="844" y="955"/>
                        </a:lnTo>
                        <a:lnTo>
                          <a:pt x="846" y="950"/>
                        </a:lnTo>
                        <a:lnTo>
                          <a:pt x="847" y="956"/>
                        </a:lnTo>
                        <a:lnTo>
                          <a:pt x="848" y="960"/>
                        </a:lnTo>
                        <a:lnTo>
                          <a:pt x="849" y="962"/>
                        </a:lnTo>
                        <a:lnTo>
                          <a:pt x="851" y="961"/>
                        </a:lnTo>
                        <a:lnTo>
                          <a:pt x="851" y="962"/>
                        </a:lnTo>
                        <a:lnTo>
                          <a:pt x="853" y="963"/>
                        </a:lnTo>
                        <a:lnTo>
                          <a:pt x="853" y="964"/>
                        </a:lnTo>
                        <a:lnTo>
                          <a:pt x="854" y="967"/>
                        </a:lnTo>
                        <a:lnTo>
                          <a:pt x="855" y="971"/>
                        </a:lnTo>
                        <a:lnTo>
                          <a:pt x="856" y="972"/>
                        </a:lnTo>
                        <a:lnTo>
                          <a:pt x="857" y="973"/>
                        </a:lnTo>
                        <a:lnTo>
                          <a:pt x="858" y="974"/>
                        </a:lnTo>
                        <a:lnTo>
                          <a:pt x="859" y="974"/>
                        </a:lnTo>
                        <a:lnTo>
                          <a:pt x="861" y="975"/>
                        </a:lnTo>
                        <a:lnTo>
                          <a:pt x="861" y="974"/>
                        </a:lnTo>
                        <a:lnTo>
                          <a:pt x="862" y="974"/>
                        </a:lnTo>
                        <a:lnTo>
                          <a:pt x="863" y="974"/>
                        </a:lnTo>
                        <a:lnTo>
                          <a:pt x="864" y="970"/>
                        </a:lnTo>
                        <a:lnTo>
                          <a:pt x="865" y="969"/>
                        </a:lnTo>
                        <a:lnTo>
                          <a:pt x="866" y="968"/>
                        </a:lnTo>
                        <a:lnTo>
                          <a:pt x="867" y="964"/>
                        </a:lnTo>
                        <a:lnTo>
                          <a:pt x="868" y="967"/>
                        </a:lnTo>
                        <a:lnTo>
                          <a:pt x="869" y="967"/>
                        </a:lnTo>
                        <a:lnTo>
                          <a:pt x="869" y="968"/>
                        </a:lnTo>
                        <a:lnTo>
                          <a:pt x="871" y="968"/>
                        </a:lnTo>
                        <a:lnTo>
                          <a:pt x="872" y="966"/>
                        </a:lnTo>
                        <a:lnTo>
                          <a:pt x="873" y="963"/>
                        </a:lnTo>
                        <a:lnTo>
                          <a:pt x="874" y="959"/>
                        </a:lnTo>
                        <a:lnTo>
                          <a:pt x="875" y="956"/>
                        </a:lnTo>
                        <a:lnTo>
                          <a:pt x="877" y="955"/>
                        </a:lnTo>
                        <a:lnTo>
                          <a:pt x="878" y="933"/>
                        </a:lnTo>
                        <a:lnTo>
                          <a:pt x="879" y="941"/>
                        </a:lnTo>
                        <a:lnTo>
                          <a:pt x="880" y="933"/>
                        </a:lnTo>
                        <a:lnTo>
                          <a:pt x="881" y="941"/>
                        </a:lnTo>
                        <a:lnTo>
                          <a:pt x="882" y="951"/>
                        </a:lnTo>
                        <a:lnTo>
                          <a:pt x="884" y="963"/>
                        </a:lnTo>
                        <a:lnTo>
                          <a:pt x="885" y="927"/>
                        </a:lnTo>
                        <a:lnTo>
                          <a:pt x="885" y="865"/>
                        </a:lnTo>
                        <a:lnTo>
                          <a:pt x="886" y="878"/>
                        </a:lnTo>
                        <a:lnTo>
                          <a:pt x="887" y="910"/>
                        </a:lnTo>
                        <a:lnTo>
                          <a:pt x="888" y="939"/>
                        </a:lnTo>
                        <a:lnTo>
                          <a:pt x="889" y="948"/>
                        </a:lnTo>
                        <a:lnTo>
                          <a:pt x="889" y="955"/>
                        </a:lnTo>
                        <a:lnTo>
                          <a:pt x="890" y="964"/>
                        </a:lnTo>
                        <a:lnTo>
                          <a:pt x="892" y="957"/>
                        </a:lnTo>
                        <a:lnTo>
                          <a:pt x="893" y="955"/>
                        </a:lnTo>
                        <a:lnTo>
                          <a:pt x="894" y="933"/>
                        </a:lnTo>
                        <a:lnTo>
                          <a:pt x="894" y="928"/>
                        </a:lnTo>
                        <a:lnTo>
                          <a:pt x="896" y="925"/>
                        </a:lnTo>
                        <a:lnTo>
                          <a:pt x="896" y="946"/>
                        </a:lnTo>
                        <a:lnTo>
                          <a:pt x="898" y="952"/>
                        </a:lnTo>
                        <a:lnTo>
                          <a:pt x="899" y="958"/>
                        </a:lnTo>
                        <a:lnTo>
                          <a:pt x="901" y="954"/>
                        </a:lnTo>
                        <a:lnTo>
                          <a:pt x="902" y="950"/>
                        </a:lnTo>
                        <a:lnTo>
                          <a:pt x="902" y="954"/>
                        </a:lnTo>
                        <a:lnTo>
                          <a:pt x="903" y="964"/>
                        </a:lnTo>
                        <a:lnTo>
                          <a:pt x="904" y="971"/>
                        </a:lnTo>
                        <a:lnTo>
                          <a:pt x="906" y="962"/>
                        </a:lnTo>
                        <a:lnTo>
                          <a:pt x="907" y="954"/>
                        </a:lnTo>
                        <a:lnTo>
                          <a:pt x="907" y="951"/>
                        </a:lnTo>
                        <a:lnTo>
                          <a:pt x="908" y="956"/>
                        </a:lnTo>
                        <a:lnTo>
                          <a:pt x="909" y="964"/>
                        </a:lnTo>
                        <a:lnTo>
                          <a:pt x="910" y="974"/>
                        </a:lnTo>
                        <a:lnTo>
                          <a:pt x="912" y="966"/>
                        </a:lnTo>
                        <a:lnTo>
                          <a:pt x="912" y="965"/>
                        </a:lnTo>
                        <a:lnTo>
                          <a:pt x="912" y="966"/>
                        </a:lnTo>
                        <a:lnTo>
                          <a:pt x="913" y="969"/>
                        </a:lnTo>
                        <a:lnTo>
                          <a:pt x="915" y="960"/>
                        </a:lnTo>
                        <a:lnTo>
                          <a:pt x="916" y="965"/>
                        </a:lnTo>
                        <a:lnTo>
                          <a:pt x="916" y="968"/>
                        </a:lnTo>
                        <a:lnTo>
                          <a:pt x="917" y="973"/>
                        </a:lnTo>
                        <a:lnTo>
                          <a:pt x="919" y="977"/>
                        </a:lnTo>
                        <a:lnTo>
                          <a:pt x="920" y="973"/>
                        </a:lnTo>
                        <a:lnTo>
                          <a:pt x="921" y="971"/>
                        </a:lnTo>
                        <a:lnTo>
                          <a:pt x="922" y="963"/>
                        </a:lnTo>
                        <a:lnTo>
                          <a:pt x="923" y="948"/>
                        </a:lnTo>
                        <a:lnTo>
                          <a:pt x="924" y="951"/>
                        </a:lnTo>
                        <a:lnTo>
                          <a:pt x="924" y="954"/>
                        </a:lnTo>
                        <a:lnTo>
                          <a:pt x="925" y="960"/>
                        </a:lnTo>
                        <a:lnTo>
                          <a:pt x="926" y="967"/>
                        </a:lnTo>
                        <a:lnTo>
                          <a:pt x="928" y="969"/>
                        </a:lnTo>
                        <a:lnTo>
                          <a:pt x="929" y="951"/>
                        </a:lnTo>
                        <a:lnTo>
                          <a:pt x="929" y="952"/>
                        </a:lnTo>
                        <a:lnTo>
                          <a:pt x="930" y="956"/>
                        </a:lnTo>
                        <a:lnTo>
                          <a:pt x="931" y="960"/>
                        </a:lnTo>
                        <a:lnTo>
                          <a:pt x="932" y="959"/>
                        </a:lnTo>
                        <a:lnTo>
                          <a:pt x="934" y="957"/>
                        </a:lnTo>
                        <a:lnTo>
                          <a:pt x="935" y="953"/>
                        </a:lnTo>
                        <a:lnTo>
                          <a:pt x="935" y="951"/>
                        </a:lnTo>
                        <a:lnTo>
                          <a:pt x="936" y="944"/>
                        </a:lnTo>
                        <a:lnTo>
                          <a:pt x="938" y="931"/>
                        </a:lnTo>
                        <a:lnTo>
                          <a:pt x="938" y="933"/>
                        </a:lnTo>
                        <a:lnTo>
                          <a:pt x="939" y="941"/>
                        </a:lnTo>
                        <a:lnTo>
                          <a:pt x="940" y="957"/>
                        </a:lnTo>
                        <a:lnTo>
                          <a:pt x="942" y="964"/>
                        </a:lnTo>
                        <a:lnTo>
                          <a:pt x="943" y="914"/>
                        </a:lnTo>
                        <a:lnTo>
                          <a:pt x="944" y="893"/>
                        </a:lnTo>
                        <a:lnTo>
                          <a:pt x="944" y="887"/>
                        </a:lnTo>
                        <a:lnTo>
                          <a:pt x="945" y="900"/>
                        </a:lnTo>
                        <a:lnTo>
                          <a:pt x="947" y="895"/>
                        </a:lnTo>
                        <a:lnTo>
                          <a:pt x="947" y="892"/>
                        </a:lnTo>
                        <a:lnTo>
                          <a:pt x="948" y="910"/>
                        </a:lnTo>
                        <a:lnTo>
                          <a:pt x="949" y="936"/>
                        </a:lnTo>
                        <a:lnTo>
                          <a:pt x="950" y="942"/>
                        </a:lnTo>
                        <a:lnTo>
                          <a:pt x="951" y="941"/>
                        </a:lnTo>
                        <a:lnTo>
                          <a:pt x="952" y="943"/>
                        </a:lnTo>
                        <a:lnTo>
                          <a:pt x="954" y="946"/>
                        </a:lnTo>
                        <a:lnTo>
                          <a:pt x="954" y="944"/>
                        </a:lnTo>
                        <a:lnTo>
                          <a:pt x="955" y="948"/>
                        </a:lnTo>
                        <a:lnTo>
                          <a:pt x="956" y="955"/>
                        </a:lnTo>
                        <a:lnTo>
                          <a:pt x="957" y="959"/>
                        </a:lnTo>
                        <a:lnTo>
                          <a:pt x="958" y="966"/>
                        </a:lnTo>
                        <a:lnTo>
                          <a:pt x="958" y="971"/>
                        </a:lnTo>
                        <a:lnTo>
                          <a:pt x="961" y="973"/>
                        </a:lnTo>
                        <a:lnTo>
                          <a:pt x="961" y="971"/>
                        </a:lnTo>
                        <a:lnTo>
                          <a:pt x="962" y="971"/>
                        </a:lnTo>
                        <a:lnTo>
                          <a:pt x="963" y="971"/>
                        </a:lnTo>
                        <a:lnTo>
                          <a:pt x="963" y="974"/>
                        </a:lnTo>
                        <a:lnTo>
                          <a:pt x="965" y="968"/>
                        </a:lnTo>
                        <a:lnTo>
                          <a:pt x="966" y="957"/>
                        </a:lnTo>
                        <a:lnTo>
                          <a:pt x="966" y="959"/>
                        </a:lnTo>
                        <a:lnTo>
                          <a:pt x="967" y="973"/>
                        </a:lnTo>
                        <a:lnTo>
                          <a:pt x="969" y="953"/>
                        </a:lnTo>
                        <a:lnTo>
                          <a:pt x="969" y="951"/>
                        </a:lnTo>
                        <a:lnTo>
                          <a:pt x="970" y="961"/>
                        </a:lnTo>
                        <a:lnTo>
                          <a:pt x="972" y="968"/>
                        </a:lnTo>
                        <a:lnTo>
                          <a:pt x="973" y="966"/>
                        </a:lnTo>
                        <a:lnTo>
                          <a:pt x="974" y="963"/>
                        </a:lnTo>
                        <a:lnTo>
                          <a:pt x="975" y="960"/>
                        </a:lnTo>
                        <a:lnTo>
                          <a:pt x="975" y="959"/>
                        </a:lnTo>
                        <a:lnTo>
                          <a:pt x="977" y="959"/>
                        </a:lnTo>
                        <a:lnTo>
                          <a:pt x="978" y="959"/>
                        </a:lnTo>
                        <a:lnTo>
                          <a:pt x="979" y="960"/>
                        </a:lnTo>
                        <a:lnTo>
                          <a:pt x="980" y="965"/>
                        </a:lnTo>
                        <a:lnTo>
                          <a:pt x="981" y="962"/>
                        </a:lnTo>
                        <a:lnTo>
                          <a:pt x="982" y="954"/>
                        </a:lnTo>
                      </a:path>
                    </a:pathLst>
                  </a:custGeom>
                  <a:noFill/>
                  <a:ln w="0">
                    <a:solidFill>
                      <a:srgbClr val="00008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56" name="Freeform 68">
                    <a:extLst>
                      <a:ext uri="{FF2B5EF4-FFF2-40B4-BE49-F238E27FC236}">
                        <a16:creationId xmlns:a16="http://schemas.microsoft.com/office/drawing/2014/main" id="{76ADD1E2-7BC4-4EDE-87C2-FA92B87532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50063" y="2136775"/>
                    <a:ext cx="1558925" cy="3241675"/>
                  </a:xfrm>
                  <a:custGeom>
                    <a:avLst/>
                    <a:gdLst>
                      <a:gd name="T0" fmla="*/ 2147483646 w 982"/>
                      <a:gd name="T1" fmla="*/ 2147483646 h 2042"/>
                      <a:gd name="T2" fmla="*/ 2147483646 w 982"/>
                      <a:gd name="T3" fmla="*/ 2147483646 h 2042"/>
                      <a:gd name="T4" fmla="*/ 2147483646 w 982"/>
                      <a:gd name="T5" fmla="*/ 2147483646 h 2042"/>
                      <a:gd name="T6" fmla="*/ 2147483646 w 982"/>
                      <a:gd name="T7" fmla="*/ 2147483646 h 2042"/>
                      <a:gd name="T8" fmla="*/ 2147483646 w 982"/>
                      <a:gd name="T9" fmla="*/ 2147483646 h 2042"/>
                      <a:gd name="T10" fmla="*/ 2147483646 w 982"/>
                      <a:gd name="T11" fmla="*/ 2147483646 h 2042"/>
                      <a:gd name="T12" fmla="*/ 2147483646 w 982"/>
                      <a:gd name="T13" fmla="*/ 2147483646 h 2042"/>
                      <a:gd name="T14" fmla="*/ 2147483646 w 982"/>
                      <a:gd name="T15" fmla="*/ 2147483646 h 2042"/>
                      <a:gd name="T16" fmla="*/ 2147483646 w 982"/>
                      <a:gd name="T17" fmla="*/ 2147483646 h 2042"/>
                      <a:gd name="T18" fmla="*/ 2147483646 w 982"/>
                      <a:gd name="T19" fmla="*/ 2147483646 h 2042"/>
                      <a:gd name="T20" fmla="*/ 2147483646 w 982"/>
                      <a:gd name="T21" fmla="*/ 2147483646 h 2042"/>
                      <a:gd name="T22" fmla="*/ 2147483646 w 982"/>
                      <a:gd name="T23" fmla="*/ 2147483646 h 2042"/>
                      <a:gd name="T24" fmla="*/ 2147483646 w 982"/>
                      <a:gd name="T25" fmla="*/ 2147483646 h 2042"/>
                      <a:gd name="T26" fmla="*/ 2147483646 w 982"/>
                      <a:gd name="T27" fmla="*/ 2147483646 h 2042"/>
                      <a:gd name="T28" fmla="*/ 2147483646 w 982"/>
                      <a:gd name="T29" fmla="*/ 2147483646 h 2042"/>
                      <a:gd name="T30" fmla="*/ 2147483646 w 982"/>
                      <a:gd name="T31" fmla="*/ 2147483646 h 2042"/>
                      <a:gd name="T32" fmla="*/ 2147483646 w 982"/>
                      <a:gd name="T33" fmla="*/ 2147483646 h 2042"/>
                      <a:gd name="T34" fmla="*/ 2147483646 w 982"/>
                      <a:gd name="T35" fmla="*/ 2147483646 h 2042"/>
                      <a:gd name="T36" fmla="*/ 2147483646 w 982"/>
                      <a:gd name="T37" fmla="*/ 2147483646 h 2042"/>
                      <a:gd name="T38" fmla="*/ 2147483646 w 982"/>
                      <a:gd name="T39" fmla="*/ 2147483646 h 2042"/>
                      <a:gd name="T40" fmla="*/ 2147483646 w 982"/>
                      <a:gd name="T41" fmla="*/ 2147483646 h 2042"/>
                      <a:gd name="T42" fmla="*/ 2147483646 w 982"/>
                      <a:gd name="T43" fmla="*/ 2147483646 h 2042"/>
                      <a:gd name="T44" fmla="*/ 2147483646 w 982"/>
                      <a:gd name="T45" fmla="*/ 2147483646 h 2042"/>
                      <a:gd name="T46" fmla="*/ 2147483646 w 982"/>
                      <a:gd name="T47" fmla="*/ 2147483646 h 2042"/>
                      <a:gd name="T48" fmla="*/ 2147483646 w 982"/>
                      <a:gd name="T49" fmla="*/ 2147483646 h 2042"/>
                      <a:gd name="T50" fmla="*/ 2147483646 w 982"/>
                      <a:gd name="T51" fmla="*/ 2147483646 h 2042"/>
                      <a:gd name="T52" fmla="*/ 2147483646 w 982"/>
                      <a:gd name="T53" fmla="*/ 2147483646 h 2042"/>
                      <a:gd name="T54" fmla="*/ 2147483646 w 982"/>
                      <a:gd name="T55" fmla="*/ 2147483646 h 2042"/>
                      <a:gd name="T56" fmla="*/ 2147483646 w 982"/>
                      <a:gd name="T57" fmla="*/ 2147483646 h 2042"/>
                      <a:gd name="T58" fmla="*/ 2147483646 w 982"/>
                      <a:gd name="T59" fmla="*/ 2147483646 h 2042"/>
                      <a:gd name="T60" fmla="*/ 2147483646 w 982"/>
                      <a:gd name="T61" fmla="*/ 2147483646 h 2042"/>
                      <a:gd name="T62" fmla="*/ 2147483646 w 982"/>
                      <a:gd name="T63" fmla="*/ 2147483646 h 2042"/>
                      <a:gd name="T64" fmla="*/ 2147483646 w 982"/>
                      <a:gd name="T65" fmla="*/ 2147483646 h 2042"/>
                      <a:gd name="T66" fmla="*/ 2147483646 w 982"/>
                      <a:gd name="T67" fmla="*/ 2147483646 h 2042"/>
                      <a:gd name="T68" fmla="*/ 2147483646 w 982"/>
                      <a:gd name="T69" fmla="*/ 2147483646 h 2042"/>
                      <a:gd name="T70" fmla="*/ 2147483646 w 982"/>
                      <a:gd name="T71" fmla="*/ 2147483646 h 2042"/>
                      <a:gd name="T72" fmla="*/ 2147483646 w 982"/>
                      <a:gd name="T73" fmla="*/ 2147483646 h 2042"/>
                      <a:gd name="T74" fmla="*/ 2147483646 w 982"/>
                      <a:gd name="T75" fmla="*/ 2147483646 h 2042"/>
                      <a:gd name="T76" fmla="*/ 2147483646 w 982"/>
                      <a:gd name="T77" fmla="*/ 2147483646 h 2042"/>
                      <a:gd name="T78" fmla="*/ 2147483646 w 982"/>
                      <a:gd name="T79" fmla="*/ 2147483646 h 2042"/>
                      <a:gd name="T80" fmla="*/ 2147483646 w 982"/>
                      <a:gd name="T81" fmla="*/ 2147483646 h 2042"/>
                      <a:gd name="T82" fmla="*/ 2147483646 w 982"/>
                      <a:gd name="T83" fmla="*/ 2147483646 h 2042"/>
                      <a:gd name="T84" fmla="*/ 2147483646 w 982"/>
                      <a:gd name="T85" fmla="*/ 2147483646 h 2042"/>
                      <a:gd name="T86" fmla="*/ 2147483646 w 982"/>
                      <a:gd name="T87" fmla="*/ 2147483646 h 2042"/>
                      <a:gd name="T88" fmla="*/ 2147483646 w 982"/>
                      <a:gd name="T89" fmla="*/ 2147483646 h 2042"/>
                      <a:gd name="T90" fmla="*/ 2147483646 w 982"/>
                      <a:gd name="T91" fmla="*/ 2147483646 h 2042"/>
                      <a:gd name="T92" fmla="*/ 2147483646 w 982"/>
                      <a:gd name="T93" fmla="*/ 2147483646 h 2042"/>
                      <a:gd name="T94" fmla="*/ 2147483646 w 982"/>
                      <a:gd name="T95" fmla="*/ 2147483646 h 2042"/>
                      <a:gd name="T96" fmla="*/ 2147483646 w 982"/>
                      <a:gd name="T97" fmla="*/ 2147483646 h 2042"/>
                      <a:gd name="T98" fmla="*/ 2147483646 w 982"/>
                      <a:gd name="T99" fmla="*/ 2147483646 h 2042"/>
                      <a:gd name="T100" fmla="*/ 2147483646 w 982"/>
                      <a:gd name="T101" fmla="*/ 2147483646 h 2042"/>
                      <a:gd name="T102" fmla="*/ 2147483646 w 982"/>
                      <a:gd name="T103" fmla="*/ 2147483646 h 2042"/>
                      <a:gd name="T104" fmla="*/ 2147483646 w 982"/>
                      <a:gd name="T105" fmla="*/ 2147483646 h 2042"/>
                      <a:gd name="T106" fmla="*/ 2147483646 w 982"/>
                      <a:gd name="T107" fmla="*/ 2147483646 h 2042"/>
                      <a:gd name="T108" fmla="*/ 2147483646 w 982"/>
                      <a:gd name="T109" fmla="*/ 2147483646 h 2042"/>
                      <a:gd name="T110" fmla="*/ 2147483646 w 982"/>
                      <a:gd name="T111" fmla="*/ 2147483646 h 2042"/>
                      <a:gd name="T112" fmla="*/ 2147483646 w 982"/>
                      <a:gd name="T113" fmla="*/ 2147483646 h 2042"/>
                      <a:gd name="T114" fmla="*/ 2147483646 w 982"/>
                      <a:gd name="T115" fmla="*/ 2147483646 h 2042"/>
                      <a:gd name="T116" fmla="*/ 2147483646 w 982"/>
                      <a:gd name="T117" fmla="*/ 2147483646 h 2042"/>
                      <a:gd name="T118" fmla="*/ 2147483646 w 982"/>
                      <a:gd name="T119" fmla="*/ 2147483646 h 204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982" h="2042">
                        <a:moveTo>
                          <a:pt x="0" y="2003"/>
                        </a:moveTo>
                        <a:lnTo>
                          <a:pt x="1" y="1994"/>
                        </a:lnTo>
                        <a:lnTo>
                          <a:pt x="2" y="1988"/>
                        </a:lnTo>
                        <a:lnTo>
                          <a:pt x="3" y="1983"/>
                        </a:lnTo>
                        <a:lnTo>
                          <a:pt x="4" y="1988"/>
                        </a:lnTo>
                        <a:lnTo>
                          <a:pt x="4" y="1995"/>
                        </a:lnTo>
                        <a:lnTo>
                          <a:pt x="5" y="2000"/>
                        </a:lnTo>
                        <a:lnTo>
                          <a:pt x="7" y="2005"/>
                        </a:lnTo>
                        <a:lnTo>
                          <a:pt x="7" y="2009"/>
                        </a:lnTo>
                        <a:lnTo>
                          <a:pt x="9" y="2008"/>
                        </a:lnTo>
                        <a:lnTo>
                          <a:pt x="10" y="2005"/>
                        </a:lnTo>
                        <a:lnTo>
                          <a:pt x="12" y="2005"/>
                        </a:lnTo>
                        <a:lnTo>
                          <a:pt x="13" y="2003"/>
                        </a:lnTo>
                        <a:lnTo>
                          <a:pt x="13" y="2002"/>
                        </a:lnTo>
                        <a:lnTo>
                          <a:pt x="14" y="2001"/>
                        </a:lnTo>
                        <a:lnTo>
                          <a:pt x="15" y="2002"/>
                        </a:lnTo>
                        <a:lnTo>
                          <a:pt x="17" y="2003"/>
                        </a:lnTo>
                        <a:lnTo>
                          <a:pt x="18" y="1987"/>
                        </a:lnTo>
                        <a:lnTo>
                          <a:pt x="19" y="1986"/>
                        </a:lnTo>
                        <a:lnTo>
                          <a:pt x="20" y="1988"/>
                        </a:lnTo>
                        <a:lnTo>
                          <a:pt x="22" y="1980"/>
                        </a:lnTo>
                        <a:lnTo>
                          <a:pt x="23" y="1994"/>
                        </a:lnTo>
                        <a:lnTo>
                          <a:pt x="24" y="2000"/>
                        </a:lnTo>
                        <a:lnTo>
                          <a:pt x="24" y="2004"/>
                        </a:lnTo>
                        <a:lnTo>
                          <a:pt x="26" y="2008"/>
                        </a:lnTo>
                        <a:lnTo>
                          <a:pt x="27" y="2007"/>
                        </a:lnTo>
                        <a:lnTo>
                          <a:pt x="28" y="2001"/>
                        </a:lnTo>
                        <a:lnTo>
                          <a:pt x="30" y="1995"/>
                        </a:lnTo>
                        <a:lnTo>
                          <a:pt x="30" y="1987"/>
                        </a:lnTo>
                        <a:lnTo>
                          <a:pt x="31" y="1977"/>
                        </a:lnTo>
                        <a:lnTo>
                          <a:pt x="31" y="1980"/>
                        </a:lnTo>
                        <a:lnTo>
                          <a:pt x="32" y="1980"/>
                        </a:lnTo>
                        <a:lnTo>
                          <a:pt x="33" y="2003"/>
                        </a:lnTo>
                        <a:lnTo>
                          <a:pt x="34" y="2020"/>
                        </a:lnTo>
                        <a:lnTo>
                          <a:pt x="36" y="2017"/>
                        </a:lnTo>
                        <a:lnTo>
                          <a:pt x="37" y="2012"/>
                        </a:lnTo>
                        <a:lnTo>
                          <a:pt x="38" y="2001"/>
                        </a:lnTo>
                        <a:lnTo>
                          <a:pt x="39" y="1964"/>
                        </a:lnTo>
                        <a:lnTo>
                          <a:pt x="40" y="1954"/>
                        </a:lnTo>
                        <a:lnTo>
                          <a:pt x="40" y="1958"/>
                        </a:lnTo>
                        <a:lnTo>
                          <a:pt x="41" y="1992"/>
                        </a:lnTo>
                        <a:lnTo>
                          <a:pt x="43" y="2008"/>
                        </a:lnTo>
                        <a:lnTo>
                          <a:pt x="43" y="1995"/>
                        </a:lnTo>
                        <a:lnTo>
                          <a:pt x="44" y="1998"/>
                        </a:lnTo>
                        <a:lnTo>
                          <a:pt x="46" y="2002"/>
                        </a:lnTo>
                        <a:lnTo>
                          <a:pt x="47" y="1984"/>
                        </a:lnTo>
                        <a:lnTo>
                          <a:pt x="47" y="1974"/>
                        </a:lnTo>
                        <a:lnTo>
                          <a:pt x="47" y="1975"/>
                        </a:lnTo>
                        <a:lnTo>
                          <a:pt x="49" y="1988"/>
                        </a:lnTo>
                        <a:lnTo>
                          <a:pt x="50" y="1995"/>
                        </a:lnTo>
                        <a:lnTo>
                          <a:pt x="51" y="1987"/>
                        </a:lnTo>
                        <a:lnTo>
                          <a:pt x="52" y="1986"/>
                        </a:lnTo>
                        <a:lnTo>
                          <a:pt x="53" y="1993"/>
                        </a:lnTo>
                        <a:lnTo>
                          <a:pt x="54" y="1987"/>
                        </a:lnTo>
                        <a:lnTo>
                          <a:pt x="55" y="1982"/>
                        </a:lnTo>
                        <a:lnTo>
                          <a:pt x="55" y="1993"/>
                        </a:lnTo>
                        <a:lnTo>
                          <a:pt x="57" y="2009"/>
                        </a:lnTo>
                        <a:lnTo>
                          <a:pt x="59" y="2008"/>
                        </a:lnTo>
                        <a:lnTo>
                          <a:pt x="60" y="2008"/>
                        </a:lnTo>
                        <a:lnTo>
                          <a:pt x="62" y="2005"/>
                        </a:lnTo>
                        <a:lnTo>
                          <a:pt x="63" y="2006"/>
                        </a:lnTo>
                        <a:lnTo>
                          <a:pt x="65" y="1991"/>
                        </a:lnTo>
                        <a:lnTo>
                          <a:pt x="65" y="1992"/>
                        </a:lnTo>
                        <a:lnTo>
                          <a:pt x="67" y="1974"/>
                        </a:lnTo>
                        <a:lnTo>
                          <a:pt x="67" y="1967"/>
                        </a:lnTo>
                        <a:lnTo>
                          <a:pt x="68" y="1982"/>
                        </a:lnTo>
                        <a:lnTo>
                          <a:pt x="69" y="2010"/>
                        </a:lnTo>
                        <a:lnTo>
                          <a:pt x="70" y="2014"/>
                        </a:lnTo>
                        <a:lnTo>
                          <a:pt x="72" y="2015"/>
                        </a:lnTo>
                        <a:lnTo>
                          <a:pt x="73" y="2007"/>
                        </a:lnTo>
                        <a:lnTo>
                          <a:pt x="73" y="1993"/>
                        </a:lnTo>
                        <a:lnTo>
                          <a:pt x="74" y="1985"/>
                        </a:lnTo>
                        <a:lnTo>
                          <a:pt x="75" y="1982"/>
                        </a:lnTo>
                        <a:lnTo>
                          <a:pt x="76" y="1985"/>
                        </a:lnTo>
                        <a:lnTo>
                          <a:pt x="76" y="1993"/>
                        </a:lnTo>
                        <a:lnTo>
                          <a:pt x="78" y="1998"/>
                        </a:lnTo>
                        <a:lnTo>
                          <a:pt x="79" y="1996"/>
                        </a:lnTo>
                        <a:lnTo>
                          <a:pt x="79" y="1997"/>
                        </a:lnTo>
                        <a:lnTo>
                          <a:pt x="81" y="1995"/>
                        </a:lnTo>
                        <a:lnTo>
                          <a:pt x="82" y="1990"/>
                        </a:lnTo>
                        <a:lnTo>
                          <a:pt x="83" y="1991"/>
                        </a:lnTo>
                        <a:lnTo>
                          <a:pt x="84" y="1997"/>
                        </a:lnTo>
                        <a:lnTo>
                          <a:pt x="86" y="1996"/>
                        </a:lnTo>
                        <a:lnTo>
                          <a:pt x="87" y="1987"/>
                        </a:lnTo>
                        <a:lnTo>
                          <a:pt x="87" y="1973"/>
                        </a:lnTo>
                        <a:lnTo>
                          <a:pt x="89" y="1983"/>
                        </a:lnTo>
                        <a:lnTo>
                          <a:pt x="89" y="1984"/>
                        </a:lnTo>
                        <a:lnTo>
                          <a:pt x="90" y="1987"/>
                        </a:lnTo>
                        <a:lnTo>
                          <a:pt x="92" y="1982"/>
                        </a:lnTo>
                        <a:lnTo>
                          <a:pt x="93" y="1967"/>
                        </a:lnTo>
                        <a:lnTo>
                          <a:pt x="93" y="1969"/>
                        </a:lnTo>
                        <a:lnTo>
                          <a:pt x="94" y="1957"/>
                        </a:lnTo>
                        <a:lnTo>
                          <a:pt x="95" y="1957"/>
                        </a:lnTo>
                        <a:lnTo>
                          <a:pt x="96" y="1968"/>
                        </a:lnTo>
                        <a:lnTo>
                          <a:pt x="96" y="1985"/>
                        </a:lnTo>
                        <a:lnTo>
                          <a:pt x="98" y="2011"/>
                        </a:lnTo>
                        <a:lnTo>
                          <a:pt x="99" y="1962"/>
                        </a:lnTo>
                        <a:lnTo>
                          <a:pt x="100" y="1936"/>
                        </a:lnTo>
                        <a:lnTo>
                          <a:pt x="100" y="1942"/>
                        </a:lnTo>
                        <a:lnTo>
                          <a:pt x="102" y="1955"/>
                        </a:lnTo>
                        <a:lnTo>
                          <a:pt x="103" y="1950"/>
                        </a:lnTo>
                        <a:lnTo>
                          <a:pt x="103" y="1969"/>
                        </a:lnTo>
                        <a:lnTo>
                          <a:pt x="104" y="1999"/>
                        </a:lnTo>
                        <a:lnTo>
                          <a:pt x="106" y="2000"/>
                        </a:lnTo>
                        <a:lnTo>
                          <a:pt x="107" y="2000"/>
                        </a:lnTo>
                        <a:lnTo>
                          <a:pt x="108" y="1990"/>
                        </a:lnTo>
                        <a:lnTo>
                          <a:pt x="109" y="1982"/>
                        </a:lnTo>
                        <a:lnTo>
                          <a:pt x="109" y="1977"/>
                        </a:lnTo>
                        <a:lnTo>
                          <a:pt x="111" y="1966"/>
                        </a:lnTo>
                        <a:lnTo>
                          <a:pt x="111" y="1962"/>
                        </a:lnTo>
                        <a:lnTo>
                          <a:pt x="112" y="1973"/>
                        </a:lnTo>
                        <a:lnTo>
                          <a:pt x="113" y="2010"/>
                        </a:lnTo>
                        <a:lnTo>
                          <a:pt x="115" y="2006"/>
                        </a:lnTo>
                        <a:lnTo>
                          <a:pt x="116" y="1990"/>
                        </a:lnTo>
                        <a:lnTo>
                          <a:pt x="117" y="1997"/>
                        </a:lnTo>
                        <a:lnTo>
                          <a:pt x="118" y="2008"/>
                        </a:lnTo>
                        <a:lnTo>
                          <a:pt x="119" y="2011"/>
                        </a:lnTo>
                        <a:lnTo>
                          <a:pt x="121" y="1998"/>
                        </a:lnTo>
                        <a:lnTo>
                          <a:pt x="122" y="1997"/>
                        </a:lnTo>
                        <a:lnTo>
                          <a:pt x="123" y="2003"/>
                        </a:lnTo>
                        <a:lnTo>
                          <a:pt x="124" y="2004"/>
                        </a:lnTo>
                        <a:lnTo>
                          <a:pt x="125" y="1994"/>
                        </a:lnTo>
                        <a:lnTo>
                          <a:pt x="126" y="1985"/>
                        </a:lnTo>
                        <a:lnTo>
                          <a:pt x="128" y="1995"/>
                        </a:lnTo>
                        <a:lnTo>
                          <a:pt x="129" y="1971"/>
                        </a:lnTo>
                        <a:lnTo>
                          <a:pt x="129" y="1969"/>
                        </a:lnTo>
                        <a:lnTo>
                          <a:pt x="130" y="1985"/>
                        </a:lnTo>
                        <a:lnTo>
                          <a:pt x="131" y="2009"/>
                        </a:lnTo>
                        <a:lnTo>
                          <a:pt x="133" y="1974"/>
                        </a:lnTo>
                        <a:lnTo>
                          <a:pt x="134" y="1826"/>
                        </a:lnTo>
                        <a:lnTo>
                          <a:pt x="135" y="1631"/>
                        </a:lnTo>
                        <a:lnTo>
                          <a:pt x="136" y="1433"/>
                        </a:lnTo>
                        <a:lnTo>
                          <a:pt x="137" y="1388"/>
                        </a:lnTo>
                        <a:lnTo>
                          <a:pt x="137" y="1442"/>
                        </a:lnTo>
                        <a:lnTo>
                          <a:pt x="138" y="1667"/>
                        </a:lnTo>
                        <a:lnTo>
                          <a:pt x="139" y="1814"/>
                        </a:lnTo>
                        <a:lnTo>
                          <a:pt x="141" y="1834"/>
                        </a:lnTo>
                        <a:lnTo>
                          <a:pt x="142" y="1562"/>
                        </a:lnTo>
                        <a:lnTo>
                          <a:pt x="142" y="963"/>
                        </a:lnTo>
                        <a:lnTo>
                          <a:pt x="144" y="112"/>
                        </a:lnTo>
                        <a:lnTo>
                          <a:pt x="144" y="0"/>
                        </a:lnTo>
                        <a:lnTo>
                          <a:pt x="144" y="376"/>
                        </a:lnTo>
                        <a:lnTo>
                          <a:pt x="145" y="1094"/>
                        </a:lnTo>
                        <a:lnTo>
                          <a:pt x="147" y="1499"/>
                        </a:lnTo>
                        <a:lnTo>
                          <a:pt x="147" y="1658"/>
                        </a:lnTo>
                        <a:lnTo>
                          <a:pt x="148" y="1774"/>
                        </a:lnTo>
                        <a:lnTo>
                          <a:pt x="150" y="1883"/>
                        </a:lnTo>
                        <a:lnTo>
                          <a:pt x="150" y="1981"/>
                        </a:lnTo>
                        <a:lnTo>
                          <a:pt x="151" y="2035"/>
                        </a:lnTo>
                        <a:lnTo>
                          <a:pt x="153" y="2042"/>
                        </a:lnTo>
                        <a:lnTo>
                          <a:pt x="154" y="2006"/>
                        </a:lnTo>
                        <a:lnTo>
                          <a:pt x="155" y="1996"/>
                        </a:lnTo>
                        <a:lnTo>
                          <a:pt x="156" y="2009"/>
                        </a:lnTo>
                        <a:lnTo>
                          <a:pt x="157" y="2026"/>
                        </a:lnTo>
                        <a:lnTo>
                          <a:pt x="159" y="2011"/>
                        </a:lnTo>
                        <a:lnTo>
                          <a:pt x="160" y="1981"/>
                        </a:lnTo>
                        <a:lnTo>
                          <a:pt x="160" y="1980"/>
                        </a:lnTo>
                        <a:lnTo>
                          <a:pt x="162" y="2005"/>
                        </a:lnTo>
                        <a:lnTo>
                          <a:pt x="162" y="1978"/>
                        </a:lnTo>
                        <a:lnTo>
                          <a:pt x="163" y="1986"/>
                        </a:lnTo>
                        <a:lnTo>
                          <a:pt x="164" y="2001"/>
                        </a:lnTo>
                        <a:lnTo>
                          <a:pt x="165" y="2005"/>
                        </a:lnTo>
                        <a:lnTo>
                          <a:pt x="166" y="2004"/>
                        </a:lnTo>
                        <a:lnTo>
                          <a:pt x="167" y="2009"/>
                        </a:lnTo>
                        <a:lnTo>
                          <a:pt x="168" y="2011"/>
                        </a:lnTo>
                        <a:lnTo>
                          <a:pt x="169" y="2009"/>
                        </a:lnTo>
                        <a:lnTo>
                          <a:pt x="170" y="2001"/>
                        </a:lnTo>
                        <a:lnTo>
                          <a:pt x="170" y="2006"/>
                        </a:lnTo>
                        <a:lnTo>
                          <a:pt x="172" y="2004"/>
                        </a:lnTo>
                        <a:lnTo>
                          <a:pt x="173" y="2011"/>
                        </a:lnTo>
                        <a:lnTo>
                          <a:pt x="174" y="2002"/>
                        </a:lnTo>
                        <a:lnTo>
                          <a:pt x="175" y="1997"/>
                        </a:lnTo>
                        <a:lnTo>
                          <a:pt x="177" y="1970"/>
                        </a:lnTo>
                        <a:lnTo>
                          <a:pt x="178" y="1960"/>
                        </a:lnTo>
                        <a:lnTo>
                          <a:pt x="178" y="1974"/>
                        </a:lnTo>
                        <a:lnTo>
                          <a:pt x="179" y="1979"/>
                        </a:lnTo>
                        <a:lnTo>
                          <a:pt x="180" y="1971"/>
                        </a:lnTo>
                        <a:lnTo>
                          <a:pt x="182" y="1927"/>
                        </a:lnTo>
                        <a:lnTo>
                          <a:pt x="182" y="1936"/>
                        </a:lnTo>
                        <a:lnTo>
                          <a:pt x="183" y="1937"/>
                        </a:lnTo>
                        <a:lnTo>
                          <a:pt x="184" y="1959"/>
                        </a:lnTo>
                        <a:lnTo>
                          <a:pt x="185" y="1966"/>
                        </a:lnTo>
                        <a:lnTo>
                          <a:pt x="186" y="1972"/>
                        </a:lnTo>
                        <a:lnTo>
                          <a:pt x="188" y="1872"/>
                        </a:lnTo>
                        <a:lnTo>
                          <a:pt x="189" y="1723"/>
                        </a:lnTo>
                        <a:lnTo>
                          <a:pt x="190" y="1639"/>
                        </a:lnTo>
                        <a:lnTo>
                          <a:pt x="190" y="1553"/>
                        </a:lnTo>
                        <a:lnTo>
                          <a:pt x="190" y="1567"/>
                        </a:lnTo>
                        <a:lnTo>
                          <a:pt x="192" y="1603"/>
                        </a:lnTo>
                        <a:lnTo>
                          <a:pt x="193" y="1706"/>
                        </a:lnTo>
                        <a:lnTo>
                          <a:pt x="193" y="1804"/>
                        </a:lnTo>
                        <a:lnTo>
                          <a:pt x="194" y="1902"/>
                        </a:lnTo>
                        <a:lnTo>
                          <a:pt x="196" y="1796"/>
                        </a:lnTo>
                        <a:lnTo>
                          <a:pt x="197" y="1247"/>
                        </a:lnTo>
                        <a:lnTo>
                          <a:pt x="198" y="823"/>
                        </a:lnTo>
                        <a:lnTo>
                          <a:pt x="198" y="788"/>
                        </a:lnTo>
                        <a:lnTo>
                          <a:pt x="199" y="978"/>
                        </a:lnTo>
                        <a:lnTo>
                          <a:pt x="200" y="1389"/>
                        </a:lnTo>
                        <a:lnTo>
                          <a:pt x="201" y="1688"/>
                        </a:lnTo>
                        <a:lnTo>
                          <a:pt x="202" y="1872"/>
                        </a:lnTo>
                        <a:lnTo>
                          <a:pt x="203" y="1974"/>
                        </a:lnTo>
                        <a:lnTo>
                          <a:pt x="204" y="1985"/>
                        </a:lnTo>
                        <a:lnTo>
                          <a:pt x="205" y="1997"/>
                        </a:lnTo>
                        <a:lnTo>
                          <a:pt x="206" y="2002"/>
                        </a:lnTo>
                        <a:lnTo>
                          <a:pt x="207" y="2018"/>
                        </a:lnTo>
                        <a:lnTo>
                          <a:pt x="208" y="2037"/>
                        </a:lnTo>
                        <a:lnTo>
                          <a:pt x="210" y="2039"/>
                        </a:lnTo>
                        <a:lnTo>
                          <a:pt x="211" y="2033"/>
                        </a:lnTo>
                        <a:lnTo>
                          <a:pt x="212" y="2024"/>
                        </a:lnTo>
                        <a:lnTo>
                          <a:pt x="213" y="2016"/>
                        </a:lnTo>
                        <a:lnTo>
                          <a:pt x="213" y="2004"/>
                        </a:lnTo>
                        <a:lnTo>
                          <a:pt x="215" y="1987"/>
                        </a:lnTo>
                        <a:lnTo>
                          <a:pt x="215" y="1983"/>
                        </a:lnTo>
                        <a:lnTo>
                          <a:pt x="216" y="1975"/>
                        </a:lnTo>
                        <a:lnTo>
                          <a:pt x="217" y="1973"/>
                        </a:lnTo>
                        <a:lnTo>
                          <a:pt x="218" y="1977"/>
                        </a:lnTo>
                        <a:lnTo>
                          <a:pt x="218" y="1993"/>
                        </a:lnTo>
                        <a:lnTo>
                          <a:pt x="219" y="2004"/>
                        </a:lnTo>
                        <a:lnTo>
                          <a:pt x="220" y="2015"/>
                        </a:lnTo>
                        <a:lnTo>
                          <a:pt x="221" y="2021"/>
                        </a:lnTo>
                        <a:lnTo>
                          <a:pt x="222" y="2020"/>
                        </a:lnTo>
                        <a:lnTo>
                          <a:pt x="224" y="2023"/>
                        </a:lnTo>
                        <a:lnTo>
                          <a:pt x="225" y="2022"/>
                        </a:lnTo>
                        <a:lnTo>
                          <a:pt x="226" y="2015"/>
                        </a:lnTo>
                        <a:lnTo>
                          <a:pt x="227" y="2005"/>
                        </a:lnTo>
                        <a:lnTo>
                          <a:pt x="228" y="1991"/>
                        </a:lnTo>
                        <a:lnTo>
                          <a:pt x="229" y="1970"/>
                        </a:lnTo>
                        <a:lnTo>
                          <a:pt x="230" y="1963"/>
                        </a:lnTo>
                        <a:lnTo>
                          <a:pt x="231" y="1960"/>
                        </a:lnTo>
                        <a:lnTo>
                          <a:pt x="232" y="1957"/>
                        </a:lnTo>
                        <a:lnTo>
                          <a:pt x="233" y="1953"/>
                        </a:lnTo>
                        <a:lnTo>
                          <a:pt x="233" y="1956"/>
                        </a:lnTo>
                        <a:lnTo>
                          <a:pt x="234" y="1951"/>
                        </a:lnTo>
                        <a:lnTo>
                          <a:pt x="236" y="1960"/>
                        </a:lnTo>
                        <a:lnTo>
                          <a:pt x="236" y="1951"/>
                        </a:lnTo>
                        <a:lnTo>
                          <a:pt x="237" y="1950"/>
                        </a:lnTo>
                        <a:lnTo>
                          <a:pt x="238" y="1966"/>
                        </a:lnTo>
                        <a:lnTo>
                          <a:pt x="239" y="1975"/>
                        </a:lnTo>
                        <a:lnTo>
                          <a:pt x="241" y="1962"/>
                        </a:lnTo>
                        <a:lnTo>
                          <a:pt x="241" y="1960"/>
                        </a:lnTo>
                        <a:lnTo>
                          <a:pt x="241" y="1970"/>
                        </a:lnTo>
                        <a:lnTo>
                          <a:pt x="243" y="1964"/>
                        </a:lnTo>
                        <a:lnTo>
                          <a:pt x="244" y="1958"/>
                        </a:lnTo>
                        <a:lnTo>
                          <a:pt x="245" y="1948"/>
                        </a:lnTo>
                        <a:lnTo>
                          <a:pt x="246" y="1945"/>
                        </a:lnTo>
                        <a:lnTo>
                          <a:pt x="246" y="1957"/>
                        </a:lnTo>
                        <a:lnTo>
                          <a:pt x="248" y="1973"/>
                        </a:lnTo>
                        <a:lnTo>
                          <a:pt x="249" y="1959"/>
                        </a:lnTo>
                        <a:lnTo>
                          <a:pt x="250" y="1951"/>
                        </a:lnTo>
                        <a:lnTo>
                          <a:pt x="251" y="1945"/>
                        </a:lnTo>
                        <a:lnTo>
                          <a:pt x="252" y="1938"/>
                        </a:lnTo>
                        <a:lnTo>
                          <a:pt x="253" y="1929"/>
                        </a:lnTo>
                        <a:lnTo>
                          <a:pt x="254" y="1908"/>
                        </a:lnTo>
                        <a:lnTo>
                          <a:pt x="254" y="1919"/>
                        </a:lnTo>
                        <a:lnTo>
                          <a:pt x="255" y="1974"/>
                        </a:lnTo>
                        <a:lnTo>
                          <a:pt x="256" y="1999"/>
                        </a:lnTo>
                        <a:lnTo>
                          <a:pt x="258" y="1977"/>
                        </a:lnTo>
                        <a:lnTo>
                          <a:pt x="259" y="1989"/>
                        </a:lnTo>
                        <a:lnTo>
                          <a:pt x="261" y="1992"/>
                        </a:lnTo>
                        <a:lnTo>
                          <a:pt x="261" y="1987"/>
                        </a:lnTo>
                        <a:lnTo>
                          <a:pt x="262" y="1997"/>
                        </a:lnTo>
                        <a:lnTo>
                          <a:pt x="264" y="2002"/>
                        </a:lnTo>
                        <a:lnTo>
                          <a:pt x="264" y="2003"/>
                        </a:lnTo>
                        <a:lnTo>
                          <a:pt x="264" y="2008"/>
                        </a:lnTo>
                        <a:lnTo>
                          <a:pt x="266" y="2012"/>
                        </a:lnTo>
                        <a:lnTo>
                          <a:pt x="267" y="2007"/>
                        </a:lnTo>
                        <a:lnTo>
                          <a:pt x="268" y="2010"/>
                        </a:lnTo>
                        <a:lnTo>
                          <a:pt x="269" y="2008"/>
                        </a:lnTo>
                        <a:lnTo>
                          <a:pt x="271" y="2005"/>
                        </a:lnTo>
                        <a:lnTo>
                          <a:pt x="272" y="2001"/>
                        </a:lnTo>
                        <a:lnTo>
                          <a:pt x="273" y="1999"/>
                        </a:lnTo>
                        <a:lnTo>
                          <a:pt x="273" y="2002"/>
                        </a:lnTo>
                        <a:lnTo>
                          <a:pt x="275" y="1997"/>
                        </a:lnTo>
                        <a:lnTo>
                          <a:pt x="275" y="1999"/>
                        </a:lnTo>
                        <a:lnTo>
                          <a:pt x="277" y="1998"/>
                        </a:lnTo>
                        <a:lnTo>
                          <a:pt x="277" y="1999"/>
                        </a:lnTo>
                        <a:lnTo>
                          <a:pt x="278" y="2000"/>
                        </a:lnTo>
                        <a:lnTo>
                          <a:pt x="280" y="1997"/>
                        </a:lnTo>
                        <a:lnTo>
                          <a:pt x="280" y="1995"/>
                        </a:lnTo>
                        <a:lnTo>
                          <a:pt x="281" y="1996"/>
                        </a:lnTo>
                        <a:lnTo>
                          <a:pt x="282" y="1996"/>
                        </a:lnTo>
                        <a:lnTo>
                          <a:pt x="283" y="1990"/>
                        </a:lnTo>
                        <a:lnTo>
                          <a:pt x="284" y="1992"/>
                        </a:lnTo>
                        <a:lnTo>
                          <a:pt x="285" y="1979"/>
                        </a:lnTo>
                        <a:lnTo>
                          <a:pt x="286" y="1986"/>
                        </a:lnTo>
                        <a:lnTo>
                          <a:pt x="287" y="1997"/>
                        </a:lnTo>
                        <a:lnTo>
                          <a:pt x="288" y="1995"/>
                        </a:lnTo>
                        <a:lnTo>
                          <a:pt x="290" y="2004"/>
                        </a:lnTo>
                        <a:lnTo>
                          <a:pt x="291" y="2003"/>
                        </a:lnTo>
                        <a:lnTo>
                          <a:pt x="291" y="2006"/>
                        </a:lnTo>
                        <a:lnTo>
                          <a:pt x="292" y="2010"/>
                        </a:lnTo>
                        <a:lnTo>
                          <a:pt x="294" y="2009"/>
                        </a:lnTo>
                        <a:lnTo>
                          <a:pt x="295" y="2004"/>
                        </a:lnTo>
                        <a:lnTo>
                          <a:pt x="296" y="2001"/>
                        </a:lnTo>
                        <a:lnTo>
                          <a:pt x="297" y="1997"/>
                        </a:lnTo>
                        <a:lnTo>
                          <a:pt x="298" y="1995"/>
                        </a:lnTo>
                        <a:lnTo>
                          <a:pt x="299" y="1990"/>
                        </a:lnTo>
                        <a:lnTo>
                          <a:pt x="299" y="1993"/>
                        </a:lnTo>
                        <a:lnTo>
                          <a:pt x="301" y="2005"/>
                        </a:lnTo>
                        <a:lnTo>
                          <a:pt x="302" y="1985"/>
                        </a:lnTo>
                        <a:lnTo>
                          <a:pt x="302" y="1987"/>
                        </a:lnTo>
                        <a:lnTo>
                          <a:pt x="303" y="2004"/>
                        </a:lnTo>
                        <a:lnTo>
                          <a:pt x="305" y="1996"/>
                        </a:lnTo>
                        <a:lnTo>
                          <a:pt x="306" y="1985"/>
                        </a:lnTo>
                        <a:lnTo>
                          <a:pt x="307" y="1985"/>
                        </a:lnTo>
                        <a:lnTo>
                          <a:pt x="308" y="1992"/>
                        </a:lnTo>
                        <a:lnTo>
                          <a:pt x="309" y="2001"/>
                        </a:lnTo>
                        <a:lnTo>
                          <a:pt x="310" y="2007"/>
                        </a:lnTo>
                        <a:lnTo>
                          <a:pt x="311" y="2000"/>
                        </a:lnTo>
                        <a:lnTo>
                          <a:pt x="313" y="1990"/>
                        </a:lnTo>
                        <a:lnTo>
                          <a:pt x="314" y="1998"/>
                        </a:lnTo>
                        <a:lnTo>
                          <a:pt x="315" y="2004"/>
                        </a:lnTo>
                        <a:lnTo>
                          <a:pt x="316" y="2002"/>
                        </a:lnTo>
                        <a:lnTo>
                          <a:pt x="317" y="2000"/>
                        </a:lnTo>
                        <a:lnTo>
                          <a:pt x="317" y="2001"/>
                        </a:lnTo>
                        <a:lnTo>
                          <a:pt x="318" y="2003"/>
                        </a:lnTo>
                        <a:lnTo>
                          <a:pt x="319" y="2009"/>
                        </a:lnTo>
                        <a:lnTo>
                          <a:pt x="321" y="2010"/>
                        </a:lnTo>
                        <a:lnTo>
                          <a:pt x="322" y="1996"/>
                        </a:lnTo>
                        <a:lnTo>
                          <a:pt x="323" y="1982"/>
                        </a:lnTo>
                        <a:lnTo>
                          <a:pt x="323" y="1984"/>
                        </a:lnTo>
                        <a:lnTo>
                          <a:pt x="324" y="1999"/>
                        </a:lnTo>
                        <a:lnTo>
                          <a:pt x="326" y="2008"/>
                        </a:lnTo>
                        <a:lnTo>
                          <a:pt x="327" y="2005"/>
                        </a:lnTo>
                        <a:lnTo>
                          <a:pt x="328" y="2001"/>
                        </a:lnTo>
                        <a:lnTo>
                          <a:pt x="328" y="2002"/>
                        </a:lnTo>
                        <a:lnTo>
                          <a:pt x="329" y="2015"/>
                        </a:lnTo>
                        <a:lnTo>
                          <a:pt x="331" y="2003"/>
                        </a:lnTo>
                        <a:lnTo>
                          <a:pt x="332" y="1959"/>
                        </a:lnTo>
                        <a:lnTo>
                          <a:pt x="332" y="1955"/>
                        </a:lnTo>
                        <a:lnTo>
                          <a:pt x="333" y="1956"/>
                        </a:lnTo>
                        <a:lnTo>
                          <a:pt x="334" y="1962"/>
                        </a:lnTo>
                        <a:lnTo>
                          <a:pt x="335" y="1972"/>
                        </a:lnTo>
                        <a:lnTo>
                          <a:pt x="336" y="2002"/>
                        </a:lnTo>
                        <a:lnTo>
                          <a:pt x="336" y="2024"/>
                        </a:lnTo>
                        <a:lnTo>
                          <a:pt x="338" y="2017"/>
                        </a:lnTo>
                        <a:lnTo>
                          <a:pt x="339" y="1983"/>
                        </a:lnTo>
                        <a:lnTo>
                          <a:pt x="340" y="1963"/>
                        </a:lnTo>
                        <a:lnTo>
                          <a:pt x="341" y="1824"/>
                        </a:lnTo>
                        <a:lnTo>
                          <a:pt x="342" y="1749"/>
                        </a:lnTo>
                        <a:lnTo>
                          <a:pt x="343" y="1794"/>
                        </a:lnTo>
                        <a:lnTo>
                          <a:pt x="344" y="1866"/>
                        </a:lnTo>
                        <a:lnTo>
                          <a:pt x="345" y="1967"/>
                        </a:lnTo>
                        <a:lnTo>
                          <a:pt x="347" y="1995"/>
                        </a:lnTo>
                        <a:lnTo>
                          <a:pt x="348" y="1930"/>
                        </a:lnTo>
                        <a:lnTo>
                          <a:pt x="349" y="1699"/>
                        </a:lnTo>
                        <a:lnTo>
                          <a:pt x="350" y="1345"/>
                        </a:lnTo>
                        <a:lnTo>
                          <a:pt x="351" y="1249"/>
                        </a:lnTo>
                        <a:lnTo>
                          <a:pt x="351" y="1269"/>
                        </a:lnTo>
                        <a:lnTo>
                          <a:pt x="352" y="1460"/>
                        </a:lnTo>
                        <a:lnTo>
                          <a:pt x="353" y="1762"/>
                        </a:lnTo>
                        <a:lnTo>
                          <a:pt x="354" y="1919"/>
                        </a:lnTo>
                        <a:lnTo>
                          <a:pt x="355" y="1970"/>
                        </a:lnTo>
                        <a:lnTo>
                          <a:pt x="356" y="1985"/>
                        </a:lnTo>
                        <a:lnTo>
                          <a:pt x="357" y="1987"/>
                        </a:lnTo>
                        <a:lnTo>
                          <a:pt x="359" y="1991"/>
                        </a:lnTo>
                        <a:lnTo>
                          <a:pt x="359" y="1989"/>
                        </a:lnTo>
                        <a:lnTo>
                          <a:pt x="359" y="1995"/>
                        </a:lnTo>
                        <a:lnTo>
                          <a:pt x="361" y="2003"/>
                        </a:lnTo>
                        <a:lnTo>
                          <a:pt x="361" y="2015"/>
                        </a:lnTo>
                        <a:lnTo>
                          <a:pt x="362" y="2026"/>
                        </a:lnTo>
                        <a:lnTo>
                          <a:pt x="364" y="2031"/>
                        </a:lnTo>
                        <a:lnTo>
                          <a:pt x="365" y="2028"/>
                        </a:lnTo>
                        <a:lnTo>
                          <a:pt x="366" y="2019"/>
                        </a:lnTo>
                        <a:lnTo>
                          <a:pt x="367" y="2010"/>
                        </a:lnTo>
                        <a:lnTo>
                          <a:pt x="367" y="2006"/>
                        </a:lnTo>
                        <a:lnTo>
                          <a:pt x="369" y="2005"/>
                        </a:lnTo>
                        <a:lnTo>
                          <a:pt x="369" y="2001"/>
                        </a:lnTo>
                        <a:lnTo>
                          <a:pt x="370" y="2003"/>
                        </a:lnTo>
                        <a:lnTo>
                          <a:pt x="372" y="2013"/>
                        </a:lnTo>
                        <a:lnTo>
                          <a:pt x="372" y="2010"/>
                        </a:lnTo>
                        <a:lnTo>
                          <a:pt x="373" y="2013"/>
                        </a:lnTo>
                        <a:lnTo>
                          <a:pt x="375" y="2013"/>
                        </a:lnTo>
                        <a:lnTo>
                          <a:pt x="376" y="2014"/>
                        </a:lnTo>
                        <a:lnTo>
                          <a:pt x="377" y="2015"/>
                        </a:lnTo>
                        <a:lnTo>
                          <a:pt x="378" y="2018"/>
                        </a:lnTo>
                        <a:lnTo>
                          <a:pt x="379" y="2014"/>
                        </a:lnTo>
                        <a:lnTo>
                          <a:pt x="381" y="2004"/>
                        </a:lnTo>
                        <a:lnTo>
                          <a:pt x="382" y="2000"/>
                        </a:lnTo>
                        <a:lnTo>
                          <a:pt x="384" y="1998"/>
                        </a:lnTo>
                        <a:lnTo>
                          <a:pt x="384" y="1980"/>
                        </a:lnTo>
                        <a:lnTo>
                          <a:pt x="385" y="1971"/>
                        </a:lnTo>
                        <a:lnTo>
                          <a:pt x="385" y="1972"/>
                        </a:lnTo>
                        <a:lnTo>
                          <a:pt x="387" y="1972"/>
                        </a:lnTo>
                        <a:lnTo>
                          <a:pt x="387" y="1974"/>
                        </a:lnTo>
                        <a:lnTo>
                          <a:pt x="389" y="1956"/>
                        </a:lnTo>
                        <a:lnTo>
                          <a:pt x="390" y="1932"/>
                        </a:lnTo>
                        <a:lnTo>
                          <a:pt x="390" y="1931"/>
                        </a:lnTo>
                        <a:lnTo>
                          <a:pt x="391" y="1938"/>
                        </a:lnTo>
                        <a:lnTo>
                          <a:pt x="392" y="1969"/>
                        </a:lnTo>
                        <a:lnTo>
                          <a:pt x="394" y="1982"/>
                        </a:lnTo>
                        <a:lnTo>
                          <a:pt x="395" y="1971"/>
                        </a:lnTo>
                        <a:lnTo>
                          <a:pt x="395" y="1963"/>
                        </a:lnTo>
                        <a:lnTo>
                          <a:pt x="396" y="1970"/>
                        </a:lnTo>
                        <a:lnTo>
                          <a:pt x="397" y="1977"/>
                        </a:lnTo>
                        <a:lnTo>
                          <a:pt x="399" y="1980"/>
                        </a:lnTo>
                        <a:lnTo>
                          <a:pt x="399" y="1955"/>
                        </a:lnTo>
                        <a:lnTo>
                          <a:pt x="400" y="1967"/>
                        </a:lnTo>
                        <a:lnTo>
                          <a:pt x="401" y="1961"/>
                        </a:lnTo>
                        <a:lnTo>
                          <a:pt x="402" y="1963"/>
                        </a:lnTo>
                        <a:lnTo>
                          <a:pt x="403" y="1992"/>
                        </a:lnTo>
                        <a:lnTo>
                          <a:pt x="405" y="1947"/>
                        </a:lnTo>
                        <a:lnTo>
                          <a:pt x="405" y="1884"/>
                        </a:lnTo>
                        <a:lnTo>
                          <a:pt x="406" y="1882"/>
                        </a:lnTo>
                        <a:lnTo>
                          <a:pt x="407" y="1924"/>
                        </a:lnTo>
                        <a:lnTo>
                          <a:pt x="407" y="1982"/>
                        </a:lnTo>
                        <a:lnTo>
                          <a:pt x="410" y="1974"/>
                        </a:lnTo>
                        <a:lnTo>
                          <a:pt x="410" y="1970"/>
                        </a:lnTo>
                        <a:lnTo>
                          <a:pt x="410" y="1987"/>
                        </a:lnTo>
                        <a:lnTo>
                          <a:pt x="411" y="2012"/>
                        </a:lnTo>
                        <a:lnTo>
                          <a:pt x="413" y="2008"/>
                        </a:lnTo>
                        <a:lnTo>
                          <a:pt x="414" y="2002"/>
                        </a:lnTo>
                        <a:lnTo>
                          <a:pt x="415" y="1990"/>
                        </a:lnTo>
                        <a:lnTo>
                          <a:pt x="415" y="1989"/>
                        </a:lnTo>
                        <a:lnTo>
                          <a:pt x="416" y="1996"/>
                        </a:lnTo>
                        <a:lnTo>
                          <a:pt x="418" y="2000"/>
                        </a:lnTo>
                        <a:lnTo>
                          <a:pt x="419" y="1995"/>
                        </a:lnTo>
                        <a:lnTo>
                          <a:pt x="420" y="1994"/>
                        </a:lnTo>
                        <a:lnTo>
                          <a:pt x="420" y="1991"/>
                        </a:lnTo>
                        <a:lnTo>
                          <a:pt x="421" y="1998"/>
                        </a:lnTo>
                        <a:lnTo>
                          <a:pt x="423" y="1990"/>
                        </a:lnTo>
                        <a:lnTo>
                          <a:pt x="423" y="1991"/>
                        </a:lnTo>
                        <a:lnTo>
                          <a:pt x="424" y="2001"/>
                        </a:lnTo>
                        <a:lnTo>
                          <a:pt x="425" y="2001"/>
                        </a:lnTo>
                        <a:lnTo>
                          <a:pt x="426" y="2000"/>
                        </a:lnTo>
                        <a:lnTo>
                          <a:pt x="427" y="2001"/>
                        </a:lnTo>
                        <a:lnTo>
                          <a:pt x="428" y="1997"/>
                        </a:lnTo>
                        <a:lnTo>
                          <a:pt x="429" y="2000"/>
                        </a:lnTo>
                        <a:lnTo>
                          <a:pt x="430" y="2002"/>
                        </a:lnTo>
                        <a:lnTo>
                          <a:pt x="431" y="2002"/>
                        </a:lnTo>
                        <a:lnTo>
                          <a:pt x="433" y="2007"/>
                        </a:lnTo>
                        <a:lnTo>
                          <a:pt x="434" y="1993"/>
                        </a:lnTo>
                        <a:lnTo>
                          <a:pt x="434" y="1995"/>
                        </a:lnTo>
                        <a:lnTo>
                          <a:pt x="436" y="2000"/>
                        </a:lnTo>
                        <a:lnTo>
                          <a:pt x="437" y="1994"/>
                        </a:lnTo>
                        <a:lnTo>
                          <a:pt x="437" y="1993"/>
                        </a:lnTo>
                        <a:lnTo>
                          <a:pt x="438" y="1997"/>
                        </a:lnTo>
                        <a:lnTo>
                          <a:pt x="440" y="1996"/>
                        </a:lnTo>
                        <a:lnTo>
                          <a:pt x="440" y="1983"/>
                        </a:lnTo>
                        <a:lnTo>
                          <a:pt x="442" y="1986"/>
                        </a:lnTo>
                        <a:lnTo>
                          <a:pt x="442" y="1992"/>
                        </a:lnTo>
                        <a:lnTo>
                          <a:pt x="443" y="2001"/>
                        </a:lnTo>
                        <a:lnTo>
                          <a:pt x="445" y="2001"/>
                        </a:lnTo>
                        <a:lnTo>
                          <a:pt x="445" y="2002"/>
                        </a:lnTo>
                        <a:lnTo>
                          <a:pt x="446" y="2006"/>
                        </a:lnTo>
                        <a:lnTo>
                          <a:pt x="448" y="2004"/>
                        </a:lnTo>
                        <a:lnTo>
                          <a:pt x="448" y="1994"/>
                        </a:lnTo>
                        <a:lnTo>
                          <a:pt x="449" y="1982"/>
                        </a:lnTo>
                        <a:lnTo>
                          <a:pt x="451" y="1982"/>
                        </a:lnTo>
                        <a:lnTo>
                          <a:pt x="453" y="1988"/>
                        </a:lnTo>
                        <a:lnTo>
                          <a:pt x="453" y="1985"/>
                        </a:lnTo>
                        <a:lnTo>
                          <a:pt x="453" y="1995"/>
                        </a:lnTo>
                        <a:lnTo>
                          <a:pt x="456" y="1987"/>
                        </a:lnTo>
                        <a:lnTo>
                          <a:pt x="456" y="1985"/>
                        </a:lnTo>
                        <a:lnTo>
                          <a:pt x="457" y="2001"/>
                        </a:lnTo>
                        <a:lnTo>
                          <a:pt x="458" y="1990"/>
                        </a:lnTo>
                        <a:lnTo>
                          <a:pt x="458" y="1989"/>
                        </a:lnTo>
                        <a:lnTo>
                          <a:pt x="460" y="1997"/>
                        </a:lnTo>
                        <a:lnTo>
                          <a:pt x="460" y="1999"/>
                        </a:lnTo>
                        <a:lnTo>
                          <a:pt x="461" y="1995"/>
                        </a:lnTo>
                        <a:lnTo>
                          <a:pt x="463" y="1976"/>
                        </a:lnTo>
                        <a:lnTo>
                          <a:pt x="463" y="1985"/>
                        </a:lnTo>
                        <a:lnTo>
                          <a:pt x="465" y="2003"/>
                        </a:lnTo>
                        <a:lnTo>
                          <a:pt x="466" y="1975"/>
                        </a:lnTo>
                        <a:lnTo>
                          <a:pt x="466" y="1967"/>
                        </a:lnTo>
                        <a:lnTo>
                          <a:pt x="468" y="1965"/>
                        </a:lnTo>
                        <a:lnTo>
                          <a:pt x="468" y="1972"/>
                        </a:lnTo>
                        <a:lnTo>
                          <a:pt x="469" y="1983"/>
                        </a:lnTo>
                        <a:lnTo>
                          <a:pt x="471" y="1999"/>
                        </a:lnTo>
                        <a:lnTo>
                          <a:pt x="471" y="1994"/>
                        </a:lnTo>
                        <a:lnTo>
                          <a:pt x="473" y="1998"/>
                        </a:lnTo>
                        <a:lnTo>
                          <a:pt x="474" y="1998"/>
                        </a:lnTo>
                        <a:lnTo>
                          <a:pt x="474" y="1995"/>
                        </a:lnTo>
                        <a:lnTo>
                          <a:pt x="475" y="1996"/>
                        </a:lnTo>
                        <a:lnTo>
                          <a:pt x="476" y="1980"/>
                        </a:lnTo>
                        <a:lnTo>
                          <a:pt x="477" y="1971"/>
                        </a:lnTo>
                        <a:lnTo>
                          <a:pt x="478" y="1979"/>
                        </a:lnTo>
                        <a:lnTo>
                          <a:pt x="479" y="1999"/>
                        </a:lnTo>
                        <a:lnTo>
                          <a:pt x="480" y="2011"/>
                        </a:lnTo>
                        <a:lnTo>
                          <a:pt x="481" y="1988"/>
                        </a:lnTo>
                        <a:lnTo>
                          <a:pt x="482" y="1984"/>
                        </a:lnTo>
                        <a:lnTo>
                          <a:pt x="482" y="1985"/>
                        </a:lnTo>
                        <a:lnTo>
                          <a:pt x="483" y="1995"/>
                        </a:lnTo>
                        <a:lnTo>
                          <a:pt x="485" y="1988"/>
                        </a:lnTo>
                        <a:lnTo>
                          <a:pt x="485" y="1986"/>
                        </a:lnTo>
                        <a:lnTo>
                          <a:pt x="486" y="1991"/>
                        </a:lnTo>
                        <a:lnTo>
                          <a:pt x="488" y="1995"/>
                        </a:lnTo>
                        <a:lnTo>
                          <a:pt x="489" y="1990"/>
                        </a:lnTo>
                        <a:lnTo>
                          <a:pt x="491" y="1993"/>
                        </a:lnTo>
                        <a:lnTo>
                          <a:pt x="492" y="1992"/>
                        </a:lnTo>
                        <a:lnTo>
                          <a:pt x="494" y="1989"/>
                        </a:lnTo>
                        <a:lnTo>
                          <a:pt x="494" y="1992"/>
                        </a:lnTo>
                        <a:lnTo>
                          <a:pt x="496" y="1985"/>
                        </a:lnTo>
                        <a:lnTo>
                          <a:pt x="497" y="1988"/>
                        </a:lnTo>
                        <a:lnTo>
                          <a:pt x="499" y="1991"/>
                        </a:lnTo>
                        <a:lnTo>
                          <a:pt x="499" y="1990"/>
                        </a:lnTo>
                        <a:lnTo>
                          <a:pt x="499" y="1997"/>
                        </a:lnTo>
                        <a:lnTo>
                          <a:pt x="501" y="2005"/>
                        </a:lnTo>
                        <a:lnTo>
                          <a:pt x="502" y="2006"/>
                        </a:lnTo>
                        <a:lnTo>
                          <a:pt x="503" y="2007"/>
                        </a:lnTo>
                        <a:lnTo>
                          <a:pt x="504" y="2007"/>
                        </a:lnTo>
                        <a:lnTo>
                          <a:pt x="506" y="2000"/>
                        </a:lnTo>
                        <a:lnTo>
                          <a:pt x="507" y="1991"/>
                        </a:lnTo>
                        <a:lnTo>
                          <a:pt x="508" y="1972"/>
                        </a:lnTo>
                        <a:lnTo>
                          <a:pt x="508" y="1968"/>
                        </a:lnTo>
                        <a:lnTo>
                          <a:pt x="510" y="1953"/>
                        </a:lnTo>
                        <a:lnTo>
                          <a:pt x="510" y="1954"/>
                        </a:lnTo>
                        <a:lnTo>
                          <a:pt x="511" y="1971"/>
                        </a:lnTo>
                        <a:lnTo>
                          <a:pt x="513" y="1977"/>
                        </a:lnTo>
                        <a:lnTo>
                          <a:pt x="514" y="1960"/>
                        </a:lnTo>
                        <a:lnTo>
                          <a:pt x="515" y="1954"/>
                        </a:lnTo>
                        <a:lnTo>
                          <a:pt x="515" y="1956"/>
                        </a:lnTo>
                        <a:lnTo>
                          <a:pt x="516" y="1959"/>
                        </a:lnTo>
                        <a:lnTo>
                          <a:pt x="517" y="1984"/>
                        </a:lnTo>
                        <a:lnTo>
                          <a:pt x="518" y="2006"/>
                        </a:lnTo>
                        <a:lnTo>
                          <a:pt x="519" y="2022"/>
                        </a:lnTo>
                        <a:lnTo>
                          <a:pt x="520" y="2033"/>
                        </a:lnTo>
                        <a:lnTo>
                          <a:pt x="522" y="2030"/>
                        </a:lnTo>
                        <a:lnTo>
                          <a:pt x="522" y="2013"/>
                        </a:lnTo>
                        <a:lnTo>
                          <a:pt x="524" y="1937"/>
                        </a:lnTo>
                        <a:lnTo>
                          <a:pt x="524" y="1871"/>
                        </a:lnTo>
                        <a:lnTo>
                          <a:pt x="525" y="1900"/>
                        </a:lnTo>
                        <a:lnTo>
                          <a:pt x="525" y="1951"/>
                        </a:lnTo>
                        <a:lnTo>
                          <a:pt x="527" y="1988"/>
                        </a:lnTo>
                        <a:lnTo>
                          <a:pt x="528" y="2000"/>
                        </a:lnTo>
                        <a:lnTo>
                          <a:pt x="529" y="1996"/>
                        </a:lnTo>
                        <a:lnTo>
                          <a:pt x="530" y="1990"/>
                        </a:lnTo>
                        <a:lnTo>
                          <a:pt x="531" y="2003"/>
                        </a:lnTo>
                        <a:lnTo>
                          <a:pt x="531" y="2005"/>
                        </a:lnTo>
                        <a:lnTo>
                          <a:pt x="532" y="2003"/>
                        </a:lnTo>
                        <a:lnTo>
                          <a:pt x="533" y="2005"/>
                        </a:lnTo>
                        <a:lnTo>
                          <a:pt x="535" y="1998"/>
                        </a:lnTo>
                        <a:lnTo>
                          <a:pt x="537" y="1994"/>
                        </a:lnTo>
                        <a:lnTo>
                          <a:pt x="538" y="1993"/>
                        </a:lnTo>
                        <a:lnTo>
                          <a:pt x="539" y="1984"/>
                        </a:lnTo>
                        <a:lnTo>
                          <a:pt x="539" y="1980"/>
                        </a:lnTo>
                        <a:lnTo>
                          <a:pt x="540" y="1984"/>
                        </a:lnTo>
                        <a:lnTo>
                          <a:pt x="542" y="1960"/>
                        </a:lnTo>
                        <a:lnTo>
                          <a:pt x="542" y="1957"/>
                        </a:lnTo>
                        <a:lnTo>
                          <a:pt x="543" y="1969"/>
                        </a:lnTo>
                        <a:lnTo>
                          <a:pt x="544" y="1982"/>
                        </a:lnTo>
                        <a:lnTo>
                          <a:pt x="545" y="1987"/>
                        </a:lnTo>
                        <a:lnTo>
                          <a:pt x="546" y="1998"/>
                        </a:lnTo>
                        <a:lnTo>
                          <a:pt x="547" y="2006"/>
                        </a:lnTo>
                        <a:lnTo>
                          <a:pt x="548" y="2007"/>
                        </a:lnTo>
                        <a:lnTo>
                          <a:pt x="550" y="2000"/>
                        </a:lnTo>
                        <a:lnTo>
                          <a:pt x="550" y="1991"/>
                        </a:lnTo>
                        <a:lnTo>
                          <a:pt x="551" y="1985"/>
                        </a:lnTo>
                        <a:lnTo>
                          <a:pt x="552" y="1982"/>
                        </a:lnTo>
                        <a:lnTo>
                          <a:pt x="553" y="1989"/>
                        </a:lnTo>
                        <a:lnTo>
                          <a:pt x="553" y="2000"/>
                        </a:lnTo>
                        <a:lnTo>
                          <a:pt x="555" y="2002"/>
                        </a:lnTo>
                        <a:lnTo>
                          <a:pt x="556" y="1997"/>
                        </a:lnTo>
                        <a:lnTo>
                          <a:pt x="558" y="1998"/>
                        </a:lnTo>
                        <a:lnTo>
                          <a:pt x="559" y="2000"/>
                        </a:lnTo>
                        <a:lnTo>
                          <a:pt x="559" y="2001"/>
                        </a:lnTo>
                        <a:lnTo>
                          <a:pt x="560" y="2006"/>
                        </a:lnTo>
                        <a:lnTo>
                          <a:pt x="562" y="1998"/>
                        </a:lnTo>
                        <a:lnTo>
                          <a:pt x="563" y="1961"/>
                        </a:lnTo>
                        <a:lnTo>
                          <a:pt x="563" y="1957"/>
                        </a:lnTo>
                        <a:lnTo>
                          <a:pt x="564" y="1980"/>
                        </a:lnTo>
                        <a:lnTo>
                          <a:pt x="566" y="2005"/>
                        </a:lnTo>
                        <a:lnTo>
                          <a:pt x="567" y="1998"/>
                        </a:lnTo>
                        <a:lnTo>
                          <a:pt x="568" y="2000"/>
                        </a:lnTo>
                        <a:lnTo>
                          <a:pt x="569" y="2005"/>
                        </a:lnTo>
                        <a:lnTo>
                          <a:pt x="570" y="2005"/>
                        </a:lnTo>
                        <a:lnTo>
                          <a:pt x="571" y="2010"/>
                        </a:lnTo>
                        <a:lnTo>
                          <a:pt x="573" y="2007"/>
                        </a:lnTo>
                        <a:lnTo>
                          <a:pt x="573" y="1999"/>
                        </a:lnTo>
                        <a:lnTo>
                          <a:pt x="574" y="1987"/>
                        </a:lnTo>
                        <a:lnTo>
                          <a:pt x="576" y="1978"/>
                        </a:lnTo>
                        <a:lnTo>
                          <a:pt x="576" y="1970"/>
                        </a:lnTo>
                        <a:lnTo>
                          <a:pt x="577" y="1955"/>
                        </a:lnTo>
                        <a:lnTo>
                          <a:pt x="578" y="1958"/>
                        </a:lnTo>
                        <a:lnTo>
                          <a:pt x="578" y="1963"/>
                        </a:lnTo>
                        <a:lnTo>
                          <a:pt x="579" y="1980"/>
                        </a:lnTo>
                        <a:lnTo>
                          <a:pt x="580" y="1992"/>
                        </a:lnTo>
                        <a:lnTo>
                          <a:pt x="581" y="2003"/>
                        </a:lnTo>
                        <a:lnTo>
                          <a:pt x="583" y="1996"/>
                        </a:lnTo>
                        <a:lnTo>
                          <a:pt x="584" y="1979"/>
                        </a:lnTo>
                        <a:lnTo>
                          <a:pt x="585" y="1948"/>
                        </a:lnTo>
                        <a:lnTo>
                          <a:pt x="585" y="1949"/>
                        </a:lnTo>
                        <a:lnTo>
                          <a:pt x="586" y="1950"/>
                        </a:lnTo>
                        <a:lnTo>
                          <a:pt x="587" y="1965"/>
                        </a:lnTo>
                        <a:lnTo>
                          <a:pt x="588" y="1975"/>
                        </a:lnTo>
                        <a:lnTo>
                          <a:pt x="589" y="1980"/>
                        </a:lnTo>
                        <a:lnTo>
                          <a:pt x="590" y="1986"/>
                        </a:lnTo>
                        <a:lnTo>
                          <a:pt x="591" y="1995"/>
                        </a:lnTo>
                        <a:lnTo>
                          <a:pt x="592" y="2000"/>
                        </a:lnTo>
                        <a:lnTo>
                          <a:pt x="593" y="2003"/>
                        </a:lnTo>
                        <a:lnTo>
                          <a:pt x="594" y="2005"/>
                        </a:lnTo>
                        <a:lnTo>
                          <a:pt x="595" y="2008"/>
                        </a:lnTo>
                        <a:lnTo>
                          <a:pt x="596" y="2009"/>
                        </a:lnTo>
                        <a:lnTo>
                          <a:pt x="597" y="1981"/>
                        </a:lnTo>
                        <a:lnTo>
                          <a:pt x="599" y="1976"/>
                        </a:lnTo>
                        <a:lnTo>
                          <a:pt x="599" y="1977"/>
                        </a:lnTo>
                        <a:lnTo>
                          <a:pt x="600" y="1996"/>
                        </a:lnTo>
                        <a:lnTo>
                          <a:pt x="601" y="1995"/>
                        </a:lnTo>
                        <a:lnTo>
                          <a:pt x="602" y="1989"/>
                        </a:lnTo>
                        <a:lnTo>
                          <a:pt x="603" y="1987"/>
                        </a:lnTo>
                        <a:lnTo>
                          <a:pt x="604" y="1972"/>
                        </a:lnTo>
                        <a:lnTo>
                          <a:pt x="606" y="1982"/>
                        </a:lnTo>
                        <a:lnTo>
                          <a:pt x="606" y="1980"/>
                        </a:lnTo>
                        <a:lnTo>
                          <a:pt x="608" y="1980"/>
                        </a:lnTo>
                        <a:lnTo>
                          <a:pt x="608" y="1983"/>
                        </a:lnTo>
                        <a:lnTo>
                          <a:pt x="609" y="1991"/>
                        </a:lnTo>
                        <a:lnTo>
                          <a:pt x="610" y="1998"/>
                        </a:lnTo>
                        <a:lnTo>
                          <a:pt x="611" y="2007"/>
                        </a:lnTo>
                        <a:lnTo>
                          <a:pt x="612" y="2013"/>
                        </a:lnTo>
                        <a:lnTo>
                          <a:pt x="614" y="2013"/>
                        </a:lnTo>
                        <a:lnTo>
                          <a:pt x="615" y="2008"/>
                        </a:lnTo>
                        <a:lnTo>
                          <a:pt x="615" y="2006"/>
                        </a:lnTo>
                        <a:lnTo>
                          <a:pt x="616" y="1983"/>
                        </a:lnTo>
                        <a:lnTo>
                          <a:pt x="618" y="1975"/>
                        </a:lnTo>
                        <a:lnTo>
                          <a:pt x="618" y="1968"/>
                        </a:lnTo>
                        <a:lnTo>
                          <a:pt x="619" y="1980"/>
                        </a:lnTo>
                        <a:lnTo>
                          <a:pt x="619" y="1989"/>
                        </a:lnTo>
                        <a:lnTo>
                          <a:pt x="621" y="1992"/>
                        </a:lnTo>
                        <a:lnTo>
                          <a:pt x="622" y="1992"/>
                        </a:lnTo>
                        <a:lnTo>
                          <a:pt x="623" y="1989"/>
                        </a:lnTo>
                        <a:lnTo>
                          <a:pt x="624" y="1982"/>
                        </a:lnTo>
                        <a:lnTo>
                          <a:pt x="625" y="1978"/>
                        </a:lnTo>
                        <a:lnTo>
                          <a:pt x="625" y="1983"/>
                        </a:lnTo>
                        <a:lnTo>
                          <a:pt x="626" y="1997"/>
                        </a:lnTo>
                        <a:lnTo>
                          <a:pt x="628" y="2007"/>
                        </a:lnTo>
                        <a:lnTo>
                          <a:pt x="629" y="2001"/>
                        </a:lnTo>
                        <a:lnTo>
                          <a:pt x="630" y="1991"/>
                        </a:lnTo>
                        <a:lnTo>
                          <a:pt x="632" y="1985"/>
                        </a:lnTo>
                        <a:lnTo>
                          <a:pt x="633" y="1980"/>
                        </a:lnTo>
                        <a:lnTo>
                          <a:pt x="633" y="1979"/>
                        </a:lnTo>
                        <a:lnTo>
                          <a:pt x="634" y="1981"/>
                        </a:lnTo>
                        <a:lnTo>
                          <a:pt x="636" y="1979"/>
                        </a:lnTo>
                        <a:lnTo>
                          <a:pt x="637" y="1978"/>
                        </a:lnTo>
                        <a:lnTo>
                          <a:pt x="637" y="1962"/>
                        </a:lnTo>
                        <a:lnTo>
                          <a:pt x="638" y="1956"/>
                        </a:lnTo>
                        <a:lnTo>
                          <a:pt x="639" y="1947"/>
                        </a:lnTo>
                        <a:lnTo>
                          <a:pt x="640" y="1951"/>
                        </a:lnTo>
                        <a:lnTo>
                          <a:pt x="641" y="1961"/>
                        </a:lnTo>
                        <a:lnTo>
                          <a:pt x="642" y="1984"/>
                        </a:lnTo>
                        <a:lnTo>
                          <a:pt x="642" y="1986"/>
                        </a:lnTo>
                        <a:lnTo>
                          <a:pt x="644" y="2008"/>
                        </a:lnTo>
                        <a:lnTo>
                          <a:pt x="645" y="1998"/>
                        </a:lnTo>
                        <a:lnTo>
                          <a:pt x="646" y="1969"/>
                        </a:lnTo>
                        <a:lnTo>
                          <a:pt x="647" y="1953"/>
                        </a:lnTo>
                        <a:lnTo>
                          <a:pt x="648" y="1944"/>
                        </a:lnTo>
                        <a:lnTo>
                          <a:pt x="649" y="1932"/>
                        </a:lnTo>
                        <a:lnTo>
                          <a:pt x="650" y="1947"/>
                        </a:lnTo>
                        <a:lnTo>
                          <a:pt x="651" y="1973"/>
                        </a:lnTo>
                        <a:lnTo>
                          <a:pt x="652" y="2008"/>
                        </a:lnTo>
                        <a:lnTo>
                          <a:pt x="654" y="2008"/>
                        </a:lnTo>
                        <a:lnTo>
                          <a:pt x="655" y="1998"/>
                        </a:lnTo>
                        <a:lnTo>
                          <a:pt x="655" y="1999"/>
                        </a:lnTo>
                        <a:lnTo>
                          <a:pt x="657" y="2000"/>
                        </a:lnTo>
                        <a:lnTo>
                          <a:pt x="657" y="1998"/>
                        </a:lnTo>
                        <a:lnTo>
                          <a:pt x="659" y="2002"/>
                        </a:lnTo>
                        <a:lnTo>
                          <a:pt x="660" y="2008"/>
                        </a:lnTo>
                        <a:lnTo>
                          <a:pt x="662" y="2012"/>
                        </a:lnTo>
                        <a:lnTo>
                          <a:pt x="662" y="2013"/>
                        </a:lnTo>
                        <a:lnTo>
                          <a:pt x="663" y="2012"/>
                        </a:lnTo>
                        <a:lnTo>
                          <a:pt x="665" y="2009"/>
                        </a:lnTo>
                        <a:lnTo>
                          <a:pt x="665" y="1992"/>
                        </a:lnTo>
                        <a:lnTo>
                          <a:pt x="666" y="1984"/>
                        </a:lnTo>
                        <a:lnTo>
                          <a:pt x="667" y="1988"/>
                        </a:lnTo>
                        <a:lnTo>
                          <a:pt x="668" y="1972"/>
                        </a:lnTo>
                        <a:lnTo>
                          <a:pt x="669" y="1957"/>
                        </a:lnTo>
                        <a:lnTo>
                          <a:pt x="670" y="1955"/>
                        </a:lnTo>
                        <a:lnTo>
                          <a:pt x="671" y="1956"/>
                        </a:lnTo>
                        <a:lnTo>
                          <a:pt x="672" y="1961"/>
                        </a:lnTo>
                        <a:lnTo>
                          <a:pt x="673" y="1980"/>
                        </a:lnTo>
                        <a:lnTo>
                          <a:pt x="673" y="2006"/>
                        </a:lnTo>
                        <a:lnTo>
                          <a:pt x="675" y="1987"/>
                        </a:lnTo>
                        <a:lnTo>
                          <a:pt x="676" y="1947"/>
                        </a:lnTo>
                        <a:lnTo>
                          <a:pt x="677" y="1899"/>
                        </a:lnTo>
                        <a:lnTo>
                          <a:pt x="678" y="1878"/>
                        </a:lnTo>
                        <a:lnTo>
                          <a:pt x="679" y="1848"/>
                        </a:lnTo>
                        <a:lnTo>
                          <a:pt x="679" y="1858"/>
                        </a:lnTo>
                        <a:lnTo>
                          <a:pt x="680" y="1886"/>
                        </a:lnTo>
                        <a:lnTo>
                          <a:pt x="681" y="1945"/>
                        </a:lnTo>
                        <a:lnTo>
                          <a:pt x="682" y="1997"/>
                        </a:lnTo>
                        <a:lnTo>
                          <a:pt x="684" y="1991"/>
                        </a:lnTo>
                        <a:lnTo>
                          <a:pt x="685" y="1911"/>
                        </a:lnTo>
                        <a:lnTo>
                          <a:pt x="686" y="1737"/>
                        </a:lnTo>
                        <a:lnTo>
                          <a:pt x="686" y="1617"/>
                        </a:lnTo>
                        <a:lnTo>
                          <a:pt x="687" y="1632"/>
                        </a:lnTo>
                        <a:lnTo>
                          <a:pt x="688" y="1708"/>
                        </a:lnTo>
                        <a:lnTo>
                          <a:pt x="689" y="1870"/>
                        </a:lnTo>
                        <a:lnTo>
                          <a:pt x="690" y="1980"/>
                        </a:lnTo>
                        <a:lnTo>
                          <a:pt x="691" y="1971"/>
                        </a:lnTo>
                        <a:lnTo>
                          <a:pt x="692" y="1971"/>
                        </a:lnTo>
                        <a:lnTo>
                          <a:pt x="693" y="1992"/>
                        </a:lnTo>
                        <a:lnTo>
                          <a:pt x="694" y="2003"/>
                        </a:lnTo>
                        <a:lnTo>
                          <a:pt x="695" y="1967"/>
                        </a:lnTo>
                        <a:lnTo>
                          <a:pt x="696" y="1960"/>
                        </a:lnTo>
                        <a:lnTo>
                          <a:pt x="696" y="1966"/>
                        </a:lnTo>
                        <a:lnTo>
                          <a:pt x="698" y="1980"/>
                        </a:lnTo>
                        <a:lnTo>
                          <a:pt x="698" y="1985"/>
                        </a:lnTo>
                        <a:lnTo>
                          <a:pt x="700" y="1985"/>
                        </a:lnTo>
                        <a:lnTo>
                          <a:pt x="701" y="1980"/>
                        </a:lnTo>
                        <a:lnTo>
                          <a:pt x="701" y="1985"/>
                        </a:lnTo>
                        <a:lnTo>
                          <a:pt x="702" y="1994"/>
                        </a:lnTo>
                        <a:lnTo>
                          <a:pt x="703" y="1994"/>
                        </a:lnTo>
                        <a:lnTo>
                          <a:pt x="704" y="1958"/>
                        </a:lnTo>
                        <a:lnTo>
                          <a:pt x="705" y="1966"/>
                        </a:lnTo>
                        <a:lnTo>
                          <a:pt x="706" y="1977"/>
                        </a:lnTo>
                        <a:lnTo>
                          <a:pt x="707" y="1998"/>
                        </a:lnTo>
                        <a:lnTo>
                          <a:pt x="708" y="2006"/>
                        </a:lnTo>
                        <a:lnTo>
                          <a:pt x="709" y="2006"/>
                        </a:lnTo>
                        <a:lnTo>
                          <a:pt x="710" y="2006"/>
                        </a:lnTo>
                        <a:lnTo>
                          <a:pt x="712" y="2008"/>
                        </a:lnTo>
                        <a:lnTo>
                          <a:pt x="713" y="2004"/>
                        </a:lnTo>
                        <a:lnTo>
                          <a:pt x="713" y="2003"/>
                        </a:lnTo>
                        <a:lnTo>
                          <a:pt x="714" y="2002"/>
                        </a:lnTo>
                        <a:lnTo>
                          <a:pt x="716" y="2004"/>
                        </a:lnTo>
                        <a:lnTo>
                          <a:pt x="716" y="2000"/>
                        </a:lnTo>
                        <a:lnTo>
                          <a:pt x="716" y="2005"/>
                        </a:lnTo>
                        <a:lnTo>
                          <a:pt x="718" y="2007"/>
                        </a:lnTo>
                        <a:lnTo>
                          <a:pt x="719" y="2009"/>
                        </a:lnTo>
                        <a:lnTo>
                          <a:pt x="719" y="2011"/>
                        </a:lnTo>
                        <a:lnTo>
                          <a:pt x="720" y="2013"/>
                        </a:lnTo>
                        <a:lnTo>
                          <a:pt x="722" y="2013"/>
                        </a:lnTo>
                        <a:lnTo>
                          <a:pt x="723" y="2009"/>
                        </a:lnTo>
                        <a:lnTo>
                          <a:pt x="724" y="2004"/>
                        </a:lnTo>
                        <a:lnTo>
                          <a:pt x="725" y="2003"/>
                        </a:lnTo>
                        <a:lnTo>
                          <a:pt x="726" y="2003"/>
                        </a:lnTo>
                        <a:lnTo>
                          <a:pt x="727" y="1995"/>
                        </a:lnTo>
                        <a:lnTo>
                          <a:pt x="728" y="1989"/>
                        </a:lnTo>
                        <a:lnTo>
                          <a:pt x="728" y="1990"/>
                        </a:lnTo>
                        <a:lnTo>
                          <a:pt x="729" y="2003"/>
                        </a:lnTo>
                        <a:lnTo>
                          <a:pt x="731" y="1957"/>
                        </a:lnTo>
                        <a:lnTo>
                          <a:pt x="731" y="1956"/>
                        </a:lnTo>
                        <a:lnTo>
                          <a:pt x="732" y="1970"/>
                        </a:lnTo>
                        <a:lnTo>
                          <a:pt x="734" y="1980"/>
                        </a:lnTo>
                        <a:lnTo>
                          <a:pt x="734" y="1975"/>
                        </a:lnTo>
                        <a:lnTo>
                          <a:pt x="735" y="1959"/>
                        </a:lnTo>
                        <a:lnTo>
                          <a:pt x="736" y="1961"/>
                        </a:lnTo>
                        <a:lnTo>
                          <a:pt x="736" y="1977"/>
                        </a:lnTo>
                        <a:lnTo>
                          <a:pt x="739" y="1957"/>
                        </a:lnTo>
                        <a:lnTo>
                          <a:pt x="739" y="1959"/>
                        </a:lnTo>
                        <a:lnTo>
                          <a:pt x="740" y="1977"/>
                        </a:lnTo>
                        <a:lnTo>
                          <a:pt x="741" y="1977"/>
                        </a:lnTo>
                        <a:lnTo>
                          <a:pt x="741" y="1982"/>
                        </a:lnTo>
                        <a:lnTo>
                          <a:pt x="743" y="1990"/>
                        </a:lnTo>
                        <a:lnTo>
                          <a:pt x="744" y="1982"/>
                        </a:lnTo>
                        <a:lnTo>
                          <a:pt x="744" y="1987"/>
                        </a:lnTo>
                        <a:lnTo>
                          <a:pt x="745" y="1989"/>
                        </a:lnTo>
                        <a:lnTo>
                          <a:pt x="747" y="1992"/>
                        </a:lnTo>
                        <a:lnTo>
                          <a:pt x="748" y="1990"/>
                        </a:lnTo>
                        <a:lnTo>
                          <a:pt x="749" y="1992"/>
                        </a:lnTo>
                        <a:lnTo>
                          <a:pt x="750" y="1973"/>
                        </a:lnTo>
                        <a:lnTo>
                          <a:pt x="751" y="1950"/>
                        </a:lnTo>
                        <a:lnTo>
                          <a:pt x="751" y="1956"/>
                        </a:lnTo>
                        <a:lnTo>
                          <a:pt x="752" y="1983"/>
                        </a:lnTo>
                        <a:lnTo>
                          <a:pt x="753" y="1996"/>
                        </a:lnTo>
                        <a:lnTo>
                          <a:pt x="754" y="1996"/>
                        </a:lnTo>
                        <a:lnTo>
                          <a:pt x="756" y="1996"/>
                        </a:lnTo>
                        <a:lnTo>
                          <a:pt x="757" y="1987"/>
                        </a:lnTo>
                        <a:lnTo>
                          <a:pt x="757" y="1986"/>
                        </a:lnTo>
                        <a:lnTo>
                          <a:pt x="758" y="1995"/>
                        </a:lnTo>
                        <a:lnTo>
                          <a:pt x="759" y="1989"/>
                        </a:lnTo>
                        <a:lnTo>
                          <a:pt x="760" y="1980"/>
                        </a:lnTo>
                        <a:lnTo>
                          <a:pt x="761" y="1984"/>
                        </a:lnTo>
                        <a:lnTo>
                          <a:pt x="762" y="1981"/>
                        </a:lnTo>
                        <a:lnTo>
                          <a:pt x="763" y="1981"/>
                        </a:lnTo>
                        <a:lnTo>
                          <a:pt x="764" y="1993"/>
                        </a:lnTo>
                        <a:lnTo>
                          <a:pt x="764" y="2012"/>
                        </a:lnTo>
                        <a:lnTo>
                          <a:pt x="767" y="1992"/>
                        </a:lnTo>
                        <a:lnTo>
                          <a:pt x="767" y="1970"/>
                        </a:lnTo>
                        <a:lnTo>
                          <a:pt x="767" y="1969"/>
                        </a:lnTo>
                        <a:lnTo>
                          <a:pt x="768" y="1981"/>
                        </a:lnTo>
                        <a:lnTo>
                          <a:pt x="770" y="1966"/>
                        </a:lnTo>
                        <a:lnTo>
                          <a:pt x="771" y="1948"/>
                        </a:lnTo>
                        <a:lnTo>
                          <a:pt x="771" y="1949"/>
                        </a:lnTo>
                        <a:lnTo>
                          <a:pt x="772" y="1979"/>
                        </a:lnTo>
                        <a:lnTo>
                          <a:pt x="774" y="1973"/>
                        </a:lnTo>
                        <a:lnTo>
                          <a:pt x="774" y="1980"/>
                        </a:lnTo>
                        <a:lnTo>
                          <a:pt x="776" y="1975"/>
                        </a:lnTo>
                        <a:lnTo>
                          <a:pt x="776" y="1967"/>
                        </a:lnTo>
                        <a:lnTo>
                          <a:pt x="777" y="1970"/>
                        </a:lnTo>
                        <a:lnTo>
                          <a:pt x="778" y="1981"/>
                        </a:lnTo>
                        <a:lnTo>
                          <a:pt x="780" y="1974"/>
                        </a:lnTo>
                        <a:lnTo>
                          <a:pt x="781" y="1961"/>
                        </a:lnTo>
                        <a:lnTo>
                          <a:pt x="781" y="1962"/>
                        </a:lnTo>
                        <a:lnTo>
                          <a:pt x="782" y="1993"/>
                        </a:lnTo>
                        <a:lnTo>
                          <a:pt x="784" y="1995"/>
                        </a:lnTo>
                        <a:lnTo>
                          <a:pt x="785" y="1994"/>
                        </a:lnTo>
                        <a:lnTo>
                          <a:pt x="785" y="1966"/>
                        </a:lnTo>
                        <a:lnTo>
                          <a:pt x="786" y="1969"/>
                        </a:lnTo>
                        <a:lnTo>
                          <a:pt x="787" y="1978"/>
                        </a:lnTo>
                        <a:lnTo>
                          <a:pt x="788" y="2000"/>
                        </a:lnTo>
                        <a:lnTo>
                          <a:pt x="790" y="1993"/>
                        </a:lnTo>
                        <a:lnTo>
                          <a:pt x="790" y="1992"/>
                        </a:lnTo>
                        <a:lnTo>
                          <a:pt x="791" y="1985"/>
                        </a:lnTo>
                        <a:lnTo>
                          <a:pt x="792" y="1980"/>
                        </a:lnTo>
                        <a:lnTo>
                          <a:pt x="793" y="1985"/>
                        </a:lnTo>
                        <a:lnTo>
                          <a:pt x="793" y="1998"/>
                        </a:lnTo>
                        <a:lnTo>
                          <a:pt x="794" y="1992"/>
                        </a:lnTo>
                        <a:lnTo>
                          <a:pt x="796" y="1987"/>
                        </a:lnTo>
                        <a:lnTo>
                          <a:pt x="797" y="1975"/>
                        </a:lnTo>
                        <a:lnTo>
                          <a:pt x="797" y="1976"/>
                        </a:lnTo>
                        <a:lnTo>
                          <a:pt x="798" y="1981"/>
                        </a:lnTo>
                        <a:lnTo>
                          <a:pt x="800" y="1967"/>
                        </a:lnTo>
                        <a:lnTo>
                          <a:pt x="801" y="1958"/>
                        </a:lnTo>
                        <a:lnTo>
                          <a:pt x="803" y="1967"/>
                        </a:lnTo>
                        <a:lnTo>
                          <a:pt x="804" y="1964"/>
                        </a:lnTo>
                        <a:lnTo>
                          <a:pt x="804" y="1966"/>
                        </a:lnTo>
                        <a:lnTo>
                          <a:pt x="806" y="1977"/>
                        </a:lnTo>
                        <a:lnTo>
                          <a:pt x="807" y="1973"/>
                        </a:lnTo>
                        <a:lnTo>
                          <a:pt x="807" y="1974"/>
                        </a:lnTo>
                        <a:lnTo>
                          <a:pt x="808" y="1980"/>
                        </a:lnTo>
                        <a:lnTo>
                          <a:pt x="809" y="1982"/>
                        </a:lnTo>
                        <a:lnTo>
                          <a:pt x="810" y="1989"/>
                        </a:lnTo>
                        <a:lnTo>
                          <a:pt x="810" y="1992"/>
                        </a:lnTo>
                        <a:lnTo>
                          <a:pt x="813" y="1989"/>
                        </a:lnTo>
                        <a:lnTo>
                          <a:pt x="814" y="1988"/>
                        </a:lnTo>
                        <a:lnTo>
                          <a:pt x="815" y="1968"/>
                        </a:lnTo>
                        <a:lnTo>
                          <a:pt x="815" y="1971"/>
                        </a:lnTo>
                        <a:lnTo>
                          <a:pt x="816" y="1985"/>
                        </a:lnTo>
                        <a:lnTo>
                          <a:pt x="817" y="2007"/>
                        </a:lnTo>
                        <a:lnTo>
                          <a:pt x="819" y="2010"/>
                        </a:lnTo>
                        <a:lnTo>
                          <a:pt x="820" y="1975"/>
                        </a:lnTo>
                        <a:lnTo>
                          <a:pt x="821" y="1955"/>
                        </a:lnTo>
                        <a:lnTo>
                          <a:pt x="822" y="1955"/>
                        </a:lnTo>
                        <a:lnTo>
                          <a:pt x="822" y="1954"/>
                        </a:lnTo>
                        <a:lnTo>
                          <a:pt x="823" y="1953"/>
                        </a:lnTo>
                        <a:lnTo>
                          <a:pt x="825" y="1901"/>
                        </a:lnTo>
                        <a:lnTo>
                          <a:pt x="825" y="1898"/>
                        </a:lnTo>
                        <a:lnTo>
                          <a:pt x="827" y="1887"/>
                        </a:lnTo>
                        <a:lnTo>
                          <a:pt x="827" y="1858"/>
                        </a:lnTo>
                        <a:lnTo>
                          <a:pt x="828" y="1840"/>
                        </a:lnTo>
                        <a:lnTo>
                          <a:pt x="829" y="1843"/>
                        </a:lnTo>
                        <a:lnTo>
                          <a:pt x="830" y="1868"/>
                        </a:lnTo>
                        <a:lnTo>
                          <a:pt x="831" y="1923"/>
                        </a:lnTo>
                        <a:lnTo>
                          <a:pt x="832" y="1970"/>
                        </a:lnTo>
                        <a:lnTo>
                          <a:pt x="833" y="2003"/>
                        </a:lnTo>
                        <a:lnTo>
                          <a:pt x="834" y="1914"/>
                        </a:lnTo>
                        <a:lnTo>
                          <a:pt x="836" y="1746"/>
                        </a:lnTo>
                        <a:lnTo>
                          <a:pt x="836" y="1661"/>
                        </a:lnTo>
                        <a:lnTo>
                          <a:pt x="836" y="1657"/>
                        </a:lnTo>
                        <a:lnTo>
                          <a:pt x="838" y="1695"/>
                        </a:lnTo>
                        <a:lnTo>
                          <a:pt x="838" y="1760"/>
                        </a:lnTo>
                        <a:lnTo>
                          <a:pt x="839" y="1896"/>
                        </a:lnTo>
                        <a:lnTo>
                          <a:pt x="841" y="1947"/>
                        </a:lnTo>
                        <a:lnTo>
                          <a:pt x="841" y="1957"/>
                        </a:lnTo>
                        <a:lnTo>
                          <a:pt x="842" y="1983"/>
                        </a:lnTo>
                        <a:lnTo>
                          <a:pt x="843" y="2011"/>
                        </a:lnTo>
                        <a:lnTo>
                          <a:pt x="845" y="2013"/>
                        </a:lnTo>
                        <a:lnTo>
                          <a:pt x="846" y="1997"/>
                        </a:lnTo>
                        <a:lnTo>
                          <a:pt x="847" y="1997"/>
                        </a:lnTo>
                        <a:lnTo>
                          <a:pt x="848" y="1980"/>
                        </a:lnTo>
                        <a:lnTo>
                          <a:pt x="849" y="1967"/>
                        </a:lnTo>
                        <a:lnTo>
                          <a:pt x="850" y="1973"/>
                        </a:lnTo>
                        <a:lnTo>
                          <a:pt x="852" y="1984"/>
                        </a:lnTo>
                        <a:lnTo>
                          <a:pt x="852" y="1983"/>
                        </a:lnTo>
                        <a:lnTo>
                          <a:pt x="853" y="1980"/>
                        </a:lnTo>
                        <a:lnTo>
                          <a:pt x="854" y="1986"/>
                        </a:lnTo>
                        <a:lnTo>
                          <a:pt x="856" y="1995"/>
                        </a:lnTo>
                        <a:lnTo>
                          <a:pt x="856" y="1916"/>
                        </a:lnTo>
                        <a:lnTo>
                          <a:pt x="858" y="1814"/>
                        </a:lnTo>
                        <a:lnTo>
                          <a:pt x="859" y="1822"/>
                        </a:lnTo>
                        <a:lnTo>
                          <a:pt x="859" y="1901"/>
                        </a:lnTo>
                        <a:lnTo>
                          <a:pt x="861" y="1946"/>
                        </a:lnTo>
                        <a:lnTo>
                          <a:pt x="861" y="1983"/>
                        </a:lnTo>
                        <a:lnTo>
                          <a:pt x="862" y="2014"/>
                        </a:lnTo>
                        <a:lnTo>
                          <a:pt x="864" y="1962"/>
                        </a:lnTo>
                        <a:lnTo>
                          <a:pt x="865" y="1699"/>
                        </a:lnTo>
                        <a:lnTo>
                          <a:pt x="866" y="1498"/>
                        </a:lnTo>
                        <a:lnTo>
                          <a:pt x="867" y="1463"/>
                        </a:lnTo>
                        <a:lnTo>
                          <a:pt x="867" y="1542"/>
                        </a:lnTo>
                        <a:lnTo>
                          <a:pt x="868" y="1758"/>
                        </a:lnTo>
                        <a:lnTo>
                          <a:pt x="870" y="1901"/>
                        </a:lnTo>
                        <a:lnTo>
                          <a:pt x="870" y="1930"/>
                        </a:lnTo>
                        <a:lnTo>
                          <a:pt x="871" y="1966"/>
                        </a:lnTo>
                        <a:lnTo>
                          <a:pt x="872" y="1997"/>
                        </a:lnTo>
                        <a:lnTo>
                          <a:pt x="873" y="2003"/>
                        </a:lnTo>
                        <a:lnTo>
                          <a:pt x="874" y="2001"/>
                        </a:lnTo>
                        <a:lnTo>
                          <a:pt x="876" y="1986"/>
                        </a:lnTo>
                        <a:lnTo>
                          <a:pt x="877" y="1979"/>
                        </a:lnTo>
                        <a:lnTo>
                          <a:pt x="877" y="1972"/>
                        </a:lnTo>
                        <a:lnTo>
                          <a:pt x="878" y="1982"/>
                        </a:lnTo>
                        <a:lnTo>
                          <a:pt x="879" y="1998"/>
                        </a:lnTo>
                        <a:lnTo>
                          <a:pt x="880" y="2007"/>
                        </a:lnTo>
                        <a:lnTo>
                          <a:pt x="881" y="2008"/>
                        </a:lnTo>
                        <a:lnTo>
                          <a:pt x="882" y="2006"/>
                        </a:lnTo>
                        <a:lnTo>
                          <a:pt x="883" y="2002"/>
                        </a:lnTo>
                        <a:lnTo>
                          <a:pt x="884" y="1995"/>
                        </a:lnTo>
                        <a:lnTo>
                          <a:pt x="885" y="1990"/>
                        </a:lnTo>
                        <a:lnTo>
                          <a:pt x="885" y="1996"/>
                        </a:lnTo>
                        <a:lnTo>
                          <a:pt x="887" y="1993"/>
                        </a:lnTo>
                        <a:lnTo>
                          <a:pt x="887" y="1996"/>
                        </a:lnTo>
                        <a:lnTo>
                          <a:pt x="889" y="1962"/>
                        </a:lnTo>
                        <a:lnTo>
                          <a:pt x="890" y="1916"/>
                        </a:lnTo>
                        <a:lnTo>
                          <a:pt x="891" y="1957"/>
                        </a:lnTo>
                        <a:lnTo>
                          <a:pt x="892" y="1987"/>
                        </a:lnTo>
                        <a:lnTo>
                          <a:pt x="893" y="1997"/>
                        </a:lnTo>
                        <a:lnTo>
                          <a:pt x="895" y="2005"/>
                        </a:lnTo>
                        <a:lnTo>
                          <a:pt x="896" y="1989"/>
                        </a:lnTo>
                        <a:lnTo>
                          <a:pt x="897" y="1984"/>
                        </a:lnTo>
                        <a:lnTo>
                          <a:pt x="898" y="1986"/>
                        </a:lnTo>
                        <a:lnTo>
                          <a:pt x="900" y="1973"/>
                        </a:lnTo>
                        <a:lnTo>
                          <a:pt x="900" y="1968"/>
                        </a:lnTo>
                        <a:lnTo>
                          <a:pt x="901" y="1972"/>
                        </a:lnTo>
                        <a:lnTo>
                          <a:pt x="902" y="1958"/>
                        </a:lnTo>
                        <a:lnTo>
                          <a:pt x="903" y="1962"/>
                        </a:lnTo>
                        <a:lnTo>
                          <a:pt x="904" y="1962"/>
                        </a:lnTo>
                        <a:lnTo>
                          <a:pt x="905" y="1980"/>
                        </a:lnTo>
                        <a:lnTo>
                          <a:pt x="905" y="1983"/>
                        </a:lnTo>
                        <a:lnTo>
                          <a:pt x="907" y="1981"/>
                        </a:lnTo>
                        <a:lnTo>
                          <a:pt x="909" y="1980"/>
                        </a:lnTo>
                        <a:lnTo>
                          <a:pt x="910" y="1993"/>
                        </a:lnTo>
                        <a:lnTo>
                          <a:pt x="910" y="1996"/>
                        </a:lnTo>
                        <a:lnTo>
                          <a:pt x="912" y="1964"/>
                        </a:lnTo>
                        <a:lnTo>
                          <a:pt x="912" y="1954"/>
                        </a:lnTo>
                        <a:lnTo>
                          <a:pt x="913" y="1966"/>
                        </a:lnTo>
                        <a:lnTo>
                          <a:pt x="915" y="1970"/>
                        </a:lnTo>
                        <a:lnTo>
                          <a:pt x="915" y="1973"/>
                        </a:lnTo>
                        <a:lnTo>
                          <a:pt x="916" y="1991"/>
                        </a:lnTo>
                        <a:lnTo>
                          <a:pt x="918" y="1989"/>
                        </a:lnTo>
                        <a:lnTo>
                          <a:pt x="919" y="1908"/>
                        </a:lnTo>
                        <a:lnTo>
                          <a:pt x="920" y="1786"/>
                        </a:lnTo>
                        <a:lnTo>
                          <a:pt x="920" y="1774"/>
                        </a:lnTo>
                        <a:lnTo>
                          <a:pt x="921" y="1815"/>
                        </a:lnTo>
                        <a:lnTo>
                          <a:pt x="922" y="1919"/>
                        </a:lnTo>
                        <a:lnTo>
                          <a:pt x="923" y="1986"/>
                        </a:lnTo>
                        <a:lnTo>
                          <a:pt x="925" y="1985"/>
                        </a:lnTo>
                        <a:lnTo>
                          <a:pt x="925" y="1966"/>
                        </a:lnTo>
                        <a:lnTo>
                          <a:pt x="926" y="1968"/>
                        </a:lnTo>
                        <a:lnTo>
                          <a:pt x="927" y="1987"/>
                        </a:lnTo>
                        <a:lnTo>
                          <a:pt x="928" y="2007"/>
                        </a:lnTo>
                        <a:lnTo>
                          <a:pt x="930" y="2005"/>
                        </a:lnTo>
                        <a:lnTo>
                          <a:pt x="930" y="1999"/>
                        </a:lnTo>
                        <a:lnTo>
                          <a:pt x="933" y="1994"/>
                        </a:lnTo>
                        <a:lnTo>
                          <a:pt x="933" y="1989"/>
                        </a:lnTo>
                        <a:lnTo>
                          <a:pt x="934" y="1988"/>
                        </a:lnTo>
                        <a:lnTo>
                          <a:pt x="935" y="1993"/>
                        </a:lnTo>
                        <a:lnTo>
                          <a:pt x="935" y="1994"/>
                        </a:lnTo>
                        <a:lnTo>
                          <a:pt x="936" y="1994"/>
                        </a:lnTo>
                        <a:lnTo>
                          <a:pt x="937" y="1995"/>
                        </a:lnTo>
                        <a:lnTo>
                          <a:pt x="939" y="1998"/>
                        </a:lnTo>
                        <a:lnTo>
                          <a:pt x="940" y="1982"/>
                        </a:lnTo>
                        <a:lnTo>
                          <a:pt x="941" y="1972"/>
                        </a:lnTo>
                        <a:lnTo>
                          <a:pt x="942" y="1980"/>
                        </a:lnTo>
                        <a:lnTo>
                          <a:pt x="943" y="1991"/>
                        </a:lnTo>
                        <a:lnTo>
                          <a:pt x="945" y="1972"/>
                        </a:lnTo>
                        <a:lnTo>
                          <a:pt x="946" y="1967"/>
                        </a:lnTo>
                        <a:lnTo>
                          <a:pt x="946" y="1972"/>
                        </a:lnTo>
                        <a:lnTo>
                          <a:pt x="947" y="1979"/>
                        </a:lnTo>
                        <a:lnTo>
                          <a:pt x="948" y="1985"/>
                        </a:lnTo>
                        <a:lnTo>
                          <a:pt x="950" y="1981"/>
                        </a:lnTo>
                        <a:lnTo>
                          <a:pt x="951" y="1973"/>
                        </a:lnTo>
                        <a:lnTo>
                          <a:pt x="951" y="1970"/>
                        </a:lnTo>
                        <a:lnTo>
                          <a:pt x="953" y="1976"/>
                        </a:lnTo>
                        <a:lnTo>
                          <a:pt x="953" y="1964"/>
                        </a:lnTo>
                        <a:lnTo>
                          <a:pt x="955" y="1980"/>
                        </a:lnTo>
                        <a:lnTo>
                          <a:pt x="956" y="1991"/>
                        </a:lnTo>
                        <a:lnTo>
                          <a:pt x="957" y="1980"/>
                        </a:lnTo>
                        <a:lnTo>
                          <a:pt x="958" y="1979"/>
                        </a:lnTo>
                        <a:lnTo>
                          <a:pt x="958" y="1980"/>
                        </a:lnTo>
                        <a:lnTo>
                          <a:pt x="960" y="1992"/>
                        </a:lnTo>
                        <a:lnTo>
                          <a:pt x="961" y="1944"/>
                        </a:lnTo>
                        <a:lnTo>
                          <a:pt x="962" y="1960"/>
                        </a:lnTo>
                        <a:lnTo>
                          <a:pt x="964" y="1983"/>
                        </a:lnTo>
                        <a:lnTo>
                          <a:pt x="964" y="1982"/>
                        </a:lnTo>
                        <a:lnTo>
                          <a:pt x="966" y="1978"/>
                        </a:lnTo>
                        <a:lnTo>
                          <a:pt x="968" y="1931"/>
                        </a:lnTo>
                        <a:lnTo>
                          <a:pt x="968" y="1926"/>
                        </a:lnTo>
                        <a:lnTo>
                          <a:pt x="969" y="1957"/>
                        </a:lnTo>
                        <a:lnTo>
                          <a:pt x="970" y="1989"/>
                        </a:lnTo>
                        <a:lnTo>
                          <a:pt x="972" y="1986"/>
                        </a:lnTo>
                        <a:lnTo>
                          <a:pt x="973" y="1934"/>
                        </a:lnTo>
                        <a:lnTo>
                          <a:pt x="973" y="1928"/>
                        </a:lnTo>
                        <a:lnTo>
                          <a:pt x="974" y="1946"/>
                        </a:lnTo>
                        <a:lnTo>
                          <a:pt x="975" y="1964"/>
                        </a:lnTo>
                        <a:lnTo>
                          <a:pt x="976" y="1968"/>
                        </a:lnTo>
                        <a:lnTo>
                          <a:pt x="977" y="1978"/>
                        </a:lnTo>
                        <a:lnTo>
                          <a:pt x="979" y="1957"/>
                        </a:lnTo>
                        <a:lnTo>
                          <a:pt x="980" y="1961"/>
                        </a:lnTo>
                        <a:lnTo>
                          <a:pt x="981" y="1960"/>
                        </a:lnTo>
                        <a:lnTo>
                          <a:pt x="981" y="1972"/>
                        </a:lnTo>
                        <a:lnTo>
                          <a:pt x="982" y="1980"/>
                        </a:lnTo>
                      </a:path>
                    </a:pathLst>
                  </a:custGeom>
                  <a:noFill/>
                  <a:ln w="0">
                    <a:solidFill>
                      <a:srgbClr val="00008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57" name="Freeform 69">
                    <a:extLst>
                      <a:ext uri="{FF2B5EF4-FFF2-40B4-BE49-F238E27FC236}">
                        <a16:creationId xmlns:a16="http://schemas.microsoft.com/office/drawing/2014/main" id="{932AF476-0408-4663-B69F-000229B8AE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408988" y="3730625"/>
                    <a:ext cx="1558925" cy="1649413"/>
                  </a:xfrm>
                  <a:custGeom>
                    <a:avLst/>
                    <a:gdLst>
                      <a:gd name="T0" fmla="*/ 2147483646 w 982"/>
                      <a:gd name="T1" fmla="*/ 2147483646 h 1039"/>
                      <a:gd name="T2" fmla="*/ 2147483646 w 982"/>
                      <a:gd name="T3" fmla="*/ 2147483646 h 1039"/>
                      <a:gd name="T4" fmla="*/ 2147483646 w 982"/>
                      <a:gd name="T5" fmla="*/ 2147483646 h 1039"/>
                      <a:gd name="T6" fmla="*/ 2147483646 w 982"/>
                      <a:gd name="T7" fmla="*/ 2147483646 h 1039"/>
                      <a:gd name="T8" fmla="*/ 2147483646 w 982"/>
                      <a:gd name="T9" fmla="*/ 2147483646 h 1039"/>
                      <a:gd name="T10" fmla="*/ 2147483646 w 982"/>
                      <a:gd name="T11" fmla="*/ 2147483646 h 1039"/>
                      <a:gd name="T12" fmla="*/ 2147483646 w 982"/>
                      <a:gd name="T13" fmla="*/ 2147483646 h 1039"/>
                      <a:gd name="T14" fmla="*/ 2147483646 w 982"/>
                      <a:gd name="T15" fmla="*/ 2147483646 h 1039"/>
                      <a:gd name="T16" fmla="*/ 2147483646 w 982"/>
                      <a:gd name="T17" fmla="*/ 2147483646 h 1039"/>
                      <a:gd name="T18" fmla="*/ 2147483646 w 982"/>
                      <a:gd name="T19" fmla="*/ 2147483646 h 1039"/>
                      <a:gd name="T20" fmla="*/ 2147483646 w 982"/>
                      <a:gd name="T21" fmla="*/ 2147483646 h 1039"/>
                      <a:gd name="T22" fmla="*/ 2147483646 w 982"/>
                      <a:gd name="T23" fmla="*/ 2147483646 h 1039"/>
                      <a:gd name="T24" fmla="*/ 2147483646 w 982"/>
                      <a:gd name="T25" fmla="*/ 2147483646 h 1039"/>
                      <a:gd name="T26" fmla="*/ 2147483646 w 982"/>
                      <a:gd name="T27" fmla="*/ 2147483646 h 1039"/>
                      <a:gd name="T28" fmla="*/ 2147483646 w 982"/>
                      <a:gd name="T29" fmla="*/ 2147483646 h 1039"/>
                      <a:gd name="T30" fmla="*/ 2147483646 w 982"/>
                      <a:gd name="T31" fmla="*/ 2147483646 h 1039"/>
                      <a:gd name="T32" fmla="*/ 2147483646 w 982"/>
                      <a:gd name="T33" fmla="*/ 2147483646 h 1039"/>
                      <a:gd name="T34" fmla="*/ 2147483646 w 982"/>
                      <a:gd name="T35" fmla="*/ 2147483646 h 1039"/>
                      <a:gd name="T36" fmla="*/ 2147483646 w 982"/>
                      <a:gd name="T37" fmla="*/ 2147483646 h 1039"/>
                      <a:gd name="T38" fmla="*/ 2147483646 w 982"/>
                      <a:gd name="T39" fmla="*/ 2147483646 h 1039"/>
                      <a:gd name="T40" fmla="*/ 2147483646 w 982"/>
                      <a:gd name="T41" fmla="*/ 2147483646 h 1039"/>
                      <a:gd name="T42" fmla="*/ 2147483646 w 982"/>
                      <a:gd name="T43" fmla="*/ 2147483646 h 1039"/>
                      <a:gd name="T44" fmla="*/ 2147483646 w 982"/>
                      <a:gd name="T45" fmla="*/ 2147483646 h 1039"/>
                      <a:gd name="T46" fmla="*/ 2147483646 w 982"/>
                      <a:gd name="T47" fmla="*/ 2147483646 h 1039"/>
                      <a:gd name="T48" fmla="*/ 2147483646 w 982"/>
                      <a:gd name="T49" fmla="*/ 2147483646 h 1039"/>
                      <a:gd name="T50" fmla="*/ 2147483646 w 982"/>
                      <a:gd name="T51" fmla="*/ 2147483646 h 1039"/>
                      <a:gd name="T52" fmla="*/ 2147483646 w 982"/>
                      <a:gd name="T53" fmla="*/ 2147483646 h 1039"/>
                      <a:gd name="T54" fmla="*/ 2147483646 w 982"/>
                      <a:gd name="T55" fmla="*/ 2147483646 h 1039"/>
                      <a:gd name="T56" fmla="*/ 2147483646 w 982"/>
                      <a:gd name="T57" fmla="*/ 2147483646 h 1039"/>
                      <a:gd name="T58" fmla="*/ 2147483646 w 982"/>
                      <a:gd name="T59" fmla="*/ 2147483646 h 1039"/>
                      <a:gd name="T60" fmla="*/ 2147483646 w 982"/>
                      <a:gd name="T61" fmla="*/ 2147483646 h 1039"/>
                      <a:gd name="T62" fmla="*/ 2147483646 w 982"/>
                      <a:gd name="T63" fmla="*/ 2147483646 h 1039"/>
                      <a:gd name="T64" fmla="*/ 2147483646 w 982"/>
                      <a:gd name="T65" fmla="*/ 2147483646 h 1039"/>
                      <a:gd name="T66" fmla="*/ 2147483646 w 982"/>
                      <a:gd name="T67" fmla="*/ 2147483646 h 1039"/>
                      <a:gd name="T68" fmla="*/ 2147483646 w 982"/>
                      <a:gd name="T69" fmla="*/ 2147483646 h 1039"/>
                      <a:gd name="T70" fmla="*/ 2147483646 w 982"/>
                      <a:gd name="T71" fmla="*/ 2147483646 h 1039"/>
                      <a:gd name="T72" fmla="*/ 2147483646 w 982"/>
                      <a:gd name="T73" fmla="*/ 2147483646 h 1039"/>
                      <a:gd name="T74" fmla="*/ 2147483646 w 982"/>
                      <a:gd name="T75" fmla="*/ 2147483646 h 1039"/>
                      <a:gd name="T76" fmla="*/ 2147483646 w 982"/>
                      <a:gd name="T77" fmla="*/ 2147483646 h 1039"/>
                      <a:gd name="T78" fmla="*/ 2147483646 w 982"/>
                      <a:gd name="T79" fmla="*/ 2147483646 h 1039"/>
                      <a:gd name="T80" fmla="*/ 2147483646 w 982"/>
                      <a:gd name="T81" fmla="*/ 2147483646 h 1039"/>
                      <a:gd name="T82" fmla="*/ 2147483646 w 982"/>
                      <a:gd name="T83" fmla="*/ 2147483646 h 1039"/>
                      <a:gd name="T84" fmla="*/ 2147483646 w 982"/>
                      <a:gd name="T85" fmla="*/ 2147483646 h 1039"/>
                      <a:gd name="T86" fmla="*/ 2147483646 w 982"/>
                      <a:gd name="T87" fmla="*/ 2147483646 h 1039"/>
                      <a:gd name="T88" fmla="*/ 2147483646 w 982"/>
                      <a:gd name="T89" fmla="*/ 2147483646 h 1039"/>
                      <a:gd name="T90" fmla="*/ 2147483646 w 982"/>
                      <a:gd name="T91" fmla="*/ 2147483646 h 1039"/>
                      <a:gd name="T92" fmla="*/ 2147483646 w 982"/>
                      <a:gd name="T93" fmla="*/ 2147483646 h 1039"/>
                      <a:gd name="T94" fmla="*/ 2147483646 w 982"/>
                      <a:gd name="T95" fmla="*/ 2147483646 h 1039"/>
                      <a:gd name="T96" fmla="*/ 2147483646 w 982"/>
                      <a:gd name="T97" fmla="*/ 2147483646 h 1039"/>
                      <a:gd name="T98" fmla="*/ 2147483646 w 982"/>
                      <a:gd name="T99" fmla="*/ 2147483646 h 1039"/>
                      <a:gd name="T100" fmla="*/ 2147483646 w 982"/>
                      <a:gd name="T101" fmla="*/ 2147483646 h 1039"/>
                      <a:gd name="T102" fmla="*/ 2147483646 w 982"/>
                      <a:gd name="T103" fmla="*/ 2147483646 h 1039"/>
                      <a:gd name="T104" fmla="*/ 2147483646 w 982"/>
                      <a:gd name="T105" fmla="*/ 2147483646 h 1039"/>
                      <a:gd name="T106" fmla="*/ 2147483646 w 982"/>
                      <a:gd name="T107" fmla="*/ 2147483646 h 1039"/>
                      <a:gd name="T108" fmla="*/ 2147483646 w 982"/>
                      <a:gd name="T109" fmla="*/ 2147483646 h 1039"/>
                      <a:gd name="T110" fmla="*/ 2147483646 w 982"/>
                      <a:gd name="T111" fmla="*/ 2147483646 h 1039"/>
                      <a:gd name="T112" fmla="*/ 2147483646 w 982"/>
                      <a:gd name="T113" fmla="*/ 2147483646 h 1039"/>
                      <a:gd name="T114" fmla="*/ 2147483646 w 982"/>
                      <a:gd name="T115" fmla="*/ 2147483646 h 1039"/>
                      <a:gd name="T116" fmla="*/ 2147483646 w 982"/>
                      <a:gd name="T117" fmla="*/ 2147483646 h 1039"/>
                      <a:gd name="T118" fmla="*/ 2147483646 w 982"/>
                      <a:gd name="T119" fmla="*/ 2147483646 h 1039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982" h="1039">
                        <a:moveTo>
                          <a:pt x="0" y="976"/>
                        </a:moveTo>
                        <a:lnTo>
                          <a:pt x="1" y="993"/>
                        </a:lnTo>
                        <a:lnTo>
                          <a:pt x="3" y="1010"/>
                        </a:lnTo>
                        <a:lnTo>
                          <a:pt x="4" y="988"/>
                        </a:lnTo>
                        <a:lnTo>
                          <a:pt x="5" y="941"/>
                        </a:lnTo>
                        <a:lnTo>
                          <a:pt x="5" y="940"/>
                        </a:lnTo>
                        <a:lnTo>
                          <a:pt x="6" y="969"/>
                        </a:lnTo>
                        <a:lnTo>
                          <a:pt x="8" y="996"/>
                        </a:lnTo>
                        <a:lnTo>
                          <a:pt x="9" y="989"/>
                        </a:lnTo>
                        <a:lnTo>
                          <a:pt x="9" y="986"/>
                        </a:lnTo>
                        <a:lnTo>
                          <a:pt x="10" y="986"/>
                        </a:lnTo>
                        <a:lnTo>
                          <a:pt x="11" y="982"/>
                        </a:lnTo>
                        <a:lnTo>
                          <a:pt x="12" y="985"/>
                        </a:lnTo>
                        <a:lnTo>
                          <a:pt x="13" y="991"/>
                        </a:lnTo>
                        <a:lnTo>
                          <a:pt x="14" y="995"/>
                        </a:lnTo>
                        <a:lnTo>
                          <a:pt x="16" y="999"/>
                        </a:lnTo>
                        <a:lnTo>
                          <a:pt x="17" y="994"/>
                        </a:lnTo>
                        <a:lnTo>
                          <a:pt x="17" y="996"/>
                        </a:lnTo>
                        <a:lnTo>
                          <a:pt x="18" y="994"/>
                        </a:lnTo>
                        <a:lnTo>
                          <a:pt x="20" y="991"/>
                        </a:lnTo>
                        <a:lnTo>
                          <a:pt x="20" y="990"/>
                        </a:lnTo>
                        <a:lnTo>
                          <a:pt x="21" y="983"/>
                        </a:lnTo>
                        <a:lnTo>
                          <a:pt x="22" y="982"/>
                        </a:lnTo>
                        <a:lnTo>
                          <a:pt x="24" y="986"/>
                        </a:lnTo>
                        <a:lnTo>
                          <a:pt x="25" y="984"/>
                        </a:lnTo>
                        <a:lnTo>
                          <a:pt x="26" y="985"/>
                        </a:lnTo>
                        <a:lnTo>
                          <a:pt x="28" y="988"/>
                        </a:lnTo>
                        <a:lnTo>
                          <a:pt x="29" y="977"/>
                        </a:lnTo>
                        <a:lnTo>
                          <a:pt x="30" y="978"/>
                        </a:lnTo>
                        <a:lnTo>
                          <a:pt x="30" y="977"/>
                        </a:lnTo>
                        <a:lnTo>
                          <a:pt x="32" y="983"/>
                        </a:lnTo>
                        <a:lnTo>
                          <a:pt x="32" y="988"/>
                        </a:lnTo>
                        <a:lnTo>
                          <a:pt x="33" y="991"/>
                        </a:lnTo>
                        <a:lnTo>
                          <a:pt x="35" y="990"/>
                        </a:lnTo>
                        <a:lnTo>
                          <a:pt x="36" y="988"/>
                        </a:lnTo>
                        <a:lnTo>
                          <a:pt x="37" y="986"/>
                        </a:lnTo>
                        <a:lnTo>
                          <a:pt x="37" y="987"/>
                        </a:lnTo>
                        <a:lnTo>
                          <a:pt x="38" y="970"/>
                        </a:lnTo>
                        <a:lnTo>
                          <a:pt x="39" y="971"/>
                        </a:lnTo>
                        <a:lnTo>
                          <a:pt x="40" y="964"/>
                        </a:lnTo>
                        <a:lnTo>
                          <a:pt x="41" y="971"/>
                        </a:lnTo>
                        <a:lnTo>
                          <a:pt x="42" y="977"/>
                        </a:lnTo>
                        <a:lnTo>
                          <a:pt x="43" y="981"/>
                        </a:lnTo>
                        <a:lnTo>
                          <a:pt x="43" y="986"/>
                        </a:lnTo>
                        <a:lnTo>
                          <a:pt x="45" y="991"/>
                        </a:lnTo>
                        <a:lnTo>
                          <a:pt x="45" y="961"/>
                        </a:lnTo>
                        <a:lnTo>
                          <a:pt x="47" y="967"/>
                        </a:lnTo>
                        <a:lnTo>
                          <a:pt x="48" y="971"/>
                        </a:lnTo>
                        <a:lnTo>
                          <a:pt x="49" y="968"/>
                        </a:lnTo>
                        <a:lnTo>
                          <a:pt x="50" y="967"/>
                        </a:lnTo>
                        <a:lnTo>
                          <a:pt x="50" y="978"/>
                        </a:lnTo>
                        <a:lnTo>
                          <a:pt x="52" y="994"/>
                        </a:lnTo>
                        <a:lnTo>
                          <a:pt x="53" y="979"/>
                        </a:lnTo>
                        <a:lnTo>
                          <a:pt x="54" y="940"/>
                        </a:lnTo>
                        <a:lnTo>
                          <a:pt x="55" y="928"/>
                        </a:lnTo>
                        <a:lnTo>
                          <a:pt x="55" y="933"/>
                        </a:lnTo>
                        <a:lnTo>
                          <a:pt x="56" y="971"/>
                        </a:lnTo>
                        <a:lnTo>
                          <a:pt x="57" y="992"/>
                        </a:lnTo>
                        <a:lnTo>
                          <a:pt x="58" y="997"/>
                        </a:lnTo>
                        <a:lnTo>
                          <a:pt x="59" y="996"/>
                        </a:lnTo>
                        <a:lnTo>
                          <a:pt x="60" y="1001"/>
                        </a:lnTo>
                        <a:lnTo>
                          <a:pt x="62" y="993"/>
                        </a:lnTo>
                        <a:lnTo>
                          <a:pt x="63" y="992"/>
                        </a:lnTo>
                        <a:lnTo>
                          <a:pt x="63" y="968"/>
                        </a:lnTo>
                        <a:lnTo>
                          <a:pt x="65" y="930"/>
                        </a:lnTo>
                        <a:lnTo>
                          <a:pt x="65" y="931"/>
                        </a:lnTo>
                        <a:lnTo>
                          <a:pt x="66" y="938"/>
                        </a:lnTo>
                        <a:lnTo>
                          <a:pt x="66" y="958"/>
                        </a:lnTo>
                        <a:lnTo>
                          <a:pt x="68" y="966"/>
                        </a:lnTo>
                        <a:lnTo>
                          <a:pt x="68" y="987"/>
                        </a:lnTo>
                        <a:lnTo>
                          <a:pt x="69" y="1007"/>
                        </a:lnTo>
                        <a:lnTo>
                          <a:pt x="71" y="1016"/>
                        </a:lnTo>
                        <a:lnTo>
                          <a:pt x="72" y="1002"/>
                        </a:lnTo>
                        <a:lnTo>
                          <a:pt x="73" y="981"/>
                        </a:lnTo>
                        <a:lnTo>
                          <a:pt x="74" y="953"/>
                        </a:lnTo>
                        <a:lnTo>
                          <a:pt x="74" y="956"/>
                        </a:lnTo>
                        <a:lnTo>
                          <a:pt x="75" y="972"/>
                        </a:lnTo>
                        <a:lnTo>
                          <a:pt x="77" y="988"/>
                        </a:lnTo>
                        <a:lnTo>
                          <a:pt x="78" y="978"/>
                        </a:lnTo>
                        <a:lnTo>
                          <a:pt x="79" y="976"/>
                        </a:lnTo>
                        <a:lnTo>
                          <a:pt x="79" y="979"/>
                        </a:lnTo>
                        <a:lnTo>
                          <a:pt x="81" y="977"/>
                        </a:lnTo>
                        <a:lnTo>
                          <a:pt x="82" y="972"/>
                        </a:lnTo>
                        <a:lnTo>
                          <a:pt x="82" y="967"/>
                        </a:lnTo>
                        <a:lnTo>
                          <a:pt x="83" y="973"/>
                        </a:lnTo>
                        <a:lnTo>
                          <a:pt x="84" y="975"/>
                        </a:lnTo>
                        <a:lnTo>
                          <a:pt x="85" y="976"/>
                        </a:lnTo>
                        <a:lnTo>
                          <a:pt x="86" y="981"/>
                        </a:lnTo>
                        <a:lnTo>
                          <a:pt x="87" y="974"/>
                        </a:lnTo>
                        <a:lnTo>
                          <a:pt x="88" y="978"/>
                        </a:lnTo>
                        <a:lnTo>
                          <a:pt x="89" y="975"/>
                        </a:lnTo>
                        <a:lnTo>
                          <a:pt x="90" y="973"/>
                        </a:lnTo>
                        <a:lnTo>
                          <a:pt x="91" y="959"/>
                        </a:lnTo>
                        <a:lnTo>
                          <a:pt x="92" y="961"/>
                        </a:lnTo>
                        <a:lnTo>
                          <a:pt x="93" y="964"/>
                        </a:lnTo>
                        <a:lnTo>
                          <a:pt x="94" y="970"/>
                        </a:lnTo>
                        <a:lnTo>
                          <a:pt x="94" y="976"/>
                        </a:lnTo>
                        <a:lnTo>
                          <a:pt x="96" y="973"/>
                        </a:lnTo>
                        <a:lnTo>
                          <a:pt x="96" y="971"/>
                        </a:lnTo>
                        <a:lnTo>
                          <a:pt x="98" y="964"/>
                        </a:lnTo>
                        <a:lnTo>
                          <a:pt x="98" y="962"/>
                        </a:lnTo>
                        <a:lnTo>
                          <a:pt x="100" y="970"/>
                        </a:lnTo>
                        <a:lnTo>
                          <a:pt x="101" y="957"/>
                        </a:lnTo>
                        <a:lnTo>
                          <a:pt x="101" y="956"/>
                        </a:lnTo>
                        <a:lnTo>
                          <a:pt x="102" y="967"/>
                        </a:lnTo>
                        <a:lnTo>
                          <a:pt x="103" y="984"/>
                        </a:lnTo>
                        <a:lnTo>
                          <a:pt x="105" y="958"/>
                        </a:lnTo>
                        <a:lnTo>
                          <a:pt x="106" y="962"/>
                        </a:lnTo>
                        <a:lnTo>
                          <a:pt x="106" y="960"/>
                        </a:lnTo>
                        <a:lnTo>
                          <a:pt x="108" y="980"/>
                        </a:lnTo>
                        <a:lnTo>
                          <a:pt x="109" y="978"/>
                        </a:lnTo>
                        <a:lnTo>
                          <a:pt x="109" y="981"/>
                        </a:lnTo>
                        <a:lnTo>
                          <a:pt x="110" y="976"/>
                        </a:lnTo>
                        <a:lnTo>
                          <a:pt x="112" y="983"/>
                        </a:lnTo>
                        <a:lnTo>
                          <a:pt x="112" y="984"/>
                        </a:lnTo>
                        <a:lnTo>
                          <a:pt x="113" y="989"/>
                        </a:lnTo>
                        <a:lnTo>
                          <a:pt x="114" y="987"/>
                        </a:lnTo>
                        <a:lnTo>
                          <a:pt x="116" y="994"/>
                        </a:lnTo>
                        <a:lnTo>
                          <a:pt x="117" y="997"/>
                        </a:lnTo>
                        <a:lnTo>
                          <a:pt x="118" y="991"/>
                        </a:lnTo>
                        <a:lnTo>
                          <a:pt x="118" y="995"/>
                        </a:lnTo>
                        <a:lnTo>
                          <a:pt x="120" y="996"/>
                        </a:lnTo>
                        <a:lnTo>
                          <a:pt x="121" y="1001"/>
                        </a:lnTo>
                        <a:lnTo>
                          <a:pt x="122" y="999"/>
                        </a:lnTo>
                        <a:lnTo>
                          <a:pt x="123" y="1001"/>
                        </a:lnTo>
                        <a:lnTo>
                          <a:pt x="124" y="1001"/>
                        </a:lnTo>
                        <a:lnTo>
                          <a:pt x="124" y="1000"/>
                        </a:lnTo>
                        <a:lnTo>
                          <a:pt x="125" y="1004"/>
                        </a:lnTo>
                        <a:lnTo>
                          <a:pt x="126" y="1008"/>
                        </a:lnTo>
                        <a:lnTo>
                          <a:pt x="128" y="990"/>
                        </a:lnTo>
                        <a:lnTo>
                          <a:pt x="128" y="989"/>
                        </a:lnTo>
                        <a:lnTo>
                          <a:pt x="129" y="995"/>
                        </a:lnTo>
                        <a:lnTo>
                          <a:pt x="130" y="1013"/>
                        </a:lnTo>
                        <a:lnTo>
                          <a:pt x="131" y="1019"/>
                        </a:lnTo>
                        <a:lnTo>
                          <a:pt x="132" y="1019"/>
                        </a:lnTo>
                        <a:lnTo>
                          <a:pt x="134" y="1005"/>
                        </a:lnTo>
                        <a:lnTo>
                          <a:pt x="134" y="988"/>
                        </a:lnTo>
                        <a:lnTo>
                          <a:pt x="135" y="967"/>
                        </a:lnTo>
                        <a:lnTo>
                          <a:pt x="136" y="963"/>
                        </a:lnTo>
                        <a:lnTo>
                          <a:pt x="137" y="965"/>
                        </a:lnTo>
                        <a:lnTo>
                          <a:pt x="137" y="986"/>
                        </a:lnTo>
                        <a:lnTo>
                          <a:pt x="139" y="1004"/>
                        </a:lnTo>
                        <a:lnTo>
                          <a:pt x="140" y="1011"/>
                        </a:lnTo>
                        <a:lnTo>
                          <a:pt x="141" y="855"/>
                        </a:lnTo>
                        <a:lnTo>
                          <a:pt x="142" y="716"/>
                        </a:lnTo>
                        <a:lnTo>
                          <a:pt x="143" y="675"/>
                        </a:lnTo>
                        <a:lnTo>
                          <a:pt x="143" y="653"/>
                        </a:lnTo>
                        <a:lnTo>
                          <a:pt x="144" y="732"/>
                        </a:lnTo>
                        <a:lnTo>
                          <a:pt x="145" y="878"/>
                        </a:lnTo>
                        <a:lnTo>
                          <a:pt x="146" y="974"/>
                        </a:lnTo>
                        <a:lnTo>
                          <a:pt x="148" y="985"/>
                        </a:lnTo>
                        <a:lnTo>
                          <a:pt x="149" y="881"/>
                        </a:lnTo>
                        <a:lnTo>
                          <a:pt x="150" y="531"/>
                        </a:lnTo>
                        <a:lnTo>
                          <a:pt x="151" y="330"/>
                        </a:lnTo>
                        <a:lnTo>
                          <a:pt x="152" y="216"/>
                        </a:lnTo>
                        <a:lnTo>
                          <a:pt x="152" y="270"/>
                        </a:lnTo>
                        <a:lnTo>
                          <a:pt x="153" y="582"/>
                        </a:lnTo>
                        <a:lnTo>
                          <a:pt x="154" y="817"/>
                        </a:lnTo>
                        <a:lnTo>
                          <a:pt x="155" y="925"/>
                        </a:lnTo>
                        <a:lnTo>
                          <a:pt x="157" y="957"/>
                        </a:lnTo>
                        <a:lnTo>
                          <a:pt x="157" y="953"/>
                        </a:lnTo>
                        <a:lnTo>
                          <a:pt x="158" y="973"/>
                        </a:lnTo>
                        <a:lnTo>
                          <a:pt x="159" y="984"/>
                        </a:lnTo>
                        <a:lnTo>
                          <a:pt x="160" y="969"/>
                        </a:lnTo>
                        <a:lnTo>
                          <a:pt x="162" y="960"/>
                        </a:lnTo>
                        <a:lnTo>
                          <a:pt x="163" y="965"/>
                        </a:lnTo>
                        <a:lnTo>
                          <a:pt x="163" y="978"/>
                        </a:lnTo>
                        <a:lnTo>
                          <a:pt x="165" y="984"/>
                        </a:lnTo>
                        <a:lnTo>
                          <a:pt x="165" y="988"/>
                        </a:lnTo>
                        <a:lnTo>
                          <a:pt x="166" y="1006"/>
                        </a:lnTo>
                        <a:lnTo>
                          <a:pt x="167" y="1019"/>
                        </a:lnTo>
                        <a:lnTo>
                          <a:pt x="168" y="1024"/>
                        </a:lnTo>
                        <a:lnTo>
                          <a:pt x="169" y="1022"/>
                        </a:lnTo>
                        <a:lnTo>
                          <a:pt x="171" y="1021"/>
                        </a:lnTo>
                        <a:lnTo>
                          <a:pt x="172" y="1021"/>
                        </a:lnTo>
                        <a:lnTo>
                          <a:pt x="173" y="1016"/>
                        </a:lnTo>
                        <a:lnTo>
                          <a:pt x="174" y="1010"/>
                        </a:lnTo>
                        <a:lnTo>
                          <a:pt x="175" y="1005"/>
                        </a:lnTo>
                        <a:lnTo>
                          <a:pt x="175" y="1003"/>
                        </a:lnTo>
                        <a:lnTo>
                          <a:pt x="176" y="1004"/>
                        </a:lnTo>
                        <a:lnTo>
                          <a:pt x="178" y="1001"/>
                        </a:lnTo>
                        <a:lnTo>
                          <a:pt x="178" y="994"/>
                        </a:lnTo>
                        <a:lnTo>
                          <a:pt x="179" y="986"/>
                        </a:lnTo>
                        <a:lnTo>
                          <a:pt x="181" y="992"/>
                        </a:lnTo>
                        <a:lnTo>
                          <a:pt x="181" y="970"/>
                        </a:lnTo>
                        <a:lnTo>
                          <a:pt x="183" y="950"/>
                        </a:lnTo>
                        <a:lnTo>
                          <a:pt x="183" y="951"/>
                        </a:lnTo>
                        <a:lnTo>
                          <a:pt x="184" y="966"/>
                        </a:lnTo>
                        <a:lnTo>
                          <a:pt x="186" y="966"/>
                        </a:lnTo>
                        <a:lnTo>
                          <a:pt x="186" y="953"/>
                        </a:lnTo>
                        <a:lnTo>
                          <a:pt x="187" y="948"/>
                        </a:lnTo>
                        <a:lnTo>
                          <a:pt x="188" y="941"/>
                        </a:lnTo>
                        <a:lnTo>
                          <a:pt x="188" y="933"/>
                        </a:lnTo>
                        <a:lnTo>
                          <a:pt x="190" y="919"/>
                        </a:lnTo>
                        <a:lnTo>
                          <a:pt x="191" y="924"/>
                        </a:lnTo>
                        <a:lnTo>
                          <a:pt x="192" y="948"/>
                        </a:lnTo>
                        <a:lnTo>
                          <a:pt x="193" y="933"/>
                        </a:lnTo>
                        <a:lnTo>
                          <a:pt x="194" y="929"/>
                        </a:lnTo>
                        <a:lnTo>
                          <a:pt x="194" y="937"/>
                        </a:lnTo>
                        <a:lnTo>
                          <a:pt x="196" y="938"/>
                        </a:lnTo>
                        <a:lnTo>
                          <a:pt x="197" y="937"/>
                        </a:lnTo>
                        <a:lnTo>
                          <a:pt x="198" y="950"/>
                        </a:lnTo>
                        <a:lnTo>
                          <a:pt x="200" y="955"/>
                        </a:lnTo>
                        <a:lnTo>
                          <a:pt x="200" y="954"/>
                        </a:lnTo>
                        <a:lnTo>
                          <a:pt x="201" y="965"/>
                        </a:lnTo>
                        <a:lnTo>
                          <a:pt x="202" y="980"/>
                        </a:lnTo>
                        <a:lnTo>
                          <a:pt x="203" y="986"/>
                        </a:lnTo>
                        <a:lnTo>
                          <a:pt x="204" y="970"/>
                        </a:lnTo>
                        <a:lnTo>
                          <a:pt x="205" y="964"/>
                        </a:lnTo>
                        <a:lnTo>
                          <a:pt x="206" y="974"/>
                        </a:lnTo>
                        <a:lnTo>
                          <a:pt x="207" y="990"/>
                        </a:lnTo>
                        <a:lnTo>
                          <a:pt x="209" y="979"/>
                        </a:lnTo>
                        <a:lnTo>
                          <a:pt x="209" y="978"/>
                        </a:lnTo>
                        <a:lnTo>
                          <a:pt x="210" y="984"/>
                        </a:lnTo>
                        <a:lnTo>
                          <a:pt x="211" y="986"/>
                        </a:lnTo>
                        <a:lnTo>
                          <a:pt x="212" y="977"/>
                        </a:lnTo>
                        <a:lnTo>
                          <a:pt x="213" y="976"/>
                        </a:lnTo>
                        <a:lnTo>
                          <a:pt x="214" y="985"/>
                        </a:lnTo>
                        <a:lnTo>
                          <a:pt x="215" y="989"/>
                        </a:lnTo>
                        <a:lnTo>
                          <a:pt x="216" y="994"/>
                        </a:lnTo>
                        <a:lnTo>
                          <a:pt x="216" y="996"/>
                        </a:lnTo>
                        <a:lnTo>
                          <a:pt x="218" y="997"/>
                        </a:lnTo>
                        <a:lnTo>
                          <a:pt x="219" y="996"/>
                        </a:lnTo>
                        <a:lnTo>
                          <a:pt x="219" y="988"/>
                        </a:lnTo>
                        <a:lnTo>
                          <a:pt x="221" y="985"/>
                        </a:lnTo>
                        <a:lnTo>
                          <a:pt x="221" y="981"/>
                        </a:lnTo>
                        <a:lnTo>
                          <a:pt x="223" y="980"/>
                        </a:lnTo>
                        <a:lnTo>
                          <a:pt x="223" y="981"/>
                        </a:lnTo>
                        <a:lnTo>
                          <a:pt x="224" y="984"/>
                        </a:lnTo>
                        <a:lnTo>
                          <a:pt x="225" y="994"/>
                        </a:lnTo>
                        <a:lnTo>
                          <a:pt x="226" y="997"/>
                        </a:lnTo>
                        <a:lnTo>
                          <a:pt x="227" y="1004"/>
                        </a:lnTo>
                        <a:lnTo>
                          <a:pt x="229" y="996"/>
                        </a:lnTo>
                        <a:lnTo>
                          <a:pt x="230" y="999"/>
                        </a:lnTo>
                        <a:lnTo>
                          <a:pt x="232" y="999"/>
                        </a:lnTo>
                        <a:lnTo>
                          <a:pt x="232" y="988"/>
                        </a:lnTo>
                        <a:lnTo>
                          <a:pt x="233" y="987"/>
                        </a:lnTo>
                        <a:lnTo>
                          <a:pt x="234" y="993"/>
                        </a:lnTo>
                        <a:lnTo>
                          <a:pt x="235" y="991"/>
                        </a:lnTo>
                        <a:lnTo>
                          <a:pt x="236" y="985"/>
                        </a:lnTo>
                        <a:lnTo>
                          <a:pt x="237" y="998"/>
                        </a:lnTo>
                        <a:lnTo>
                          <a:pt x="237" y="978"/>
                        </a:lnTo>
                        <a:lnTo>
                          <a:pt x="238" y="990"/>
                        </a:lnTo>
                        <a:lnTo>
                          <a:pt x="240" y="986"/>
                        </a:lnTo>
                        <a:lnTo>
                          <a:pt x="241" y="980"/>
                        </a:lnTo>
                        <a:lnTo>
                          <a:pt x="242" y="979"/>
                        </a:lnTo>
                        <a:lnTo>
                          <a:pt x="242" y="992"/>
                        </a:lnTo>
                        <a:lnTo>
                          <a:pt x="244" y="989"/>
                        </a:lnTo>
                        <a:lnTo>
                          <a:pt x="245" y="986"/>
                        </a:lnTo>
                        <a:lnTo>
                          <a:pt x="245" y="989"/>
                        </a:lnTo>
                        <a:lnTo>
                          <a:pt x="247" y="980"/>
                        </a:lnTo>
                        <a:lnTo>
                          <a:pt x="248" y="975"/>
                        </a:lnTo>
                        <a:lnTo>
                          <a:pt x="248" y="976"/>
                        </a:lnTo>
                        <a:lnTo>
                          <a:pt x="249" y="980"/>
                        </a:lnTo>
                        <a:lnTo>
                          <a:pt x="250" y="997"/>
                        </a:lnTo>
                        <a:lnTo>
                          <a:pt x="252" y="983"/>
                        </a:lnTo>
                        <a:lnTo>
                          <a:pt x="252" y="975"/>
                        </a:lnTo>
                        <a:lnTo>
                          <a:pt x="253" y="976"/>
                        </a:lnTo>
                        <a:lnTo>
                          <a:pt x="255" y="963"/>
                        </a:lnTo>
                        <a:lnTo>
                          <a:pt x="255" y="962"/>
                        </a:lnTo>
                        <a:lnTo>
                          <a:pt x="256" y="978"/>
                        </a:lnTo>
                        <a:lnTo>
                          <a:pt x="257" y="979"/>
                        </a:lnTo>
                        <a:lnTo>
                          <a:pt x="258" y="966"/>
                        </a:lnTo>
                        <a:lnTo>
                          <a:pt x="259" y="968"/>
                        </a:lnTo>
                        <a:lnTo>
                          <a:pt x="260" y="960"/>
                        </a:lnTo>
                        <a:lnTo>
                          <a:pt x="261" y="960"/>
                        </a:lnTo>
                        <a:lnTo>
                          <a:pt x="262" y="959"/>
                        </a:lnTo>
                        <a:lnTo>
                          <a:pt x="263" y="964"/>
                        </a:lnTo>
                        <a:lnTo>
                          <a:pt x="263" y="953"/>
                        </a:lnTo>
                        <a:lnTo>
                          <a:pt x="264" y="960"/>
                        </a:lnTo>
                        <a:lnTo>
                          <a:pt x="265" y="961"/>
                        </a:lnTo>
                        <a:lnTo>
                          <a:pt x="266" y="978"/>
                        </a:lnTo>
                        <a:lnTo>
                          <a:pt x="267" y="986"/>
                        </a:lnTo>
                        <a:lnTo>
                          <a:pt x="269" y="982"/>
                        </a:lnTo>
                        <a:lnTo>
                          <a:pt x="270" y="963"/>
                        </a:lnTo>
                        <a:lnTo>
                          <a:pt x="271" y="953"/>
                        </a:lnTo>
                        <a:lnTo>
                          <a:pt x="271" y="955"/>
                        </a:lnTo>
                        <a:lnTo>
                          <a:pt x="272" y="952"/>
                        </a:lnTo>
                        <a:lnTo>
                          <a:pt x="273" y="970"/>
                        </a:lnTo>
                        <a:lnTo>
                          <a:pt x="274" y="976"/>
                        </a:lnTo>
                        <a:lnTo>
                          <a:pt x="276" y="978"/>
                        </a:lnTo>
                        <a:lnTo>
                          <a:pt x="277" y="973"/>
                        </a:lnTo>
                        <a:lnTo>
                          <a:pt x="277" y="970"/>
                        </a:lnTo>
                        <a:lnTo>
                          <a:pt x="278" y="966"/>
                        </a:lnTo>
                        <a:lnTo>
                          <a:pt x="280" y="949"/>
                        </a:lnTo>
                        <a:lnTo>
                          <a:pt x="280" y="926"/>
                        </a:lnTo>
                        <a:lnTo>
                          <a:pt x="281" y="900"/>
                        </a:lnTo>
                        <a:lnTo>
                          <a:pt x="282" y="925"/>
                        </a:lnTo>
                        <a:lnTo>
                          <a:pt x="283" y="973"/>
                        </a:lnTo>
                        <a:lnTo>
                          <a:pt x="284" y="986"/>
                        </a:lnTo>
                        <a:lnTo>
                          <a:pt x="285" y="962"/>
                        </a:lnTo>
                        <a:lnTo>
                          <a:pt x="286" y="930"/>
                        </a:lnTo>
                        <a:lnTo>
                          <a:pt x="286" y="933"/>
                        </a:lnTo>
                        <a:lnTo>
                          <a:pt x="287" y="949"/>
                        </a:lnTo>
                        <a:lnTo>
                          <a:pt x="288" y="971"/>
                        </a:lnTo>
                        <a:lnTo>
                          <a:pt x="289" y="981"/>
                        </a:lnTo>
                        <a:lnTo>
                          <a:pt x="291" y="970"/>
                        </a:lnTo>
                        <a:lnTo>
                          <a:pt x="292" y="975"/>
                        </a:lnTo>
                        <a:lnTo>
                          <a:pt x="293" y="973"/>
                        </a:lnTo>
                        <a:lnTo>
                          <a:pt x="294" y="927"/>
                        </a:lnTo>
                        <a:lnTo>
                          <a:pt x="295" y="940"/>
                        </a:lnTo>
                        <a:lnTo>
                          <a:pt x="296" y="985"/>
                        </a:lnTo>
                        <a:lnTo>
                          <a:pt x="297" y="966"/>
                        </a:lnTo>
                        <a:lnTo>
                          <a:pt x="299" y="949"/>
                        </a:lnTo>
                        <a:lnTo>
                          <a:pt x="300" y="983"/>
                        </a:lnTo>
                        <a:lnTo>
                          <a:pt x="302" y="992"/>
                        </a:lnTo>
                        <a:lnTo>
                          <a:pt x="302" y="990"/>
                        </a:lnTo>
                        <a:lnTo>
                          <a:pt x="303" y="1000"/>
                        </a:lnTo>
                        <a:lnTo>
                          <a:pt x="303" y="1008"/>
                        </a:lnTo>
                        <a:lnTo>
                          <a:pt x="305" y="1014"/>
                        </a:lnTo>
                        <a:lnTo>
                          <a:pt x="306" y="1014"/>
                        </a:lnTo>
                        <a:lnTo>
                          <a:pt x="307" y="1004"/>
                        </a:lnTo>
                        <a:lnTo>
                          <a:pt x="308" y="1006"/>
                        </a:lnTo>
                        <a:lnTo>
                          <a:pt x="309" y="1005"/>
                        </a:lnTo>
                        <a:lnTo>
                          <a:pt x="310" y="1007"/>
                        </a:lnTo>
                        <a:lnTo>
                          <a:pt x="311" y="1002"/>
                        </a:lnTo>
                        <a:lnTo>
                          <a:pt x="312" y="1009"/>
                        </a:lnTo>
                        <a:lnTo>
                          <a:pt x="313" y="1020"/>
                        </a:lnTo>
                        <a:lnTo>
                          <a:pt x="315" y="962"/>
                        </a:lnTo>
                        <a:lnTo>
                          <a:pt x="316" y="935"/>
                        </a:lnTo>
                        <a:lnTo>
                          <a:pt x="317" y="967"/>
                        </a:lnTo>
                        <a:lnTo>
                          <a:pt x="318" y="981"/>
                        </a:lnTo>
                        <a:lnTo>
                          <a:pt x="320" y="960"/>
                        </a:lnTo>
                        <a:lnTo>
                          <a:pt x="321" y="904"/>
                        </a:lnTo>
                        <a:lnTo>
                          <a:pt x="322" y="721"/>
                        </a:lnTo>
                        <a:lnTo>
                          <a:pt x="323" y="584"/>
                        </a:lnTo>
                        <a:lnTo>
                          <a:pt x="323" y="551"/>
                        </a:lnTo>
                        <a:lnTo>
                          <a:pt x="324" y="575"/>
                        </a:lnTo>
                        <a:lnTo>
                          <a:pt x="325" y="675"/>
                        </a:lnTo>
                        <a:lnTo>
                          <a:pt x="326" y="832"/>
                        </a:lnTo>
                        <a:lnTo>
                          <a:pt x="327" y="965"/>
                        </a:lnTo>
                        <a:lnTo>
                          <a:pt x="329" y="926"/>
                        </a:lnTo>
                        <a:lnTo>
                          <a:pt x="329" y="557"/>
                        </a:lnTo>
                        <a:lnTo>
                          <a:pt x="331" y="151"/>
                        </a:lnTo>
                        <a:lnTo>
                          <a:pt x="331" y="1"/>
                        </a:lnTo>
                        <a:lnTo>
                          <a:pt x="331" y="0"/>
                        </a:lnTo>
                        <a:lnTo>
                          <a:pt x="332" y="135"/>
                        </a:lnTo>
                        <a:lnTo>
                          <a:pt x="334" y="493"/>
                        </a:lnTo>
                        <a:lnTo>
                          <a:pt x="334" y="815"/>
                        </a:lnTo>
                        <a:lnTo>
                          <a:pt x="335" y="943"/>
                        </a:lnTo>
                        <a:lnTo>
                          <a:pt x="336" y="1000"/>
                        </a:lnTo>
                        <a:lnTo>
                          <a:pt x="338" y="946"/>
                        </a:lnTo>
                        <a:lnTo>
                          <a:pt x="339" y="915"/>
                        </a:lnTo>
                        <a:lnTo>
                          <a:pt x="340" y="875"/>
                        </a:lnTo>
                        <a:lnTo>
                          <a:pt x="340" y="887"/>
                        </a:lnTo>
                        <a:lnTo>
                          <a:pt x="341" y="932"/>
                        </a:lnTo>
                        <a:lnTo>
                          <a:pt x="342" y="964"/>
                        </a:lnTo>
                        <a:lnTo>
                          <a:pt x="343" y="980"/>
                        </a:lnTo>
                        <a:lnTo>
                          <a:pt x="344" y="991"/>
                        </a:lnTo>
                        <a:lnTo>
                          <a:pt x="346" y="1001"/>
                        </a:lnTo>
                        <a:lnTo>
                          <a:pt x="346" y="1007"/>
                        </a:lnTo>
                        <a:lnTo>
                          <a:pt x="347" y="1016"/>
                        </a:lnTo>
                        <a:lnTo>
                          <a:pt x="349" y="1011"/>
                        </a:lnTo>
                        <a:lnTo>
                          <a:pt x="349" y="994"/>
                        </a:lnTo>
                        <a:lnTo>
                          <a:pt x="350" y="982"/>
                        </a:lnTo>
                        <a:lnTo>
                          <a:pt x="351" y="992"/>
                        </a:lnTo>
                        <a:lnTo>
                          <a:pt x="352" y="998"/>
                        </a:lnTo>
                        <a:lnTo>
                          <a:pt x="353" y="998"/>
                        </a:lnTo>
                        <a:lnTo>
                          <a:pt x="354" y="1002"/>
                        </a:lnTo>
                        <a:lnTo>
                          <a:pt x="354" y="1014"/>
                        </a:lnTo>
                        <a:lnTo>
                          <a:pt x="357" y="1012"/>
                        </a:lnTo>
                        <a:lnTo>
                          <a:pt x="357" y="998"/>
                        </a:lnTo>
                        <a:lnTo>
                          <a:pt x="358" y="984"/>
                        </a:lnTo>
                        <a:lnTo>
                          <a:pt x="358" y="988"/>
                        </a:lnTo>
                        <a:lnTo>
                          <a:pt x="359" y="1003"/>
                        </a:lnTo>
                        <a:lnTo>
                          <a:pt x="360" y="1014"/>
                        </a:lnTo>
                        <a:lnTo>
                          <a:pt x="362" y="1013"/>
                        </a:lnTo>
                        <a:lnTo>
                          <a:pt x="363" y="1015"/>
                        </a:lnTo>
                        <a:lnTo>
                          <a:pt x="364" y="1008"/>
                        </a:lnTo>
                        <a:lnTo>
                          <a:pt x="365" y="974"/>
                        </a:lnTo>
                        <a:lnTo>
                          <a:pt x="365" y="981"/>
                        </a:lnTo>
                        <a:lnTo>
                          <a:pt x="366" y="1001"/>
                        </a:lnTo>
                        <a:lnTo>
                          <a:pt x="368" y="1006"/>
                        </a:lnTo>
                        <a:lnTo>
                          <a:pt x="369" y="1010"/>
                        </a:lnTo>
                        <a:lnTo>
                          <a:pt x="371" y="1002"/>
                        </a:lnTo>
                        <a:lnTo>
                          <a:pt x="372" y="983"/>
                        </a:lnTo>
                        <a:lnTo>
                          <a:pt x="372" y="961"/>
                        </a:lnTo>
                        <a:lnTo>
                          <a:pt x="373" y="967"/>
                        </a:lnTo>
                        <a:lnTo>
                          <a:pt x="374" y="974"/>
                        </a:lnTo>
                        <a:lnTo>
                          <a:pt x="374" y="990"/>
                        </a:lnTo>
                        <a:lnTo>
                          <a:pt x="377" y="984"/>
                        </a:lnTo>
                        <a:lnTo>
                          <a:pt x="377" y="978"/>
                        </a:lnTo>
                        <a:lnTo>
                          <a:pt x="378" y="977"/>
                        </a:lnTo>
                        <a:lnTo>
                          <a:pt x="379" y="975"/>
                        </a:lnTo>
                        <a:lnTo>
                          <a:pt x="380" y="972"/>
                        </a:lnTo>
                        <a:lnTo>
                          <a:pt x="381" y="976"/>
                        </a:lnTo>
                        <a:lnTo>
                          <a:pt x="382" y="981"/>
                        </a:lnTo>
                        <a:lnTo>
                          <a:pt x="383" y="987"/>
                        </a:lnTo>
                        <a:lnTo>
                          <a:pt x="383" y="989"/>
                        </a:lnTo>
                        <a:lnTo>
                          <a:pt x="384" y="990"/>
                        </a:lnTo>
                        <a:lnTo>
                          <a:pt x="385" y="995"/>
                        </a:lnTo>
                        <a:lnTo>
                          <a:pt x="386" y="999"/>
                        </a:lnTo>
                        <a:lnTo>
                          <a:pt x="387" y="1004"/>
                        </a:lnTo>
                        <a:lnTo>
                          <a:pt x="389" y="1007"/>
                        </a:lnTo>
                        <a:lnTo>
                          <a:pt x="390" y="1002"/>
                        </a:lnTo>
                        <a:lnTo>
                          <a:pt x="391" y="997"/>
                        </a:lnTo>
                        <a:lnTo>
                          <a:pt x="392" y="992"/>
                        </a:lnTo>
                        <a:lnTo>
                          <a:pt x="393" y="981"/>
                        </a:lnTo>
                        <a:lnTo>
                          <a:pt x="394" y="972"/>
                        </a:lnTo>
                        <a:lnTo>
                          <a:pt x="395" y="975"/>
                        </a:lnTo>
                        <a:lnTo>
                          <a:pt x="396" y="975"/>
                        </a:lnTo>
                        <a:lnTo>
                          <a:pt x="397" y="979"/>
                        </a:lnTo>
                        <a:lnTo>
                          <a:pt x="397" y="987"/>
                        </a:lnTo>
                        <a:lnTo>
                          <a:pt x="400" y="970"/>
                        </a:lnTo>
                        <a:lnTo>
                          <a:pt x="400" y="968"/>
                        </a:lnTo>
                        <a:lnTo>
                          <a:pt x="400" y="973"/>
                        </a:lnTo>
                        <a:lnTo>
                          <a:pt x="402" y="981"/>
                        </a:lnTo>
                        <a:lnTo>
                          <a:pt x="403" y="961"/>
                        </a:lnTo>
                        <a:lnTo>
                          <a:pt x="403" y="968"/>
                        </a:lnTo>
                        <a:lnTo>
                          <a:pt x="405" y="971"/>
                        </a:lnTo>
                        <a:lnTo>
                          <a:pt x="406" y="971"/>
                        </a:lnTo>
                        <a:lnTo>
                          <a:pt x="407" y="968"/>
                        </a:lnTo>
                        <a:lnTo>
                          <a:pt x="408" y="963"/>
                        </a:lnTo>
                        <a:lnTo>
                          <a:pt x="409" y="966"/>
                        </a:lnTo>
                        <a:lnTo>
                          <a:pt x="409" y="968"/>
                        </a:lnTo>
                        <a:lnTo>
                          <a:pt x="411" y="960"/>
                        </a:lnTo>
                        <a:lnTo>
                          <a:pt x="411" y="963"/>
                        </a:lnTo>
                        <a:lnTo>
                          <a:pt x="412" y="972"/>
                        </a:lnTo>
                        <a:lnTo>
                          <a:pt x="414" y="982"/>
                        </a:lnTo>
                        <a:lnTo>
                          <a:pt x="415" y="974"/>
                        </a:lnTo>
                        <a:lnTo>
                          <a:pt x="415" y="976"/>
                        </a:lnTo>
                        <a:lnTo>
                          <a:pt x="416" y="986"/>
                        </a:lnTo>
                        <a:lnTo>
                          <a:pt x="418" y="988"/>
                        </a:lnTo>
                        <a:lnTo>
                          <a:pt x="418" y="990"/>
                        </a:lnTo>
                        <a:lnTo>
                          <a:pt x="419" y="991"/>
                        </a:lnTo>
                        <a:lnTo>
                          <a:pt x="420" y="995"/>
                        </a:lnTo>
                        <a:lnTo>
                          <a:pt x="421" y="987"/>
                        </a:lnTo>
                        <a:lnTo>
                          <a:pt x="422" y="994"/>
                        </a:lnTo>
                        <a:lnTo>
                          <a:pt x="423" y="997"/>
                        </a:lnTo>
                        <a:lnTo>
                          <a:pt x="424" y="993"/>
                        </a:lnTo>
                        <a:lnTo>
                          <a:pt x="425" y="986"/>
                        </a:lnTo>
                        <a:lnTo>
                          <a:pt x="426" y="987"/>
                        </a:lnTo>
                        <a:lnTo>
                          <a:pt x="427" y="982"/>
                        </a:lnTo>
                        <a:lnTo>
                          <a:pt x="428" y="986"/>
                        </a:lnTo>
                        <a:lnTo>
                          <a:pt x="428" y="989"/>
                        </a:lnTo>
                        <a:lnTo>
                          <a:pt x="429" y="996"/>
                        </a:lnTo>
                        <a:lnTo>
                          <a:pt x="430" y="1001"/>
                        </a:lnTo>
                        <a:lnTo>
                          <a:pt x="432" y="993"/>
                        </a:lnTo>
                        <a:lnTo>
                          <a:pt x="433" y="990"/>
                        </a:lnTo>
                        <a:lnTo>
                          <a:pt x="433" y="996"/>
                        </a:lnTo>
                        <a:lnTo>
                          <a:pt x="435" y="1005"/>
                        </a:lnTo>
                        <a:lnTo>
                          <a:pt x="436" y="1003"/>
                        </a:lnTo>
                        <a:lnTo>
                          <a:pt x="438" y="1005"/>
                        </a:lnTo>
                        <a:lnTo>
                          <a:pt x="439" y="1004"/>
                        </a:lnTo>
                        <a:lnTo>
                          <a:pt x="440" y="1004"/>
                        </a:lnTo>
                        <a:lnTo>
                          <a:pt x="441" y="1001"/>
                        </a:lnTo>
                        <a:lnTo>
                          <a:pt x="442" y="996"/>
                        </a:lnTo>
                        <a:lnTo>
                          <a:pt x="442" y="995"/>
                        </a:lnTo>
                        <a:lnTo>
                          <a:pt x="443" y="996"/>
                        </a:lnTo>
                        <a:lnTo>
                          <a:pt x="444" y="1006"/>
                        </a:lnTo>
                        <a:lnTo>
                          <a:pt x="446" y="1008"/>
                        </a:lnTo>
                        <a:lnTo>
                          <a:pt x="446" y="983"/>
                        </a:lnTo>
                        <a:lnTo>
                          <a:pt x="448" y="992"/>
                        </a:lnTo>
                        <a:lnTo>
                          <a:pt x="449" y="1001"/>
                        </a:lnTo>
                        <a:lnTo>
                          <a:pt x="451" y="993"/>
                        </a:lnTo>
                        <a:lnTo>
                          <a:pt x="451" y="992"/>
                        </a:lnTo>
                        <a:lnTo>
                          <a:pt x="451" y="994"/>
                        </a:lnTo>
                        <a:lnTo>
                          <a:pt x="453" y="993"/>
                        </a:lnTo>
                        <a:lnTo>
                          <a:pt x="454" y="992"/>
                        </a:lnTo>
                        <a:lnTo>
                          <a:pt x="454" y="985"/>
                        </a:lnTo>
                        <a:lnTo>
                          <a:pt x="456" y="989"/>
                        </a:lnTo>
                        <a:lnTo>
                          <a:pt x="458" y="996"/>
                        </a:lnTo>
                        <a:lnTo>
                          <a:pt x="459" y="971"/>
                        </a:lnTo>
                        <a:lnTo>
                          <a:pt x="459" y="950"/>
                        </a:lnTo>
                        <a:lnTo>
                          <a:pt x="460" y="961"/>
                        </a:lnTo>
                        <a:lnTo>
                          <a:pt x="461" y="981"/>
                        </a:lnTo>
                        <a:lnTo>
                          <a:pt x="463" y="1006"/>
                        </a:lnTo>
                        <a:lnTo>
                          <a:pt x="463" y="1009"/>
                        </a:lnTo>
                        <a:lnTo>
                          <a:pt x="465" y="983"/>
                        </a:lnTo>
                        <a:lnTo>
                          <a:pt x="466" y="960"/>
                        </a:lnTo>
                        <a:lnTo>
                          <a:pt x="466" y="933"/>
                        </a:lnTo>
                        <a:lnTo>
                          <a:pt x="467" y="935"/>
                        </a:lnTo>
                        <a:lnTo>
                          <a:pt x="468" y="952"/>
                        </a:lnTo>
                        <a:lnTo>
                          <a:pt x="469" y="992"/>
                        </a:lnTo>
                        <a:lnTo>
                          <a:pt x="471" y="982"/>
                        </a:lnTo>
                        <a:lnTo>
                          <a:pt x="471" y="976"/>
                        </a:lnTo>
                        <a:lnTo>
                          <a:pt x="472" y="979"/>
                        </a:lnTo>
                        <a:lnTo>
                          <a:pt x="472" y="988"/>
                        </a:lnTo>
                        <a:lnTo>
                          <a:pt x="474" y="995"/>
                        </a:lnTo>
                        <a:lnTo>
                          <a:pt x="475" y="989"/>
                        </a:lnTo>
                        <a:lnTo>
                          <a:pt x="476" y="986"/>
                        </a:lnTo>
                        <a:lnTo>
                          <a:pt x="477" y="982"/>
                        </a:lnTo>
                        <a:lnTo>
                          <a:pt x="478" y="980"/>
                        </a:lnTo>
                        <a:lnTo>
                          <a:pt x="478" y="981"/>
                        </a:lnTo>
                        <a:lnTo>
                          <a:pt x="479" y="985"/>
                        </a:lnTo>
                        <a:lnTo>
                          <a:pt x="481" y="976"/>
                        </a:lnTo>
                        <a:lnTo>
                          <a:pt x="483" y="983"/>
                        </a:lnTo>
                        <a:lnTo>
                          <a:pt x="483" y="988"/>
                        </a:lnTo>
                        <a:lnTo>
                          <a:pt x="485" y="990"/>
                        </a:lnTo>
                        <a:lnTo>
                          <a:pt x="486" y="983"/>
                        </a:lnTo>
                        <a:lnTo>
                          <a:pt x="487" y="966"/>
                        </a:lnTo>
                        <a:lnTo>
                          <a:pt x="487" y="967"/>
                        </a:lnTo>
                        <a:lnTo>
                          <a:pt x="488" y="983"/>
                        </a:lnTo>
                        <a:lnTo>
                          <a:pt x="490" y="983"/>
                        </a:lnTo>
                        <a:lnTo>
                          <a:pt x="490" y="977"/>
                        </a:lnTo>
                        <a:lnTo>
                          <a:pt x="491" y="982"/>
                        </a:lnTo>
                        <a:lnTo>
                          <a:pt x="492" y="983"/>
                        </a:lnTo>
                        <a:lnTo>
                          <a:pt x="493" y="987"/>
                        </a:lnTo>
                        <a:lnTo>
                          <a:pt x="494" y="990"/>
                        </a:lnTo>
                        <a:lnTo>
                          <a:pt x="494" y="993"/>
                        </a:lnTo>
                        <a:lnTo>
                          <a:pt x="496" y="998"/>
                        </a:lnTo>
                        <a:lnTo>
                          <a:pt x="497" y="999"/>
                        </a:lnTo>
                        <a:lnTo>
                          <a:pt x="497" y="1003"/>
                        </a:lnTo>
                        <a:lnTo>
                          <a:pt x="499" y="1001"/>
                        </a:lnTo>
                        <a:lnTo>
                          <a:pt x="500" y="996"/>
                        </a:lnTo>
                        <a:lnTo>
                          <a:pt x="501" y="985"/>
                        </a:lnTo>
                        <a:lnTo>
                          <a:pt x="502" y="976"/>
                        </a:lnTo>
                        <a:lnTo>
                          <a:pt x="503" y="987"/>
                        </a:lnTo>
                        <a:lnTo>
                          <a:pt x="504" y="996"/>
                        </a:lnTo>
                        <a:lnTo>
                          <a:pt x="505" y="999"/>
                        </a:lnTo>
                        <a:lnTo>
                          <a:pt x="506" y="1004"/>
                        </a:lnTo>
                        <a:lnTo>
                          <a:pt x="508" y="1002"/>
                        </a:lnTo>
                        <a:lnTo>
                          <a:pt x="509" y="991"/>
                        </a:lnTo>
                        <a:lnTo>
                          <a:pt x="510" y="989"/>
                        </a:lnTo>
                        <a:lnTo>
                          <a:pt x="510" y="988"/>
                        </a:lnTo>
                        <a:lnTo>
                          <a:pt x="511" y="991"/>
                        </a:lnTo>
                        <a:lnTo>
                          <a:pt x="512" y="1001"/>
                        </a:lnTo>
                        <a:lnTo>
                          <a:pt x="514" y="1005"/>
                        </a:lnTo>
                        <a:lnTo>
                          <a:pt x="515" y="974"/>
                        </a:lnTo>
                        <a:lnTo>
                          <a:pt x="516" y="940"/>
                        </a:lnTo>
                        <a:lnTo>
                          <a:pt x="516" y="939"/>
                        </a:lnTo>
                        <a:lnTo>
                          <a:pt x="517" y="963"/>
                        </a:lnTo>
                        <a:lnTo>
                          <a:pt x="517" y="990"/>
                        </a:lnTo>
                        <a:lnTo>
                          <a:pt x="519" y="986"/>
                        </a:lnTo>
                        <a:lnTo>
                          <a:pt x="520" y="987"/>
                        </a:lnTo>
                        <a:lnTo>
                          <a:pt x="520" y="999"/>
                        </a:lnTo>
                        <a:lnTo>
                          <a:pt x="522" y="992"/>
                        </a:lnTo>
                        <a:lnTo>
                          <a:pt x="523" y="979"/>
                        </a:lnTo>
                        <a:lnTo>
                          <a:pt x="524" y="978"/>
                        </a:lnTo>
                        <a:lnTo>
                          <a:pt x="524" y="984"/>
                        </a:lnTo>
                        <a:lnTo>
                          <a:pt x="525" y="994"/>
                        </a:lnTo>
                        <a:lnTo>
                          <a:pt x="526" y="1006"/>
                        </a:lnTo>
                        <a:lnTo>
                          <a:pt x="527" y="1016"/>
                        </a:lnTo>
                        <a:lnTo>
                          <a:pt x="529" y="998"/>
                        </a:lnTo>
                        <a:lnTo>
                          <a:pt x="530" y="971"/>
                        </a:lnTo>
                        <a:lnTo>
                          <a:pt x="530" y="974"/>
                        </a:lnTo>
                        <a:lnTo>
                          <a:pt x="531" y="981"/>
                        </a:lnTo>
                        <a:lnTo>
                          <a:pt x="532" y="990"/>
                        </a:lnTo>
                        <a:lnTo>
                          <a:pt x="534" y="986"/>
                        </a:lnTo>
                        <a:lnTo>
                          <a:pt x="535" y="978"/>
                        </a:lnTo>
                        <a:lnTo>
                          <a:pt x="536" y="974"/>
                        </a:lnTo>
                        <a:lnTo>
                          <a:pt x="537" y="966"/>
                        </a:lnTo>
                        <a:lnTo>
                          <a:pt x="538" y="958"/>
                        </a:lnTo>
                        <a:lnTo>
                          <a:pt x="538" y="948"/>
                        </a:lnTo>
                        <a:lnTo>
                          <a:pt x="539" y="951"/>
                        </a:lnTo>
                        <a:lnTo>
                          <a:pt x="540" y="960"/>
                        </a:lnTo>
                        <a:lnTo>
                          <a:pt x="541" y="976"/>
                        </a:lnTo>
                        <a:lnTo>
                          <a:pt x="542" y="978"/>
                        </a:lnTo>
                        <a:lnTo>
                          <a:pt x="543" y="986"/>
                        </a:lnTo>
                        <a:lnTo>
                          <a:pt x="543" y="991"/>
                        </a:lnTo>
                        <a:lnTo>
                          <a:pt x="545" y="991"/>
                        </a:lnTo>
                        <a:lnTo>
                          <a:pt x="545" y="992"/>
                        </a:lnTo>
                        <a:lnTo>
                          <a:pt x="547" y="1001"/>
                        </a:lnTo>
                        <a:lnTo>
                          <a:pt x="548" y="1001"/>
                        </a:lnTo>
                        <a:lnTo>
                          <a:pt x="550" y="1001"/>
                        </a:lnTo>
                        <a:lnTo>
                          <a:pt x="551" y="1000"/>
                        </a:lnTo>
                        <a:lnTo>
                          <a:pt x="553" y="996"/>
                        </a:lnTo>
                        <a:lnTo>
                          <a:pt x="554" y="996"/>
                        </a:lnTo>
                        <a:lnTo>
                          <a:pt x="556" y="997"/>
                        </a:lnTo>
                        <a:lnTo>
                          <a:pt x="556" y="998"/>
                        </a:lnTo>
                        <a:lnTo>
                          <a:pt x="558" y="999"/>
                        </a:lnTo>
                        <a:lnTo>
                          <a:pt x="559" y="996"/>
                        </a:lnTo>
                        <a:lnTo>
                          <a:pt x="560" y="992"/>
                        </a:lnTo>
                        <a:lnTo>
                          <a:pt x="561" y="997"/>
                        </a:lnTo>
                        <a:lnTo>
                          <a:pt x="562" y="991"/>
                        </a:lnTo>
                        <a:lnTo>
                          <a:pt x="563" y="993"/>
                        </a:lnTo>
                        <a:lnTo>
                          <a:pt x="563" y="998"/>
                        </a:lnTo>
                        <a:lnTo>
                          <a:pt x="565" y="999"/>
                        </a:lnTo>
                        <a:lnTo>
                          <a:pt x="566" y="998"/>
                        </a:lnTo>
                        <a:lnTo>
                          <a:pt x="567" y="998"/>
                        </a:lnTo>
                        <a:lnTo>
                          <a:pt x="568" y="996"/>
                        </a:lnTo>
                        <a:lnTo>
                          <a:pt x="569" y="995"/>
                        </a:lnTo>
                        <a:lnTo>
                          <a:pt x="570" y="994"/>
                        </a:lnTo>
                        <a:lnTo>
                          <a:pt x="571" y="992"/>
                        </a:lnTo>
                        <a:lnTo>
                          <a:pt x="573" y="985"/>
                        </a:lnTo>
                        <a:lnTo>
                          <a:pt x="574" y="965"/>
                        </a:lnTo>
                        <a:lnTo>
                          <a:pt x="575" y="930"/>
                        </a:lnTo>
                        <a:lnTo>
                          <a:pt x="575" y="936"/>
                        </a:lnTo>
                        <a:lnTo>
                          <a:pt x="576" y="969"/>
                        </a:lnTo>
                        <a:lnTo>
                          <a:pt x="578" y="983"/>
                        </a:lnTo>
                        <a:lnTo>
                          <a:pt x="579" y="983"/>
                        </a:lnTo>
                        <a:lnTo>
                          <a:pt x="579" y="988"/>
                        </a:lnTo>
                        <a:lnTo>
                          <a:pt x="580" y="999"/>
                        </a:lnTo>
                        <a:lnTo>
                          <a:pt x="581" y="1011"/>
                        </a:lnTo>
                        <a:lnTo>
                          <a:pt x="582" y="1015"/>
                        </a:lnTo>
                        <a:lnTo>
                          <a:pt x="584" y="1016"/>
                        </a:lnTo>
                        <a:lnTo>
                          <a:pt x="585" y="1014"/>
                        </a:lnTo>
                        <a:lnTo>
                          <a:pt x="586" y="1009"/>
                        </a:lnTo>
                        <a:lnTo>
                          <a:pt x="587" y="1004"/>
                        </a:lnTo>
                        <a:lnTo>
                          <a:pt x="588" y="1000"/>
                        </a:lnTo>
                        <a:lnTo>
                          <a:pt x="589" y="997"/>
                        </a:lnTo>
                        <a:lnTo>
                          <a:pt x="590" y="988"/>
                        </a:lnTo>
                        <a:lnTo>
                          <a:pt x="591" y="986"/>
                        </a:lnTo>
                        <a:lnTo>
                          <a:pt x="593" y="990"/>
                        </a:lnTo>
                        <a:lnTo>
                          <a:pt x="594" y="994"/>
                        </a:lnTo>
                        <a:lnTo>
                          <a:pt x="594" y="1001"/>
                        </a:lnTo>
                        <a:lnTo>
                          <a:pt x="596" y="1005"/>
                        </a:lnTo>
                        <a:lnTo>
                          <a:pt x="597" y="996"/>
                        </a:lnTo>
                        <a:lnTo>
                          <a:pt x="598" y="983"/>
                        </a:lnTo>
                        <a:lnTo>
                          <a:pt x="598" y="986"/>
                        </a:lnTo>
                        <a:lnTo>
                          <a:pt x="599" y="995"/>
                        </a:lnTo>
                        <a:lnTo>
                          <a:pt x="601" y="930"/>
                        </a:lnTo>
                        <a:lnTo>
                          <a:pt x="602" y="929"/>
                        </a:lnTo>
                        <a:lnTo>
                          <a:pt x="602" y="947"/>
                        </a:lnTo>
                        <a:lnTo>
                          <a:pt x="603" y="1005"/>
                        </a:lnTo>
                        <a:lnTo>
                          <a:pt x="605" y="1008"/>
                        </a:lnTo>
                        <a:lnTo>
                          <a:pt x="606" y="1007"/>
                        </a:lnTo>
                        <a:lnTo>
                          <a:pt x="607" y="994"/>
                        </a:lnTo>
                        <a:lnTo>
                          <a:pt x="607" y="995"/>
                        </a:lnTo>
                        <a:lnTo>
                          <a:pt x="608" y="997"/>
                        </a:lnTo>
                        <a:lnTo>
                          <a:pt x="609" y="1000"/>
                        </a:lnTo>
                        <a:lnTo>
                          <a:pt x="610" y="1000"/>
                        </a:lnTo>
                        <a:lnTo>
                          <a:pt x="612" y="995"/>
                        </a:lnTo>
                        <a:lnTo>
                          <a:pt x="612" y="994"/>
                        </a:lnTo>
                        <a:lnTo>
                          <a:pt x="613" y="991"/>
                        </a:lnTo>
                        <a:lnTo>
                          <a:pt x="614" y="988"/>
                        </a:lnTo>
                        <a:lnTo>
                          <a:pt x="615" y="985"/>
                        </a:lnTo>
                        <a:lnTo>
                          <a:pt x="617" y="980"/>
                        </a:lnTo>
                        <a:lnTo>
                          <a:pt x="617" y="977"/>
                        </a:lnTo>
                        <a:lnTo>
                          <a:pt x="618" y="978"/>
                        </a:lnTo>
                        <a:lnTo>
                          <a:pt x="619" y="980"/>
                        </a:lnTo>
                        <a:lnTo>
                          <a:pt x="620" y="985"/>
                        </a:lnTo>
                        <a:lnTo>
                          <a:pt x="621" y="991"/>
                        </a:lnTo>
                        <a:lnTo>
                          <a:pt x="622" y="994"/>
                        </a:lnTo>
                        <a:lnTo>
                          <a:pt x="623" y="1001"/>
                        </a:lnTo>
                        <a:lnTo>
                          <a:pt x="625" y="1001"/>
                        </a:lnTo>
                        <a:lnTo>
                          <a:pt x="626" y="1008"/>
                        </a:lnTo>
                        <a:lnTo>
                          <a:pt x="627" y="1004"/>
                        </a:lnTo>
                        <a:lnTo>
                          <a:pt x="629" y="1003"/>
                        </a:lnTo>
                        <a:lnTo>
                          <a:pt x="631" y="1001"/>
                        </a:lnTo>
                        <a:lnTo>
                          <a:pt x="632" y="994"/>
                        </a:lnTo>
                        <a:lnTo>
                          <a:pt x="632" y="989"/>
                        </a:lnTo>
                        <a:lnTo>
                          <a:pt x="633" y="991"/>
                        </a:lnTo>
                        <a:lnTo>
                          <a:pt x="635" y="988"/>
                        </a:lnTo>
                        <a:lnTo>
                          <a:pt x="635" y="991"/>
                        </a:lnTo>
                        <a:lnTo>
                          <a:pt x="636" y="1003"/>
                        </a:lnTo>
                        <a:lnTo>
                          <a:pt x="637" y="984"/>
                        </a:lnTo>
                        <a:lnTo>
                          <a:pt x="638" y="960"/>
                        </a:lnTo>
                        <a:lnTo>
                          <a:pt x="639" y="962"/>
                        </a:lnTo>
                        <a:lnTo>
                          <a:pt x="640" y="979"/>
                        </a:lnTo>
                        <a:lnTo>
                          <a:pt x="641" y="993"/>
                        </a:lnTo>
                        <a:lnTo>
                          <a:pt x="642" y="996"/>
                        </a:lnTo>
                        <a:lnTo>
                          <a:pt x="643" y="991"/>
                        </a:lnTo>
                        <a:lnTo>
                          <a:pt x="643" y="992"/>
                        </a:lnTo>
                        <a:lnTo>
                          <a:pt x="644" y="998"/>
                        </a:lnTo>
                        <a:lnTo>
                          <a:pt x="645" y="1007"/>
                        </a:lnTo>
                        <a:lnTo>
                          <a:pt x="646" y="1007"/>
                        </a:lnTo>
                        <a:lnTo>
                          <a:pt x="648" y="1008"/>
                        </a:lnTo>
                        <a:lnTo>
                          <a:pt x="649" y="1006"/>
                        </a:lnTo>
                        <a:lnTo>
                          <a:pt x="650" y="1004"/>
                        </a:lnTo>
                        <a:lnTo>
                          <a:pt x="651" y="992"/>
                        </a:lnTo>
                        <a:lnTo>
                          <a:pt x="652" y="981"/>
                        </a:lnTo>
                        <a:lnTo>
                          <a:pt x="653" y="974"/>
                        </a:lnTo>
                        <a:lnTo>
                          <a:pt x="654" y="978"/>
                        </a:lnTo>
                        <a:lnTo>
                          <a:pt x="655" y="990"/>
                        </a:lnTo>
                        <a:lnTo>
                          <a:pt x="656" y="1001"/>
                        </a:lnTo>
                        <a:lnTo>
                          <a:pt x="657" y="1006"/>
                        </a:lnTo>
                        <a:lnTo>
                          <a:pt x="659" y="996"/>
                        </a:lnTo>
                        <a:lnTo>
                          <a:pt x="660" y="989"/>
                        </a:lnTo>
                        <a:lnTo>
                          <a:pt x="660" y="993"/>
                        </a:lnTo>
                        <a:lnTo>
                          <a:pt x="663" y="996"/>
                        </a:lnTo>
                        <a:lnTo>
                          <a:pt x="663" y="993"/>
                        </a:lnTo>
                        <a:lnTo>
                          <a:pt x="664" y="988"/>
                        </a:lnTo>
                        <a:lnTo>
                          <a:pt x="665" y="991"/>
                        </a:lnTo>
                        <a:lnTo>
                          <a:pt x="666" y="988"/>
                        </a:lnTo>
                        <a:lnTo>
                          <a:pt x="667" y="978"/>
                        </a:lnTo>
                        <a:lnTo>
                          <a:pt x="668" y="979"/>
                        </a:lnTo>
                        <a:lnTo>
                          <a:pt x="669" y="981"/>
                        </a:lnTo>
                        <a:lnTo>
                          <a:pt x="670" y="983"/>
                        </a:lnTo>
                        <a:lnTo>
                          <a:pt x="670" y="989"/>
                        </a:lnTo>
                        <a:lnTo>
                          <a:pt x="671" y="995"/>
                        </a:lnTo>
                        <a:lnTo>
                          <a:pt x="673" y="1002"/>
                        </a:lnTo>
                        <a:lnTo>
                          <a:pt x="674" y="994"/>
                        </a:lnTo>
                        <a:lnTo>
                          <a:pt x="675" y="988"/>
                        </a:lnTo>
                        <a:lnTo>
                          <a:pt x="676" y="978"/>
                        </a:lnTo>
                        <a:lnTo>
                          <a:pt x="676" y="971"/>
                        </a:lnTo>
                        <a:lnTo>
                          <a:pt x="677" y="983"/>
                        </a:lnTo>
                        <a:lnTo>
                          <a:pt x="678" y="990"/>
                        </a:lnTo>
                        <a:lnTo>
                          <a:pt x="679" y="1002"/>
                        </a:lnTo>
                        <a:lnTo>
                          <a:pt x="681" y="1003"/>
                        </a:lnTo>
                        <a:lnTo>
                          <a:pt x="682" y="997"/>
                        </a:lnTo>
                        <a:lnTo>
                          <a:pt x="682" y="995"/>
                        </a:lnTo>
                        <a:lnTo>
                          <a:pt x="683" y="996"/>
                        </a:lnTo>
                        <a:lnTo>
                          <a:pt x="684" y="995"/>
                        </a:lnTo>
                        <a:lnTo>
                          <a:pt x="686" y="987"/>
                        </a:lnTo>
                        <a:lnTo>
                          <a:pt x="686" y="981"/>
                        </a:lnTo>
                        <a:lnTo>
                          <a:pt x="686" y="982"/>
                        </a:lnTo>
                        <a:lnTo>
                          <a:pt x="688" y="988"/>
                        </a:lnTo>
                        <a:lnTo>
                          <a:pt x="688" y="1001"/>
                        </a:lnTo>
                        <a:lnTo>
                          <a:pt x="690" y="1008"/>
                        </a:lnTo>
                        <a:lnTo>
                          <a:pt x="691" y="986"/>
                        </a:lnTo>
                        <a:lnTo>
                          <a:pt x="692" y="981"/>
                        </a:lnTo>
                        <a:lnTo>
                          <a:pt x="692" y="986"/>
                        </a:lnTo>
                        <a:lnTo>
                          <a:pt x="694" y="999"/>
                        </a:lnTo>
                        <a:lnTo>
                          <a:pt x="695" y="994"/>
                        </a:lnTo>
                        <a:lnTo>
                          <a:pt x="696" y="992"/>
                        </a:lnTo>
                        <a:lnTo>
                          <a:pt x="696" y="993"/>
                        </a:lnTo>
                        <a:lnTo>
                          <a:pt x="697" y="994"/>
                        </a:lnTo>
                        <a:lnTo>
                          <a:pt x="698" y="997"/>
                        </a:lnTo>
                        <a:lnTo>
                          <a:pt x="699" y="1000"/>
                        </a:lnTo>
                        <a:lnTo>
                          <a:pt x="701" y="994"/>
                        </a:lnTo>
                        <a:lnTo>
                          <a:pt x="702" y="991"/>
                        </a:lnTo>
                        <a:lnTo>
                          <a:pt x="702" y="990"/>
                        </a:lnTo>
                        <a:lnTo>
                          <a:pt x="703" y="997"/>
                        </a:lnTo>
                        <a:lnTo>
                          <a:pt x="705" y="1000"/>
                        </a:lnTo>
                        <a:lnTo>
                          <a:pt x="706" y="998"/>
                        </a:lnTo>
                        <a:lnTo>
                          <a:pt x="706" y="999"/>
                        </a:lnTo>
                        <a:lnTo>
                          <a:pt x="707" y="997"/>
                        </a:lnTo>
                        <a:lnTo>
                          <a:pt x="709" y="993"/>
                        </a:lnTo>
                        <a:lnTo>
                          <a:pt x="709" y="992"/>
                        </a:lnTo>
                        <a:lnTo>
                          <a:pt x="710" y="991"/>
                        </a:lnTo>
                        <a:lnTo>
                          <a:pt x="711" y="974"/>
                        </a:lnTo>
                        <a:lnTo>
                          <a:pt x="713" y="974"/>
                        </a:lnTo>
                        <a:lnTo>
                          <a:pt x="714" y="977"/>
                        </a:lnTo>
                        <a:lnTo>
                          <a:pt x="714" y="982"/>
                        </a:lnTo>
                        <a:lnTo>
                          <a:pt x="715" y="986"/>
                        </a:lnTo>
                        <a:lnTo>
                          <a:pt x="716" y="994"/>
                        </a:lnTo>
                        <a:lnTo>
                          <a:pt x="717" y="1003"/>
                        </a:lnTo>
                        <a:lnTo>
                          <a:pt x="718" y="1009"/>
                        </a:lnTo>
                        <a:lnTo>
                          <a:pt x="720" y="984"/>
                        </a:lnTo>
                        <a:lnTo>
                          <a:pt x="720" y="986"/>
                        </a:lnTo>
                        <a:lnTo>
                          <a:pt x="721" y="1001"/>
                        </a:lnTo>
                        <a:lnTo>
                          <a:pt x="723" y="969"/>
                        </a:lnTo>
                        <a:lnTo>
                          <a:pt x="724" y="963"/>
                        </a:lnTo>
                        <a:lnTo>
                          <a:pt x="725" y="906"/>
                        </a:lnTo>
                        <a:lnTo>
                          <a:pt x="725" y="910"/>
                        </a:lnTo>
                        <a:lnTo>
                          <a:pt x="726" y="948"/>
                        </a:lnTo>
                        <a:lnTo>
                          <a:pt x="727" y="983"/>
                        </a:lnTo>
                        <a:lnTo>
                          <a:pt x="728" y="987"/>
                        </a:lnTo>
                        <a:lnTo>
                          <a:pt x="729" y="997"/>
                        </a:lnTo>
                        <a:lnTo>
                          <a:pt x="730" y="1005"/>
                        </a:lnTo>
                        <a:lnTo>
                          <a:pt x="732" y="997"/>
                        </a:lnTo>
                        <a:lnTo>
                          <a:pt x="732" y="967"/>
                        </a:lnTo>
                        <a:lnTo>
                          <a:pt x="733" y="969"/>
                        </a:lnTo>
                        <a:lnTo>
                          <a:pt x="734" y="991"/>
                        </a:lnTo>
                        <a:lnTo>
                          <a:pt x="735" y="990"/>
                        </a:lnTo>
                        <a:lnTo>
                          <a:pt x="736" y="991"/>
                        </a:lnTo>
                        <a:lnTo>
                          <a:pt x="737" y="1004"/>
                        </a:lnTo>
                        <a:lnTo>
                          <a:pt x="738" y="991"/>
                        </a:lnTo>
                        <a:lnTo>
                          <a:pt x="738" y="990"/>
                        </a:lnTo>
                        <a:lnTo>
                          <a:pt x="740" y="1001"/>
                        </a:lnTo>
                        <a:lnTo>
                          <a:pt x="741" y="1002"/>
                        </a:lnTo>
                        <a:lnTo>
                          <a:pt x="742" y="1000"/>
                        </a:lnTo>
                        <a:lnTo>
                          <a:pt x="742" y="1001"/>
                        </a:lnTo>
                        <a:lnTo>
                          <a:pt x="744" y="1004"/>
                        </a:lnTo>
                        <a:lnTo>
                          <a:pt x="745" y="985"/>
                        </a:lnTo>
                        <a:lnTo>
                          <a:pt x="746" y="982"/>
                        </a:lnTo>
                        <a:lnTo>
                          <a:pt x="746" y="985"/>
                        </a:lnTo>
                        <a:lnTo>
                          <a:pt x="748" y="992"/>
                        </a:lnTo>
                        <a:lnTo>
                          <a:pt x="749" y="990"/>
                        </a:lnTo>
                        <a:lnTo>
                          <a:pt x="749" y="992"/>
                        </a:lnTo>
                        <a:lnTo>
                          <a:pt x="750" y="998"/>
                        </a:lnTo>
                        <a:lnTo>
                          <a:pt x="751" y="1001"/>
                        </a:lnTo>
                        <a:lnTo>
                          <a:pt x="752" y="1004"/>
                        </a:lnTo>
                        <a:lnTo>
                          <a:pt x="753" y="1005"/>
                        </a:lnTo>
                        <a:lnTo>
                          <a:pt x="755" y="1004"/>
                        </a:lnTo>
                        <a:lnTo>
                          <a:pt x="756" y="1003"/>
                        </a:lnTo>
                        <a:lnTo>
                          <a:pt x="757" y="1005"/>
                        </a:lnTo>
                        <a:lnTo>
                          <a:pt x="758" y="1001"/>
                        </a:lnTo>
                        <a:lnTo>
                          <a:pt x="760" y="994"/>
                        </a:lnTo>
                        <a:lnTo>
                          <a:pt x="761" y="997"/>
                        </a:lnTo>
                        <a:lnTo>
                          <a:pt x="762" y="994"/>
                        </a:lnTo>
                        <a:lnTo>
                          <a:pt x="762" y="995"/>
                        </a:lnTo>
                        <a:lnTo>
                          <a:pt x="764" y="994"/>
                        </a:lnTo>
                        <a:lnTo>
                          <a:pt x="765" y="981"/>
                        </a:lnTo>
                        <a:lnTo>
                          <a:pt x="765" y="984"/>
                        </a:lnTo>
                        <a:lnTo>
                          <a:pt x="767" y="994"/>
                        </a:lnTo>
                        <a:lnTo>
                          <a:pt x="768" y="985"/>
                        </a:lnTo>
                        <a:lnTo>
                          <a:pt x="769" y="981"/>
                        </a:lnTo>
                        <a:lnTo>
                          <a:pt x="769" y="985"/>
                        </a:lnTo>
                        <a:lnTo>
                          <a:pt x="770" y="991"/>
                        </a:lnTo>
                        <a:lnTo>
                          <a:pt x="771" y="1002"/>
                        </a:lnTo>
                        <a:lnTo>
                          <a:pt x="772" y="999"/>
                        </a:lnTo>
                        <a:lnTo>
                          <a:pt x="774" y="989"/>
                        </a:lnTo>
                        <a:lnTo>
                          <a:pt x="775" y="987"/>
                        </a:lnTo>
                        <a:lnTo>
                          <a:pt x="775" y="990"/>
                        </a:lnTo>
                        <a:lnTo>
                          <a:pt x="776" y="999"/>
                        </a:lnTo>
                        <a:lnTo>
                          <a:pt x="777" y="1005"/>
                        </a:lnTo>
                        <a:lnTo>
                          <a:pt x="778" y="1008"/>
                        </a:lnTo>
                        <a:lnTo>
                          <a:pt x="779" y="1011"/>
                        </a:lnTo>
                        <a:lnTo>
                          <a:pt x="780" y="1011"/>
                        </a:lnTo>
                        <a:lnTo>
                          <a:pt x="782" y="1001"/>
                        </a:lnTo>
                        <a:lnTo>
                          <a:pt x="783" y="989"/>
                        </a:lnTo>
                        <a:lnTo>
                          <a:pt x="783" y="987"/>
                        </a:lnTo>
                        <a:lnTo>
                          <a:pt x="785" y="996"/>
                        </a:lnTo>
                        <a:lnTo>
                          <a:pt x="785" y="1007"/>
                        </a:lnTo>
                        <a:lnTo>
                          <a:pt x="786" y="1012"/>
                        </a:lnTo>
                        <a:lnTo>
                          <a:pt x="788" y="1009"/>
                        </a:lnTo>
                        <a:lnTo>
                          <a:pt x="789" y="999"/>
                        </a:lnTo>
                        <a:lnTo>
                          <a:pt x="789" y="992"/>
                        </a:lnTo>
                        <a:lnTo>
                          <a:pt x="790" y="994"/>
                        </a:lnTo>
                        <a:lnTo>
                          <a:pt x="791" y="998"/>
                        </a:lnTo>
                        <a:lnTo>
                          <a:pt x="792" y="1005"/>
                        </a:lnTo>
                        <a:lnTo>
                          <a:pt x="794" y="1007"/>
                        </a:lnTo>
                        <a:lnTo>
                          <a:pt x="795" y="1004"/>
                        </a:lnTo>
                        <a:lnTo>
                          <a:pt x="796" y="1005"/>
                        </a:lnTo>
                        <a:lnTo>
                          <a:pt x="797" y="1006"/>
                        </a:lnTo>
                        <a:lnTo>
                          <a:pt x="798" y="1006"/>
                        </a:lnTo>
                        <a:lnTo>
                          <a:pt x="800" y="1008"/>
                        </a:lnTo>
                        <a:lnTo>
                          <a:pt x="800" y="1006"/>
                        </a:lnTo>
                        <a:lnTo>
                          <a:pt x="802" y="1006"/>
                        </a:lnTo>
                        <a:lnTo>
                          <a:pt x="802" y="1005"/>
                        </a:lnTo>
                        <a:lnTo>
                          <a:pt x="803" y="1006"/>
                        </a:lnTo>
                        <a:lnTo>
                          <a:pt x="804" y="1003"/>
                        </a:lnTo>
                        <a:lnTo>
                          <a:pt x="805" y="1004"/>
                        </a:lnTo>
                        <a:lnTo>
                          <a:pt x="806" y="1005"/>
                        </a:lnTo>
                        <a:lnTo>
                          <a:pt x="807" y="1006"/>
                        </a:lnTo>
                        <a:lnTo>
                          <a:pt x="808" y="1004"/>
                        </a:lnTo>
                        <a:lnTo>
                          <a:pt x="808" y="1003"/>
                        </a:lnTo>
                        <a:lnTo>
                          <a:pt x="809" y="1000"/>
                        </a:lnTo>
                        <a:lnTo>
                          <a:pt x="810" y="1001"/>
                        </a:lnTo>
                        <a:lnTo>
                          <a:pt x="811" y="1006"/>
                        </a:lnTo>
                        <a:lnTo>
                          <a:pt x="812" y="1011"/>
                        </a:lnTo>
                        <a:lnTo>
                          <a:pt x="814" y="1001"/>
                        </a:lnTo>
                        <a:lnTo>
                          <a:pt x="815" y="997"/>
                        </a:lnTo>
                        <a:lnTo>
                          <a:pt x="815" y="999"/>
                        </a:lnTo>
                        <a:lnTo>
                          <a:pt x="816" y="1011"/>
                        </a:lnTo>
                        <a:lnTo>
                          <a:pt x="818" y="1006"/>
                        </a:lnTo>
                        <a:lnTo>
                          <a:pt x="819" y="971"/>
                        </a:lnTo>
                        <a:lnTo>
                          <a:pt x="819" y="972"/>
                        </a:lnTo>
                        <a:lnTo>
                          <a:pt x="820" y="994"/>
                        </a:lnTo>
                        <a:lnTo>
                          <a:pt x="822" y="1017"/>
                        </a:lnTo>
                        <a:lnTo>
                          <a:pt x="822" y="1004"/>
                        </a:lnTo>
                        <a:lnTo>
                          <a:pt x="824" y="1001"/>
                        </a:lnTo>
                        <a:lnTo>
                          <a:pt x="824" y="1003"/>
                        </a:lnTo>
                        <a:lnTo>
                          <a:pt x="825" y="1007"/>
                        </a:lnTo>
                        <a:lnTo>
                          <a:pt x="826" y="1009"/>
                        </a:lnTo>
                        <a:lnTo>
                          <a:pt x="827" y="1010"/>
                        </a:lnTo>
                        <a:lnTo>
                          <a:pt x="828" y="1012"/>
                        </a:lnTo>
                        <a:lnTo>
                          <a:pt x="829" y="1011"/>
                        </a:lnTo>
                        <a:lnTo>
                          <a:pt x="831" y="1008"/>
                        </a:lnTo>
                        <a:lnTo>
                          <a:pt x="831" y="1006"/>
                        </a:lnTo>
                        <a:lnTo>
                          <a:pt x="831" y="1008"/>
                        </a:lnTo>
                        <a:lnTo>
                          <a:pt x="833" y="994"/>
                        </a:lnTo>
                        <a:lnTo>
                          <a:pt x="834" y="989"/>
                        </a:lnTo>
                        <a:lnTo>
                          <a:pt x="834" y="990"/>
                        </a:lnTo>
                        <a:lnTo>
                          <a:pt x="835" y="996"/>
                        </a:lnTo>
                        <a:lnTo>
                          <a:pt x="836" y="1001"/>
                        </a:lnTo>
                        <a:lnTo>
                          <a:pt x="837" y="1008"/>
                        </a:lnTo>
                        <a:lnTo>
                          <a:pt x="838" y="1011"/>
                        </a:lnTo>
                        <a:lnTo>
                          <a:pt x="839" y="1014"/>
                        </a:lnTo>
                        <a:lnTo>
                          <a:pt x="840" y="1015"/>
                        </a:lnTo>
                        <a:lnTo>
                          <a:pt x="841" y="1016"/>
                        </a:lnTo>
                        <a:lnTo>
                          <a:pt x="843" y="1013"/>
                        </a:lnTo>
                        <a:lnTo>
                          <a:pt x="844" y="1008"/>
                        </a:lnTo>
                        <a:lnTo>
                          <a:pt x="845" y="1005"/>
                        </a:lnTo>
                        <a:lnTo>
                          <a:pt x="845" y="995"/>
                        </a:lnTo>
                        <a:lnTo>
                          <a:pt x="847" y="983"/>
                        </a:lnTo>
                        <a:lnTo>
                          <a:pt x="847" y="985"/>
                        </a:lnTo>
                        <a:lnTo>
                          <a:pt x="848" y="998"/>
                        </a:lnTo>
                        <a:lnTo>
                          <a:pt x="849" y="1004"/>
                        </a:lnTo>
                        <a:lnTo>
                          <a:pt x="850" y="1011"/>
                        </a:lnTo>
                        <a:lnTo>
                          <a:pt x="851" y="1014"/>
                        </a:lnTo>
                        <a:lnTo>
                          <a:pt x="852" y="1016"/>
                        </a:lnTo>
                        <a:lnTo>
                          <a:pt x="854" y="1016"/>
                        </a:lnTo>
                        <a:lnTo>
                          <a:pt x="854" y="1013"/>
                        </a:lnTo>
                        <a:lnTo>
                          <a:pt x="855" y="1013"/>
                        </a:lnTo>
                        <a:lnTo>
                          <a:pt x="856" y="1006"/>
                        </a:lnTo>
                        <a:lnTo>
                          <a:pt x="857" y="1000"/>
                        </a:lnTo>
                        <a:lnTo>
                          <a:pt x="858" y="995"/>
                        </a:lnTo>
                        <a:lnTo>
                          <a:pt x="859" y="1001"/>
                        </a:lnTo>
                        <a:lnTo>
                          <a:pt x="860" y="1013"/>
                        </a:lnTo>
                        <a:lnTo>
                          <a:pt x="862" y="1013"/>
                        </a:lnTo>
                        <a:lnTo>
                          <a:pt x="863" y="1008"/>
                        </a:lnTo>
                        <a:lnTo>
                          <a:pt x="864" y="1006"/>
                        </a:lnTo>
                        <a:lnTo>
                          <a:pt x="865" y="1008"/>
                        </a:lnTo>
                        <a:lnTo>
                          <a:pt x="866" y="1009"/>
                        </a:lnTo>
                        <a:lnTo>
                          <a:pt x="867" y="1010"/>
                        </a:lnTo>
                        <a:lnTo>
                          <a:pt x="868" y="1009"/>
                        </a:lnTo>
                        <a:lnTo>
                          <a:pt x="869" y="1008"/>
                        </a:lnTo>
                        <a:lnTo>
                          <a:pt x="870" y="1009"/>
                        </a:lnTo>
                        <a:lnTo>
                          <a:pt x="871" y="1009"/>
                        </a:lnTo>
                        <a:lnTo>
                          <a:pt x="872" y="1009"/>
                        </a:lnTo>
                        <a:lnTo>
                          <a:pt x="874" y="1010"/>
                        </a:lnTo>
                        <a:lnTo>
                          <a:pt x="874" y="1009"/>
                        </a:lnTo>
                        <a:lnTo>
                          <a:pt x="875" y="1010"/>
                        </a:lnTo>
                        <a:lnTo>
                          <a:pt x="876" y="1010"/>
                        </a:lnTo>
                        <a:lnTo>
                          <a:pt x="877" y="1009"/>
                        </a:lnTo>
                        <a:lnTo>
                          <a:pt x="878" y="1011"/>
                        </a:lnTo>
                        <a:lnTo>
                          <a:pt x="879" y="1010"/>
                        </a:lnTo>
                        <a:lnTo>
                          <a:pt x="880" y="1011"/>
                        </a:lnTo>
                        <a:lnTo>
                          <a:pt x="882" y="1011"/>
                        </a:lnTo>
                        <a:lnTo>
                          <a:pt x="883" y="1010"/>
                        </a:lnTo>
                        <a:lnTo>
                          <a:pt x="883" y="1012"/>
                        </a:lnTo>
                        <a:lnTo>
                          <a:pt x="885" y="1009"/>
                        </a:lnTo>
                        <a:lnTo>
                          <a:pt x="886" y="1009"/>
                        </a:lnTo>
                        <a:lnTo>
                          <a:pt x="888" y="1011"/>
                        </a:lnTo>
                        <a:lnTo>
                          <a:pt x="889" y="1010"/>
                        </a:lnTo>
                        <a:lnTo>
                          <a:pt x="889" y="1009"/>
                        </a:lnTo>
                        <a:lnTo>
                          <a:pt x="890" y="1010"/>
                        </a:lnTo>
                        <a:lnTo>
                          <a:pt x="891" y="1014"/>
                        </a:lnTo>
                        <a:lnTo>
                          <a:pt x="892" y="1013"/>
                        </a:lnTo>
                        <a:lnTo>
                          <a:pt x="894" y="1012"/>
                        </a:lnTo>
                        <a:lnTo>
                          <a:pt x="895" y="1011"/>
                        </a:lnTo>
                        <a:lnTo>
                          <a:pt x="895" y="1014"/>
                        </a:lnTo>
                        <a:lnTo>
                          <a:pt x="896" y="1014"/>
                        </a:lnTo>
                        <a:lnTo>
                          <a:pt x="898" y="1014"/>
                        </a:lnTo>
                        <a:lnTo>
                          <a:pt x="899" y="1014"/>
                        </a:lnTo>
                        <a:lnTo>
                          <a:pt x="900" y="1014"/>
                        </a:lnTo>
                        <a:lnTo>
                          <a:pt x="901" y="1014"/>
                        </a:lnTo>
                        <a:lnTo>
                          <a:pt x="903" y="1011"/>
                        </a:lnTo>
                        <a:lnTo>
                          <a:pt x="904" y="1011"/>
                        </a:lnTo>
                        <a:lnTo>
                          <a:pt x="904" y="1014"/>
                        </a:lnTo>
                        <a:lnTo>
                          <a:pt x="906" y="1012"/>
                        </a:lnTo>
                        <a:lnTo>
                          <a:pt x="907" y="1014"/>
                        </a:lnTo>
                        <a:lnTo>
                          <a:pt x="908" y="1013"/>
                        </a:lnTo>
                        <a:lnTo>
                          <a:pt x="909" y="1014"/>
                        </a:lnTo>
                        <a:lnTo>
                          <a:pt x="910" y="1015"/>
                        </a:lnTo>
                        <a:lnTo>
                          <a:pt x="911" y="1016"/>
                        </a:lnTo>
                        <a:lnTo>
                          <a:pt x="913" y="1016"/>
                        </a:lnTo>
                        <a:lnTo>
                          <a:pt x="914" y="1013"/>
                        </a:lnTo>
                        <a:lnTo>
                          <a:pt x="915" y="1009"/>
                        </a:lnTo>
                        <a:lnTo>
                          <a:pt x="915" y="1012"/>
                        </a:lnTo>
                        <a:lnTo>
                          <a:pt x="917" y="1004"/>
                        </a:lnTo>
                        <a:lnTo>
                          <a:pt x="918" y="1002"/>
                        </a:lnTo>
                        <a:lnTo>
                          <a:pt x="918" y="1004"/>
                        </a:lnTo>
                        <a:lnTo>
                          <a:pt x="919" y="1011"/>
                        </a:lnTo>
                        <a:lnTo>
                          <a:pt x="920" y="1016"/>
                        </a:lnTo>
                        <a:lnTo>
                          <a:pt x="921" y="1016"/>
                        </a:lnTo>
                        <a:lnTo>
                          <a:pt x="923" y="1012"/>
                        </a:lnTo>
                        <a:lnTo>
                          <a:pt x="923" y="1011"/>
                        </a:lnTo>
                        <a:lnTo>
                          <a:pt x="924" y="1010"/>
                        </a:lnTo>
                        <a:lnTo>
                          <a:pt x="926" y="1004"/>
                        </a:lnTo>
                        <a:lnTo>
                          <a:pt x="926" y="1002"/>
                        </a:lnTo>
                        <a:lnTo>
                          <a:pt x="927" y="1000"/>
                        </a:lnTo>
                        <a:lnTo>
                          <a:pt x="928" y="999"/>
                        </a:lnTo>
                        <a:lnTo>
                          <a:pt x="929" y="1006"/>
                        </a:lnTo>
                        <a:lnTo>
                          <a:pt x="930" y="1012"/>
                        </a:lnTo>
                        <a:lnTo>
                          <a:pt x="931" y="1021"/>
                        </a:lnTo>
                        <a:lnTo>
                          <a:pt x="933" y="1024"/>
                        </a:lnTo>
                        <a:lnTo>
                          <a:pt x="934" y="1018"/>
                        </a:lnTo>
                        <a:lnTo>
                          <a:pt x="935" y="1011"/>
                        </a:lnTo>
                        <a:lnTo>
                          <a:pt x="936" y="1015"/>
                        </a:lnTo>
                        <a:lnTo>
                          <a:pt x="937" y="1022"/>
                        </a:lnTo>
                        <a:lnTo>
                          <a:pt x="939" y="1006"/>
                        </a:lnTo>
                        <a:lnTo>
                          <a:pt x="939" y="1007"/>
                        </a:lnTo>
                        <a:lnTo>
                          <a:pt x="940" y="1015"/>
                        </a:lnTo>
                        <a:lnTo>
                          <a:pt x="942" y="1012"/>
                        </a:lnTo>
                        <a:lnTo>
                          <a:pt x="943" y="1011"/>
                        </a:lnTo>
                        <a:lnTo>
                          <a:pt x="945" y="1008"/>
                        </a:lnTo>
                        <a:lnTo>
                          <a:pt x="945" y="1007"/>
                        </a:lnTo>
                        <a:lnTo>
                          <a:pt x="946" y="1006"/>
                        </a:lnTo>
                        <a:lnTo>
                          <a:pt x="946" y="1007"/>
                        </a:lnTo>
                        <a:lnTo>
                          <a:pt x="948" y="1010"/>
                        </a:lnTo>
                        <a:lnTo>
                          <a:pt x="949" y="1015"/>
                        </a:lnTo>
                        <a:lnTo>
                          <a:pt x="949" y="1019"/>
                        </a:lnTo>
                        <a:lnTo>
                          <a:pt x="951" y="1021"/>
                        </a:lnTo>
                        <a:lnTo>
                          <a:pt x="951" y="1018"/>
                        </a:lnTo>
                        <a:lnTo>
                          <a:pt x="953" y="1020"/>
                        </a:lnTo>
                        <a:lnTo>
                          <a:pt x="954" y="1020"/>
                        </a:lnTo>
                        <a:lnTo>
                          <a:pt x="954" y="1022"/>
                        </a:lnTo>
                        <a:lnTo>
                          <a:pt x="955" y="1024"/>
                        </a:lnTo>
                        <a:lnTo>
                          <a:pt x="957" y="1026"/>
                        </a:lnTo>
                        <a:lnTo>
                          <a:pt x="958" y="1023"/>
                        </a:lnTo>
                        <a:lnTo>
                          <a:pt x="959" y="1022"/>
                        </a:lnTo>
                        <a:lnTo>
                          <a:pt x="960" y="1016"/>
                        </a:lnTo>
                        <a:lnTo>
                          <a:pt x="960" y="1015"/>
                        </a:lnTo>
                        <a:lnTo>
                          <a:pt x="961" y="1006"/>
                        </a:lnTo>
                        <a:lnTo>
                          <a:pt x="963" y="1010"/>
                        </a:lnTo>
                        <a:lnTo>
                          <a:pt x="963" y="1008"/>
                        </a:lnTo>
                        <a:lnTo>
                          <a:pt x="964" y="1013"/>
                        </a:lnTo>
                        <a:lnTo>
                          <a:pt x="965" y="1014"/>
                        </a:lnTo>
                        <a:lnTo>
                          <a:pt x="966" y="1019"/>
                        </a:lnTo>
                        <a:lnTo>
                          <a:pt x="967" y="1024"/>
                        </a:lnTo>
                        <a:lnTo>
                          <a:pt x="969" y="1026"/>
                        </a:lnTo>
                        <a:lnTo>
                          <a:pt x="970" y="1032"/>
                        </a:lnTo>
                        <a:lnTo>
                          <a:pt x="972" y="1035"/>
                        </a:lnTo>
                        <a:lnTo>
                          <a:pt x="972" y="1032"/>
                        </a:lnTo>
                        <a:lnTo>
                          <a:pt x="973" y="1032"/>
                        </a:lnTo>
                        <a:lnTo>
                          <a:pt x="974" y="1032"/>
                        </a:lnTo>
                        <a:lnTo>
                          <a:pt x="974" y="1034"/>
                        </a:lnTo>
                        <a:lnTo>
                          <a:pt x="975" y="1037"/>
                        </a:lnTo>
                        <a:lnTo>
                          <a:pt x="977" y="1039"/>
                        </a:lnTo>
                        <a:lnTo>
                          <a:pt x="977" y="1038"/>
                        </a:lnTo>
                        <a:lnTo>
                          <a:pt x="979" y="1037"/>
                        </a:lnTo>
                        <a:lnTo>
                          <a:pt x="981" y="1024"/>
                        </a:lnTo>
                        <a:lnTo>
                          <a:pt x="982" y="966"/>
                        </a:lnTo>
                        <a:lnTo>
                          <a:pt x="982" y="1012"/>
                        </a:lnTo>
                      </a:path>
                    </a:pathLst>
                  </a:custGeom>
                  <a:noFill/>
                  <a:ln w="0">
                    <a:solidFill>
                      <a:srgbClr val="00008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58" name="Line 70">
                    <a:extLst>
                      <a:ext uri="{FF2B5EF4-FFF2-40B4-BE49-F238E27FC236}">
                        <a16:creationId xmlns:a16="http://schemas.microsoft.com/office/drawing/2014/main" id="{AEE220E9-7E91-4FE9-97B7-C7D8C09D4FE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59" name="Line 71">
                    <a:extLst>
                      <a:ext uri="{FF2B5EF4-FFF2-40B4-BE49-F238E27FC236}">
                        <a16:creationId xmlns:a16="http://schemas.microsoft.com/office/drawing/2014/main" id="{F32F0FEB-EC6F-4955-B6D5-326B36B02E6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0" name="Line 72">
                    <a:extLst>
                      <a:ext uri="{FF2B5EF4-FFF2-40B4-BE49-F238E27FC236}">
                        <a16:creationId xmlns:a16="http://schemas.microsoft.com/office/drawing/2014/main" id="{C33FC39A-A71B-4FFC-B880-36C4BC9A713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1" name="Line 73">
                    <a:extLst>
                      <a:ext uri="{FF2B5EF4-FFF2-40B4-BE49-F238E27FC236}">
                        <a16:creationId xmlns:a16="http://schemas.microsoft.com/office/drawing/2014/main" id="{9B405516-76FB-4CA6-AD91-EE8F21782DB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2" name="Line 74">
                    <a:extLst>
                      <a:ext uri="{FF2B5EF4-FFF2-40B4-BE49-F238E27FC236}">
                        <a16:creationId xmlns:a16="http://schemas.microsoft.com/office/drawing/2014/main" id="{D834A273-6B34-4593-B5D5-DBB94A8F665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3" name="Line 75">
                    <a:extLst>
                      <a:ext uri="{FF2B5EF4-FFF2-40B4-BE49-F238E27FC236}">
                        <a16:creationId xmlns:a16="http://schemas.microsoft.com/office/drawing/2014/main" id="{055466BF-7B12-4819-9EB4-2A02D50016D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4" name="Line 76">
                    <a:extLst>
                      <a:ext uri="{FF2B5EF4-FFF2-40B4-BE49-F238E27FC236}">
                        <a16:creationId xmlns:a16="http://schemas.microsoft.com/office/drawing/2014/main" id="{2AF3BD57-9323-4430-8118-57E9057E0B9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5" name="Line 77">
                    <a:extLst>
                      <a:ext uri="{FF2B5EF4-FFF2-40B4-BE49-F238E27FC236}">
                        <a16:creationId xmlns:a16="http://schemas.microsoft.com/office/drawing/2014/main" id="{E4346EE0-E41F-4882-A95A-7E4446B02A5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6" name="Line 78">
                    <a:extLst>
                      <a:ext uri="{FF2B5EF4-FFF2-40B4-BE49-F238E27FC236}">
                        <a16:creationId xmlns:a16="http://schemas.microsoft.com/office/drawing/2014/main" id="{8FBE14CA-590D-4169-9238-84F0B1549AA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7" name="Line 79">
                    <a:extLst>
                      <a:ext uri="{FF2B5EF4-FFF2-40B4-BE49-F238E27FC236}">
                        <a16:creationId xmlns:a16="http://schemas.microsoft.com/office/drawing/2014/main" id="{A9D0D1DF-2E52-4C9A-9F40-E28826D5705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8" name="Line 80">
                    <a:extLst>
                      <a:ext uri="{FF2B5EF4-FFF2-40B4-BE49-F238E27FC236}">
                        <a16:creationId xmlns:a16="http://schemas.microsoft.com/office/drawing/2014/main" id="{805404FF-436B-48ED-BABE-3879D6FBBE9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69" name="Line 81">
                    <a:extLst>
                      <a:ext uri="{FF2B5EF4-FFF2-40B4-BE49-F238E27FC236}">
                        <a16:creationId xmlns:a16="http://schemas.microsoft.com/office/drawing/2014/main" id="{909BB046-1433-4E83-BE19-16A62416C1E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0" name="Line 82">
                    <a:extLst>
                      <a:ext uri="{FF2B5EF4-FFF2-40B4-BE49-F238E27FC236}">
                        <a16:creationId xmlns:a16="http://schemas.microsoft.com/office/drawing/2014/main" id="{057BE750-9784-4CFC-A104-2605AF95021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1" name="Line 83">
                    <a:extLst>
                      <a:ext uri="{FF2B5EF4-FFF2-40B4-BE49-F238E27FC236}">
                        <a16:creationId xmlns:a16="http://schemas.microsoft.com/office/drawing/2014/main" id="{E915B385-029F-4CFB-8FBB-CD40D1A8A94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2" name="Line 84">
                    <a:extLst>
                      <a:ext uri="{FF2B5EF4-FFF2-40B4-BE49-F238E27FC236}">
                        <a16:creationId xmlns:a16="http://schemas.microsoft.com/office/drawing/2014/main" id="{0ED065EC-2900-4F08-B4E9-E1D8450E10C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3" name="Line 85">
                    <a:extLst>
                      <a:ext uri="{FF2B5EF4-FFF2-40B4-BE49-F238E27FC236}">
                        <a16:creationId xmlns:a16="http://schemas.microsoft.com/office/drawing/2014/main" id="{23287ED2-7EC9-487E-A4D0-4951F842F9C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4" name="Line 86">
                    <a:extLst>
                      <a:ext uri="{FF2B5EF4-FFF2-40B4-BE49-F238E27FC236}">
                        <a16:creationId xmlns:a16="http://schemas.microsoft.com/office/drawing/2014/main" id="{969A9522-0C80-4EDD-BCD1-A1D69ED6E97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5" name="Line 87">
                    <a:extLst>
                      <a:ext uri="{FF2B5EF4-FFF2-40B4-BE49-F238E27FC236}">
                        <a16:creationId xmlns:a16="http://schemas.microsoft.com/office/drawing/2014/main" id="{70D51A53-B5D8-47CE-9A5D-DC7594D893F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6" name="Line 88">
                    <a:extLst>
                      <a:ext uri="{FF2B5EF4-FFF2-40B4-BE49-F238E27FC236}">
                        <a16:creationId xmlns:a16="http://schemas.microsoft.com/office/drawing/2014/main" id="{E79A3B10-5F31-44F3-8452-71CFE22AD31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7" name="Line 89">
                    <a:extLst>
                      <a:ext uri="{FF2B5EF4-FFF2-40B4-BE49-F238E27FC236}">
                        <a16:creationId xmlns:a16="http://schemas.microsoft.com/office/drawing/2014/main" id="{ABB42860-AA46-4DA6-895B-C7C05F39D3E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8" name="Line 90">
                    <a:extLst>
                      <a:ext uri="{FF2B5EF4-FFF2-40B4-BE49-F238E27FC236}">
                        <a16:creationId xmlns:a16="http://schemas.microsoft.com/office/drawing/2014/main" id="{44C28CFF-0622-4630-8A06-86A3CF924D5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79" name="Line 91">
                    <a:extLst>
                      <a:ext uri="{FF2B5EF4-FFF2-40B4-BE49-F238E27FC236}">
                        <a16:creationId xmlns:a16="http://schemas.microsoft.com/office/drawing/2014/main" id="{2D694B94-1779-463D-A684-1E21DF34CB3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0" name="Line 92">
                    <a:extLst>
                      <a:ext uri="{FF2B5EF4-FFF2-40B4-BE49-F238E27FC236}">
                        <a16:creationId xmlns:a16="http://schemas.microsoft.com/office/drawing/2014/main" id="{4123976D-12C3-4DC5-B835-3474F514AB4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1" name="Line 93">
                    <a:extLst>
                      <a:ext uri="{FF2B5EF4-FFF2-40B4-BE49-F238E27FC236}">
                        <a16:creationId xmlns:a16="http://schemas.microsoft.com/office/drawing/2014/main" id="{D2328B97-F482-4A0B-9F72-9B1D3277073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2" name="Line 94">
                    <a:extLst>
                      <a:ext uri="{FF2B5EF4-FFF2-40B4-BE49-F238E27FC236}">
                        <a16:creationId xmlns:a16="http://schemas.microsoft.com/office/drawing/2014/main" id="{C2D40453-CF96-4AD8-A17A-8FA4CBFFCA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3" name="Line 95">
                    <a:extLst>
                      <a:ext uri="{FF2B5EF4-FFF2-40B4-BE49-F238E27FC236}">
                        <a16:creationId xmlns:a16="http://schemas.microsoft.com/office/drawing/2014/main" id="{5F29CB6F-6FEE-439D-8A63-B165AD800AF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4" name="Line 96">
                    <a:extLst>
                      <a:ext uri="{FF2B5EF4-FFF2-40B4-BE49-F238E27FC236}">
                        <a16:creationId xmlns:a16="http://schemas.microsoft.com/office/drawing/2014/main" id="{1EB742F6-FDC5-4BC4-BCB7-629FDCFE300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5" name="Line 97">
                    <a:extLst>
                      <a:ext uri="{FF2B5EF4-FFF2-40B4-BE49-F238E27FC236}">
                        <a16:creationId xmlns:a16="http://schemas.microsoft.com/office/drawing/2014/main" id="{A4AD7EB2-EA37-489E-B020-B55979592C5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6" name="Line 98">
                    <a:extLst>
                      <a:ext uri="{FF2B5EF4-FFF2-40B4-BE49-F238E27FC236}">
                        <a16:creationId xmlns:a16="http://schemas.microsoft.com/office/drawing/2014/main" id="{10F92532-5284-499B-92BC-61D018DC047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7" name="Line 99">
                    <a:extLst>
                      <a:ext uri="{FF2B5EF4-FFF2-40B4-BE49-F238E27FC236}">
                        <a16:creationId xmlns:a16="http://schemas.microsoft.com/office/drawing/2014/main" id="{DAB85B55-5331-48BB-8552-8F81806C09E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8" name="Line 100">
                    <a:extLst>
                      <a:ext uri="{FF2B5EF4-FFF2-40B4-BE49-F238E27FC236}">
                        <a16:creationId xmlns:a16="http://schemas.microsoft.com/office/drawing/2014/main" id="{D4E861D8-0FB1-4021-9FD8-964FF2A775B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89" name="Line 101">
                    <a:extLst>
                      <a:ext uri="{FF2B5EF4-FFF2-40B4-BE49-F238E27FC236}">
                        <a16:creationId xmlns:a16="http://schemas.microsoft.com/office/drawing/2014/main" id="{1B8FA2D6-676C-4CA4-BC0A-D7C808E9CB0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0" name="Line 102">
                    <a:extLst>
                      <a:ext uri="{FF2B5EF4-FFF2-40B4-BE49-F238E27FC236}">
                        <a16:creationId xmlns:a16="http://schemas.microsoft.com/office/drawing/2014/main" id="{27804064-F5C6-498D-9E0D-43E21C93F26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1" name="Line 103">
                    <a:extLst>
                      <a:ext uri="{FF2B5EF4-FFF2-40B4-BE49-F238E27FC236}">
                        <a16:creationId xmlns:a16="http://schemas.microsoft.com/office/drawing/2014/main" id="{BBC7AC94-5331-4AAB-84F2-A39E4EA4EC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2" name="Line 104">
                    <a:extLst>
                      <a:ext uri="{FF2B5EF4-FFF2-40B4-BE49-F238E27FC236}">
                        <a16:creationId xmlns:a16="http://schemas.microsoft.com/office/drawing/2014/main" id="{C85A88F1-9719-4980-95F3-958FDB87118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3" name="Line 105">
                    <a:extLst>
                      <a:ext uri="{FF2B5EF4-FFF2-40B4-BE49-F238E27FC236}">
                        <a16:creationId xmlns:a16="http://schemas.microsoft.com/office/drawing/2014/main" id="{23B40014-CC4C-4A81-9412-A1E7F9A8E6D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4" name="Freeform 106">
                    <a:extLst>
                      <a:ext uri="{FF2B5EF4-FFF2-40B4-BE49-F238E27FC236}">
                        <a16:creationId xmlns:a16="http://schemas.microsoft.com/office/drawing/2014/main" id="{13A39C3C-3E34-4972-9274-41B0164727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5" name="Freeform 107">
                    <a:extLst>
                      <a:ext uri="{FF2B5EF4-FFF2-40B4-BE49-F238E27FC236}">
                        <a16:creationId xmlns:a16="http://schemas.microsoft.com/office/drawing/2014/main" id="{5F6EA5B0-EF74-498D-B06A-40E12D5644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6" name="Freeform 108">
                    <a:extLst>
                      <a:ext uri="{FF2B5EF4-FFF2-40B4-BE49-F238E27FC236}">
                        <a16:creationId xmlns:a16="http://schemas.microsoft.com/office/drawing/2014/main" id="{1B089843-D99C-4411-9DBF-DA2246951C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7" name="Freeform 109">
                    <a:extLst>
                      <a:ext uri="{FF2B5EF4-FFF2-40B4-BE49-F238E27FC236}">
                        <a16:creationId xmlns:a16="http://schemas.microsoft.com/office/drawing/2014/main" id="{34B72B8A-F4F2-4577-B196-C8C234CE60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8" name="Freeform 110">
                    <a:extLst>
                      <a:ext uri="{FF2B5EF4-FFF2-40B4-BE49-F238E27FC236}">
                        <a16:creationId xmlns:a16="http://schemas.microsoft.com/office/drawing/2014/main" id="{9F4C5EBB-DDBA-4401-960B-0A520E8994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499" name="Line 111">
                    <a:extLst>
                      <a:ext uri="{FF2B5EF4-FFF2-40B4-BE49-F238E27FC236}">
                        <a16:creationId xmlns:a16="http://schemas.microsoft.com/office/drawing/2014/main" id="{82A9F2A8-3626-4BC2-9C8A-D26DD8C651D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0" name="Line 112">
                    <a:extLst>
                      <a:ext uri="{FF2B5EF4-FFF2-40B4-BE49-F238E27FC236}">
                        <a16:creationId xmlns:a16="http://schemas.microsoft.com/office/drawing/2014/main" id="{91B5ECCE-4422-4E26-A91F-FF1F85C4039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1" name="Line 113">
                    <a:extLst>
                      <a:ext uri="{FF2B5EF4-FFF2-40B4-BE49-F238E27FC236}">
                        <a16:creationId xmlns:a16="http://schemas.microsoft.com/office/drawing/2014/main" id="{2782C765-EC0C-4885-B312-0053C970B53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2" name="Line 114">
                    <a:extLst>
                      <a:ext uri="{FF2B5EF4-FFF2-40B4-BE49-F238E27FC236}">
                        <a16:creationId xmlns:a16="http://schemas.microsoft.com/office/drawing/2014/main" id="{78B3C829-E0DF-44D2-8688-FC258DA6E43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3" name="Line 115">
                    <a:extLst>
                      <a:ext uri="{FF2B5EF4-FFF2-40B4-BE49-F238E27FC236}">
                        <a16:creationId xmlns:a16="http://schemas.microsoft.com/office/drawing/2014/main" id="{A2F77FAA-8EC5-45B0-BA6E-C032BA5A76C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4" name="Line 116">
                    <a:extLst>
                      <a:ext uri="{FF2B5EF4-FFF2-40B4-BE49-F238E27FC236}">
                        <a16:creationId xmlns:a16="http://schemas.microsoft.com/office/drawing/2014/main" id="{0E2F87DE-5FF0-4ED1-ACFF-8C4ACF0664D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5" name="Line 117">
                    <a:extLst>
                      <a:ext uri="{FF2B5EF4-FFF2-40B4-BE49-F238E27FC236}">
                        <a16:creationId xmlns:a16="http://schemas.microsoft.com/office/drawing/2014/main" id="{5F9EE965-2E90-4FEC-973F-1F8954F04E1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6" name="Line 118">
                    <a:extLst>
                      <a:ext uri="{FF2B5EF4-FFF2-40B4-BE49-F238E27FC236}">
                        <a16:creationId xmlns:a16="http://schemas.microsoft.com/office/drawing/2014/main" id="{69BBECA6-1766-4779-B484-F27640D32D5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7" name="Line 119">
                    <a:extLst>
                      <a:ext uri="{FF2B5EF4-FFF2-40B4-BE49-F238E27FC236}">
                        <a16:creationId xmlns:a16="http://schemas.microsoft.com/office/drawing/2014/main" id="{644BE72A-C180-4155-9DDA-9A59D49B351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8" name="Line 120">
                    <a:extLst>
                      <a:ext uri="{FF2B5EF4-FFF2-40B4-BE49-F238E27FC236}">
                        <a16:creationId xmlns:a16="http://schemas.microsoft.com/office/drawing/2014/main" id="{381E4554-8ADE-44B7-A51C-67B138C6AD3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09" name="Line 121">
                    <a:extLst>
                      <a:ext uri="{FF2B5EF4-FFF2-40B4-BE49-F238E27FC236}">
                        <a16:creationId xmlns:a16="http://schemas.microsoft.com/office/drawing/2014/main" id="{D8A35301-6004-4C6B-BFCC-24AE294661D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0" name="Line 122">
                    <a:extLst>
                      <a:ext uri="{FF2B5EF4-FFF2-40B4-BE49-F238E27FC236}">
                        <a16:creationId xmlns:a16="http://schemas.microsoft.com/office/drawing/2014/main" id="{37993B67-DD56-4EAA-BD5C-D65F2B18C5F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1" name="Line 123">
                    <a:extLst>
                      <a:ext uri="{FF2B5EF4-FFF2-40B4-BE49-F238E27FC236}">
                        <a16:creationId xmlns:a16="http://schemas.microsoft.com/office/drawing/2014/main" id="{E881BF08-665F-4705-883F-027F90717E6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2" name="Line 124">
                    <a:extLst>
                      <a:ext uri="{FF2B5EF4-FFF2-40B4-BE49-F238E27FC236}">
                        <a16:creationId xmlns:a16="http://schemas.microsoft.com/office/drawing/2014/main" id="{36278FB1-FD02-4560-9119-784A880728E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3" name="Line 125">
                    <a:extLst>
                      <a:ext uri="{FF2B5EF4-FFF2-40B4-BE49-F238E27FC236}">
                        <a16:creationId xmlns:a16="http://schemas.microsoft.com/office/drawing/2014/main" id="{2FE5009E-5A0A-4972-AA68-71C97EE1B07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4" name="Line 126">
                    <a:extLst>
                      <a:ext uri="{FF2B5EF4-FFF2-40B4-BE49-F238E27FC236}">
                        <a16:creationId xmlns:a16="http://schemas.microsoft.com/office/drawing/2014/main" id="{6382501A-5C83-4C88-B97A-F7D4666654F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5" name="Line 127">
                    <a:extLst>
                      <a:ext uri="{FF2B5EF4-FFF2-40B4-BE49-F238E27FC236}">
                        <a16:creationId xmlns:a16="http://schemas.microsoft.com/office/drawing/2014/main" id="{EAF62808-7A47-46A4-A60F-47D27689648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6" name="Line 128">
                    <a:extLst>
                      <a:ext uri="{FF2B5EF4-FFF2-40B4-BE49-F238E27FC236}">
                        <a16:creationId xmlns:a16="http://schemas.microsoft.com/office/drawing/2014/main" id="{728DEDE6-9A6C-4FDD-992F-B2C0C4D09F6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7" name="Line 129">
                    <a:extLst>
                      <a:ext uri="{FF2B5EF4-FFF2-40B4-BE49-F238E27FC236}">
                        <a16:creationId xmlns:a16="http://schemas.microsoft.com/office/drawing/2014/main" id="{968B898F-2D96-4CE7-8532-E9DAD39ECA3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8" name="Line 130">
                    <a:extLst>
                      <a:ext uri="{FF2B5EF4-FFF2-40B4-BE49-F238E27FC236}">
                        <a16:creationId xmlns:a16="http://schemas.microsoft.com/office/drawing/2014/main" id="{F6B054C3-BF71-41A0-8528-A973BA610DB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19" name="Line 131">
                    <a:extLst>
                      <a:ext uri="{FF2B5EF4-FFF2-40B4-BE49-F238E27FC236}">
                        <a16:creationId xmlns:a16="http://schemas.microsoft.com/office/drawing/2014/main" id="{009BCA1D-D9B1-42CA-BEDD-B18CCC8299E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0" name="Line 132">
                    <a:extLst>
                      <a:ext uri="{FF2B5EF4-FFF2-40B4-BE49-F238E27FC236}">
                        <a16:creationId xmlns:a16="http://schemas.microsoft.com/office/drawing/2014/main" id="{6DC06D97-09E0-4455-BBAD-E6554580A4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1" name="Line 133">
                    <a:extLst>
                      <a:ext uri="{FF2B5EF4-FFF2-40B4-BE49-F238E27FC236}">
                        <a16:creationId xmlns:a16="http://schemas.microsoft.com/office/drawing/2014/main" id="{FF81CA69-A804-4984-ACDE-1C24D2FB304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2" name="Line 134">
                    <a:extLst>
                      <a:ext uri="{FF2B5EF4-FFF2-40B4-BE49-F238E27FC236}">
                        <a16:creationId xmlns:a16="http://schemas.microsoft.com/office/drawing/2014/main" id="{9ED54703-F922-4662-86E2-0804A37433A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3" name="Line 135">
                    <a:extLst>
                      <a:ext uri="{FF2B5EF4-FFF2-40B4-BE49-F238E27FC236}">
                        <a16:creationId xmlns:a16="http://schemas.microsoft.com/office/drawing/2014/main" id="{DB87651A-90B6-40A3-BACB-39FB3000C83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4" name="Line 136">
                    <a:extLst>
                      <a:ext uri="{FF2B5EF4-FFF2-40B4-BE49-F238E27FC236}">
                        <a16:creationId xmlns:a16="http://schemas.microsoft.com/office/drawing/2014/main" id="{49A28132-39A4-468B-B785-2916B472F68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5" name="Line 137">
                    <a:extLst>
                      <a:ext uri="{FF2B5EF4-FFF2-40B4-BE49-F238E27FC236}">
                        <a16:creationId xmlns:a16="http://schemas.microsoft.com/office/drawing/2014/main" id="{76BAC04E-B873-4741-80A3-03299F5FD74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6" name="Line 138">
                    <a:extLst>
                      <a:ext uri="{FF2B5EF4-FFF2-40B4-BE49-F238E27FC236}">
                        <a16:creationId xmlns:a16="http://schemas.microsoft.com/office/drawing/2014/main" id="{DC817845-C097-4645-B268-33E21B01055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7" name="Line 139">
                    <a:extLst>
                      <a:ext uri="{FF2B5EF4-FFF2-40B4-BE49-F238E27FC236}">
                        <a16:creationId xmlns:a16="http://schemas.microsoft.com/office/drawing/2014/main" id="{53459005-7040-444B-AE27-8B23B73CBE6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8" name="Line 140">
                    <a:extLst>
                      <a:ext uri="{FF2B5EF4-FFF2-40B4-BE49-F238E27FC236}">
                        <a16:creationId xmlns:a16="http://schemas.microsoft.com/office/drawing/2014/main" id="{9E2BA777-2C15-47FC-8BA2-6495B9D1502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29" name="Line 141">
                    <a:extLst>
                      <a:ext uri="{FF2B5EF4-FFF2-40B4-BE49-F238E27FC236}">
                        <a16:creationId xmlns:a16="http://schemas.microsoft.com/office/drawing/2014/main" id="{5110AAD4-3C5B-4454-BE2F-D9A5E0040E1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0" name="Line 142">
                    <a:extLst>
                      <a:ext uri="{FF2B5EF4-FFF2-40B4-BE49-F238E27FC236}">
                        <a16:creationId xmlns:a16="http://schemas.microsoft.com/office/drawing/2014/main" id="{B5C4B64B-3604-4AEC-96CD-42C3E136681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1" name="Line 143">
                    <a:extLst>
                      <a:ext uri="{FF2B5EF4-FFF2-40B4-BE49-F238E27FC236}">
                        <a16:creationId xmlns:a16="http://schemas.microsoft.com/office/drawing/2014/main" id="{F5B771C0-A7F6-4915-8D7A-7B394DD5BAB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2" name="Line 144">
                    <a:extLst>
                      <a:ext uri="{FF2B5EF4-FFF2-40B4-BE49-F238E27FC236}">
                        <a16:creationId xmlns:a16="http://schemas.microsoft.com/office/drawing/2014/main" id="{91BFC53A-3B04-49A5-A0AC-D6937BB86E1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3" name="Line 145">
                    <a:extLst>
                      <a:ext uri="{FF2B5EF4-FFF2-40B4-BE49-F238E27FC236}">
                        <a16:creationId xmlns:a16="http://schemas.microsoft.com/office/drawing/2014/main" id="{B129435E-D2D9-4DE3-A349-9DB4802CFD8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4" name="Line 146">
                    <a:extLst>
                      <a:ext uri="{FF2B5EF4-FFF2-40B4-BE49-F238E27FC236}">
                        <a16:creationId xmlns:a16="http://schemas.microsoft.com/office/drawing/2014/main" id="{9FE4706F-D7A1-44E1-9F83-14A3B39DA5E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5" name="Freeform 147">
                    <a:extLst>
                      <a:ext uri="{FF2B5EF4-FFF2-40B4-BE49-F238E27FC236}">
                        <a16:creationId xmlns:a16="http://schemas.microsoft.com/office/drawing/2014/main" id="{A968D862-567D-4B45-A278-22D6660982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6" name="Freeform 148">
                    <a:extLst>
                      <a:ext uri="{FF2B5EF4-FFF2-40B4-BE49-F238E27FC236}">
                        <a16:creationId xmlns:a16="http://schemas.microsoft.com/office/drawing/2014/main" id="{AB4FCC94-00A3-40AA-83E0-F733CB4550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7" name="Freeform 149">
                    <a:extLst>
                      <a:ext uri="{FF2B5EF4-FFF2-40B4-BE49-F238E27FC236}">
                        <a16:creationId xmlns:a16="http://schemas.microsoft.com/office/drawing/2014/main" id="{993D33C4-2FB5-4DAF-A90A-69F55C45EA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8" name="Freeform 150">
                    <a:extLst>
                      <a:ext uri="{FF2B5EF4-FFF2-40B4-BE49-F238E27FC236}">
                        <a16:creationId xmlns:a16="http://schemas.microsoft.com/office/drawing/2014/main" id="{2B35626F-F5F7-411A-923C-C97B447090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39" name="Freeform 151">
                    <a:extLst>
                      <a:ext uri="{FF2B5EF4-FFF2-40B4-BE49-F238E27FC236}">
                        <a16:creationId xmlns:a16="http://schemas.microsoft.com/office/drawing/2014/main" id="{D1720FBD-31F1-4B9D-B5CC-C2692D6227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0" name="Line 152">
                    <a:extLst>
                      <a:ext uri="{FF2B5EF4-FFF2-40B4-BE49-F238E27FC236}">
                        <a16:creationId xmlns:a16="http://schemas.microsoft.com/office/drawing/2014/main" id="{57FCE35B-35E3-4837-8886-EC94099266B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1" name="Line 153">
                    <a:extLst>
                      <a:ext uri="{FF2B5EF4-FFF2-40B4-BE49-F238E27FC236}">
                        <a16:creationId xmlns:a16="http://schemas.microsoft.com/office/drawing/2014/main" id="{F6DFBB4D-195E-444F-9503-A9E4F57CBE1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2" name="Line 154">
                    <a:extLst>
                      <a:ext uri="{FF2B5EF4-FFF2-40B4-BE49-F238E27FC236}">
                        <a16:creationId xmlns:a16="http://schemas.microsoft.com/office/drawing/2014/main" id="{E41ECA92-8CE9-4356-93DD-B09B31AFBEA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3" name="Line 155">
                    <a:extLst>
                      <a:ext uri="{FF2B5EF4-FFF2-40B4-BE49-F238E27FC236}">
                        <a16:creationId xmlns:a16="http://schemas.microsoft.com/office/drawing/2014/main" id="{7272C429-7602-4FB6-9468-23F6F87B6B6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4" name="Line 156">
                    <a:extLst>
                      <a:ext uri="{FF2B5EF4-FFF2-40B4-BE49-F238E27FC236}">
                        <a16:creationId xmlns:a16="http://schemas.microsoft.com/office/drawing/2014/main" id="{9D77DB14-C0DA-460F-8E69-1E884A2E4F4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5" name="Line 157">
                    <a:extLst>
                      <a:ext uri="{FF2B5EF4-FFF2-40B4-BE49-F238E27FC236}">
                        <a16:creationId xmlns:a16="http://schemas.microsoft.com/office/drawing/2014/main" id="{621DB418-5ED3-4F4E-AD13-06421E4E349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6" name="Line 158">
                    <a:extLst>
                      <a:ext uri="{FF2B5EF4-FFF2-40B4-BE49-F238E27FC236}">
                        <a16:creationId xmlns:a16="http://schemas.microsoft.com/office/drawing/2014/main" id="{49C56658-5E5F-42A2-A061-F26958F488A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7" name="Line 159">
                    <a:extLst>
                      <a:ext uri="{FF2B5EF4-FFF2-40B4-BE49-F238E27FC236}">
                        <a16:creationId xmlns:a16="http://schemas.microsoft.com/office/drawing/2014/main" id="{319C3C6A-FB66-49D2-B72C-7E69BB5AF9A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8" name="Line 160">
                    <a:extLst>
                      <a:ext uri="{FF2B5EF4-FFF2-40B4-BE49-F238E27FC236}">
                        <a16:creationId xmlns:a16="http://schemas.microsoft.com/office/drawing/2014/main" id="{4E616ED2-F495-4C17-B6C5-62611FF68F2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49" name="Line 161">
                    <a:extLst>
                      <a:ext uri="{FF2B5EF4-FFF2-40B4-BE49-F238E27FC236}">
                        <a16:creationId xmlns:a16="http://schemas.microsoft.com/office/drawing/2014/main" id="{C9ACE0E2-F2A7-4CCD-92E6-6EBDE30178B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0" name="Line 162">
                    <a:extLst>
                      <a:ext uri="{FF2B5EF4-FFF2-40B4-BE49-F238E27FC236}">
                        <a16:creationId xmlns:a16="http://schemas.microsoft.com/office/drawing/2014/main" id="{199F2616-909B-41A4-8FA1-A54F8DE1AAC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1" name="Line 163">
                    <a:extLst>
                      <a:ext uri="{FF2B5EF4-FFF2-40B4-BE49-F238E27FC236}">
                        <a16:creationId xmlns:a16="http://schemas.microsoft.com/office/drawing/2014/main" id="{9AFDCFC4-B34A-482B-A472-5B25EF76ABD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2" name="Line 164">
                    <a:extLst>
                      <a:ext uri="{FF2B5EF4-FFF2-40B4-BE49-F238E27FC236}">
                        <a16:creationId xmlns:a16="http://schemas.microsoft.com/office/drawing/2014/main" id="{7DD0A8DB-2229-4D6D-A297-9566A2E8EF3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3" name="Line 165">
                    <a:extLst>
                      <a:ext uri="{FF2B5EF4-FFF2-40B4-BE49-F238E27FC236}">
                        <a16:creationId xmlns:a16="http://schemas.microsoft.com/office/drawing/2014/main" id="{C667DAEC-4FCC-4FE5-ABF9-A062D6CB107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4" name="Line 166">
                    <a:extLst>
                      <a:ext uri="{FF2B5EF4-FFF2-40B4-BE49-F238E27FC236}">
                        <a16:creationId xmlns:a16="http://schemas.microsoft.com/office/drawing/2014/main" id="{83B0F08A-0E21-41DC-9105-D11318D12A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5" name="Line 167">
                    <a:extLst>
                      <a:ext uri="{FF2B5EF4-FFF2-40B4-BE49-F238E27FC236}">
                        <a16:creationId xmlns:a16="http://schemas.microsoft.com/office/drawing/2014/main" id="{1A9EB58C-9624-4109-8E1B-B000D1FBB42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6" name="Line 168">
                    <a:extLst>
                      <a:ext uri="{FF2B5EF4-FFF2-40B4-BE49-F238E27FC236}">
                        <a16:creationId xmlns:a16="http://schemas.microsoft.com/office/drawing/2014/main" id="{8208898E-209A-475E-A691-C8BB4044094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7" name="Line 169">
                    <a:extLst>
                      <a:ext uri="{FF2B5EF4-FFF2-40B4-BE49-F238E27FC236}">
                        <a16:creationId xmlns:a16="http://schemas.microsoft.com/office/drawing/2014/main" id="{105539EF-DF49-47B4-B9C3-885F197977E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8" name="Line 170">
                    <a:extLst>
                      <a:ext uri="{FF2B5EF4-FFF2-40B4-BE49-F238E27FC236}">
                        <a16:creationId xmlns:a16="http://schemas.microsoft.com/office/drawing/2014/main" id="{505E923A-5F1D-4E03-A3C9-D7098BA2B1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59" name="Line 171">
                    <a:extLst>
                      <a:ext uri="{FF2B5EF4-FFF2-40B4-BE49-F238E27FC236}">
                        <a16:creationId xmlns:a16="http://schemas.microsoft.com/office/drawing/2014/main" id="{841A7BA3-ECE3-4325-9B84-F4B4DB76451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0" name="Line 172">
                    <a:extLst>
                      <a:ext uri="{FF2B5EF4-FFF2-40B4-BE49-F238E27FC236}">
                        <a16:creationId xmlns:a16="http://schemas.microsoft.com/office/drawing/2014/main" id="{9A7F8CCB-A6EA-4EF2-A306-4434D075FCC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1" name="Line 173">
                    <a:extLst>
                      <a:ext uri="{FF2B5EF4-FFF2-40B4-BE49-F238E27FC236}">
                        <a16:creationId xmlns:a16="http://schemas.microsoft.com/office/drawing/2014/main" id="{D0FAA4D7-E304-4315-B4AB-6961569831E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2" name="Line 174">
                    <a:extLst>
                      <a:ext uri="{FF2B5EF4-FFF2-40B4-BE49-F238E27FC236}">
                        <a16:creationId xmlns:a16="http://schemas.microsoft.com/office/drawing/2014/main" id="{85B08D33-A862-44C0-B78B-61FB0E4CC57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3" name="Line 175">
                    <a:extLst>
                      <a:ext uri="{FF2B5EF4-FFF2-40B4-BE49-F238E27FC236}">
                        <a16:creationId xmlns:a16="http://schemas.microsoft.com/office/drawing/2014/main" id="{03D624C4-81BE-4A07-BFE0-55CFC7546EE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4" name="Line 176">
                    <a:extLst>
                      <a:ext uri="{FF2B5EF4-FFF2-40B4-BE49-F238E27FC236}">
                        <a16:creationId xmlns:a16="http://schemas.microsoft.com/office/drawing/2014/main" id="{4380C756-4BAD-4324-A91F-02EDDE9A057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5" name="Line 177">
                    <a:extLst>
                      <a:ext uri="{FF2B5EF4-FFF2-40B4-BE49-F238E27FC236}">
                        <a16:creationId xmlns:a16="http://schemas.microsoft.com/office/drawing/2014/main" id="{71CBB5EC-6120-41A3-B5A2-EB955C0E951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6" name="Line 178">
                    <a:extLst>
                      <a:ext uri="{FF2B5EF4-FFF2-40B4-BE49-F238E27FC236}">
                        <a16:creationId xmlns:a16="http://schemas.microsoft.com/office/drawing/2014/main" id="{58A5C7C7-75B8-4427-B033-A34C95110F0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7" name="Line 179">
                    <a:extLst>
                      <a:ext uri="{FF2B5EF4-FFF2-40B4-BE49-F238E27FC236}">
                        <a16:creationId xmlns:a16="http://schemas.microsoft.com/office/drawing/2014/main" id="{5E44AB62-AC0D-42B6-B929-CDED7C8D4A6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8" name="Line 180">
                    <a:extLst>
                      <a:ext uri="{FF2B5EF4-FFF2-40B4-BE49-F238E27FC236}">
                        <a16:creationId xmlns:a16="http://schemas.microsoft.com/office/drawing/2014/main" id="{25C8501E-8889-48E5-AC24-2D29D9D9A8B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69" name="Line 181">
                    <a:extLst>
                      <a:ext uri="{FF2B5EF4-FFF2-40B4-BE49-F238E27FC236}">
                        <a16:creationId xmlns:a16="http://schemas.microsoft.com/office/drawing/2014/main" id="{860A8AE1-1DB0-426A-A14C-25012589C12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0" name="Line 182">
                    <a:extLst>
                      <a:ext uri="{FF2B5EF4-FFF2-40B4-BE49-F238E27FC236}">
                        <a16:creationId xmlns:a16="http://schemas.microsoft.com/office/drawing/2014/main" id="{54AD170C-61A0-446A-A805-50343FAAF03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1" name="Line 183">
                    <a:extLst>
                      <a:ext uri="{FF2B5EF4-FFF2-40B4-BE49-F238E27FC236}">
                        <a16:creationId xmlns:a16="http://schemas.microsoft.com/office/drawing/2014/main" id="{C78D48AD-A14A-4754-ACCB-6E70A6C255F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2" name="Line 184">
                    <a:extLst>
                      <a:ext uri="{FF2B5EF4-FFF2-40B4-BE49-F238E27FC236}">
                        <a16:creationId xmlns:a16="http://schemas.microsoft.com/office/drawing/2014/main" id="{487825C6-8D48-49C4-A684-25F8D1C8EB9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3" name="Line 185">
                    <a:extLst>
                      <a:ext uri="{FF2B5EF4-FFF2-40B4-BE49-F238E27FC236}">
                        <a16:creationId xmlns:a16="http://schemas.microsoft.com/office/drawing/2014/main" id="{6D2B75F3-F920-4357-ACD9-C914090DB1A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4" name="Line 186">
                    <a:extLst>
                      <a:ext uri="{FF2B5EF4-FFF2-40B4-BE49-F238E27FC236}">
                        <a16:creationId xmlns:a16="http://schemas.microsoft.com/office/drawing/2014/main" id="{7C8E8BA6-7794-44BB-80EC-25572B0D577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5" name="Line 187">
                    <a:extLst>
                      <a:ext uri="{FF2B5EF4-FFF2-40B4-BE49-F238E27FC236}">
                        <a16:creationId xmlns:a16="http://schemas.microsoft.com/office/drawing/2014/main" id="{E0042408-83B0-40EF-A3B0-F60843F6D9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6" name="Freeform 188">
                    <a:extLst>
                      <a:ext uri="{FF2B5EF4-FFF2-40B4-BE49-F238E27FC236}">
                        <a16:creationId xmlns:a16="http://schemas.microsoft.com/office/drawing/2014/main" id="{ED865F31-97B1-40EA-A128-724967C08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7" name="Freeform 189">
                    <a:extLst>
                      <a:ext uri="{FF2B5EF4-FFF2-40B4-BE49-F238E27FC236}">
                        <a16:creationId xmlns:a16="http://schemas.microsoft.com/office/drawing/2014/main" id="{76B8D485-3395-4373-88C6-42B6DCA14B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8" name="Freeform 190">
                    <a:extLst>
                      <a:ext uri="{FF2B5EF4-FFF2-40B4-BE49-F238E27FC236}">
                        <a16:creationId xmlns:a16="http://schemas.microsoft.com/office/drawing/2014/main" id="{C92B68D4-A9B3-4799-A37F-6D17F9C65B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79" name="Freeform 191">
                    <a:extLst>
                      <a:ext uri="{FF2B5EF4-FFF2-40B4-BE49-F238E27FC236}">
                        <a16:creationId xmlns:a16="http://schemas.microsoft.com/office/drawing/2014/main" id="{40B70468-37D9-4B2E-90AE-04ECB182FE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0" name="Freeform 192">
                    <a:extLst>
                      <a:ext uri="{FF2B5EF4-FFF2-40B4-BE49-F238E27FC236}">
                        <a16:creationId xmlns:a16="http://schemas.microsoft.com/office/drawing/2014/main" id="{DEE815DB-C637-4BD4-9889-5B4F4476F2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1" name="Line 193">
                    <a:extLst>
                      <a:ext uri="{FF2B5EF4-FFF2-40B4-BE49-F238E27FC236}">
                        <a16:creationId xmlns:a16="http://schemas.microsoft.com/office/drawing/2014/main" id="{2ACE1C4C-82DA-4202-8B7D-F6D81AC4DF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2" name="Line 194">
                    <a:extLst>
                      <a:ext uri="{FF2B5EF4-FFF2-40B4-BE49-F238E27FC236}">
                        <a16:creationId xmlns:a16="http://schemas.microsoft.com/office/drawing/2014/main" id="{BAE2CD2D-8D22-41BA-A43E-1EFFC05E4EC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3" name="Line 195">
                    <a:extLst>
                      <a:ext uri="{FF2B5EF4-FFF2-40B4-BE49-F238E27FC236}">
                        <a16:creationId xmlns:a16="http://schemas.microsoft.com/office/drawing/2014/main" id="{4B9DCEE9-8CAF-4983-832F-D468CAB3289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4" name="Line 196">
                    <a:extLst>
                      <a:ext uri="{FF2B5EF4-FFF2-40B4-BE49-F238E27FC236}">
                        <a16:creationId xmlns:a16="http://schemas.microsoft.com/office/drawing/2014/main" id="{10BC5E33-3775-4B11-BF1A-6B76A590197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5" name="Line 197">
                    <a:extLst>
                      <a:ext uri="{FF2B5EF4-FFF2-40B4-BE49-F238E27FC236}">
                        <a16:creationId xmlns:a16="http://schemas.microsoft.com/office/drawing/2014/main" id="{9704AA75-1972-4A55-8016-074E54CFAE9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6" name="Line 198">
                    <a:extLst>
                      <a:ext uri="{FF2B5EF4-FFF2-40B4-BE49-F238E27FC236}">
                        <a16:creationId xmlns:a16="http://schemas.microsoft.com/office/drawing/2014/main" id="{6AE80BDF-4DFF-4A3D-94A6-9F4D0A1264F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7" name="Line 199">
                    <a:extLst>
                      <a:ext uri="{FF2B5EF4-FFF2-40B4-BE49-F238E27FC236}">
                        <a16:creationId xmlns:a16="http://schemas.microsoft.com/office/drawing/2014/main" id="{F30568ED-F9A2-457E-978A-F11CD36C35B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8" name="Line 200">
                    <a:extLst>
                      <a:ext uri="{FF2B5EF4-FFF2-40B4-BE49-F238E27FC236}">
                        <a16:creationId xmlns:a16="http://schemas.microsoft.com/office/drawing/2014/main" id="{ED316A79-9B62-41E0-B154-B6ED7149C82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89" name="Line 201">
                    <a:extLst>
                      <a:ext uri="{FF2B5EF4-FFF2-40B4-BE49-F238E27FC236}">
                        <a16:creationId xmlns:a16="http://schemas.microsoft.com/office/drawing/2014/main" id="{C9911A80-AB0C-4273-AEC7-57FDE059EF5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0" name="Line 202">
                    <a:extLst>
                      <a:ext uri="{FF2B5EF4-FFF2-40B4-BE49-F238E27FC236}">
                        <a16:creationId xmlns:a16="http://schemas.microsoft.com/office/drawing/2014/main" id="{CFF47667-2F45-45FB-8194-11E29431C4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1" name="Line 203">
                    <a:extLst>
                      <a:ext uri="{FF2B5EF4-FFF2-40B4-BE49-F238E27FC236}">
                        <a16:creationId xmlns:a16="http://schemas.microsoft.com/office/drawing/2014/main" id="{439E92B6-5144-4F51-93C2-3581CBF862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2" name="Line 204">
                    <a:extLst>
                      <a:ext uri="{FF2B5EF4-FFF2-40B4-BE49-F238E27FC236}">
                        <a16:creationId xmlns:a16="http://schemas.microsoft.com/office/drawing/2014/main" id="{09555AEA-4301-421B-AD1B-709FD603C4D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3" name="Line 205">
                    <a:extLst>
                      <a:ext uri="{FF2B5EF4-FFF2-40B4-BE49-F238E27FC236}">
                        <a16:creationId xmlns:a16="http://schemas.microsoft.com/office/drawing/2014/main" id="{5E36B2A6-1F32-4C8E-BE45-2EB28A7BED8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4" name="Line 206">
                    <a:extLst>
                      <a:ext uri="{FF2B5EF4-FFF2-40B4-BE49-F238E27FC236}">
                        <a16:creationId xmlns:a16="http://schemas.microsoft.com/office/drawing/2014/main" id="{10BC0AC4-0B62-43A1-8CB4-31C682FF8FA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5" name="Line 207">
                    <a:extLst>
                      <a:ext uri="{FF2B5EF4-FFF2-40B4-BE49-F238E27FC236}">
                        <a16:creationId xmlns:a16="http://schemas.microsoft.com/office/drawing/2014/main" id="{6F62FDFD-CDBD-420B-B950-237BEC6AEE4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6" name="Line 209">
                    <a:extLst>
                      <a:ext uri="{FF2B5EF4-FFF2-40B4-BE49-F238E27FC236}">
                        <a16:creationId xmlns:a16="http://schemas.microsoft.com/office/drawing/2014/main" id="{F0B8F932-05A5-4BD4-B7AB-165104500B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7" name="Line 210">
                    <a:extLst>
                      <a:ext uri="{FF2B5EF4-FFF2-40B4-BE49-F238E27FC236}">
                        <a16:creationId xmlns:a16="http://schemas.microsoft.com/office/drawing/2014/main" id="{638AC083-A69B-4D46-B5E3-CC32EE0493C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8" name="Line 211">
                    <a:extLst>
                      <a:ext uri="{FF2B5EF4-FFF2-40B4-BE49-F238E27FC236}">
                        <a16:creationId xmlns:a16="http://schemas.microsoft.com/office/drawing/2014/main" id="{FDE50FA4-9B1D-42F1-84C7-431725C7928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599" name="Line 212">
                    <a:extLst>
                      <a:ext uri="{FF2B5EF4-FFF2-40B4-BE49-F238E27FC236}">
                        <a16:creationId xmlns:a16="http://schemas.microsoft.com/office/drawing/2014/main" id="{D5A000CB-B2BB-43CB-A871-0895DDF7226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0" name="Line 213">
                    <a:extLst>
                      <a:ext uri="{FF2B5EF4-FFF2-40B4-BE49-F238E27FC236}">
                        <a16:creationId xmlns:a16="http://schemas.microsoft.com/office/drawing/2014/main" id="{A478131D-5367-4F9A-A5CA-4E65A15228F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1" name="Line 214">
                    <a:extLst>
                      <a:ext uri="{FF2B5EF4-FFF2-40B4-BE49-F238E27FC236}">
                        <a16:creationId xmlns:a16="http://schemas.microsoft.com/office/drawing/2014/main" id="{B27DA365-D0CB-49C5-8724-7536C03ECC1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2" name="Line 215">
                    <a:extLst>
                      <a:ext uri="{FF2B5EF4-FFF2-40B4-BE49-F238E27FC236}">
                        <a16:creationId xmlns:a16="http://schemas.microsoft.com/office/drawing/2014/main" id="{A499C5C8-F77A-4931-A9E9-BDAEA559412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3" name="Line 216">
                    <a:extLst>
                      <a:ext uri="{FF2B5EF4-FFF2-40B4-BE49-F238E27FC236}">
                        <a16:creationId xmlns:a16="http://schemas.microsoft.com/office/drawing/2014/main" id="{7FA1257E-5B70-483D-B700-792CA901F0D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4" name="Line 217">
                    <a:extLst>
                      <a:ext uri="{FF2B5EF4-FFF2-40B4-BE49-F238E27FC236}">
                        <a16:creationId xmlns:a16="http://schemas.microsoft.com/office/drawing/2014/main" id="{FB581A1A-E098-40AC-909E-ECB8B78B3B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5" name="Line 218">
                    <a:extLst>
                      <a:ext uri="{FF2B5EF4-FFF2-40B4-BE49-F238E27FC236}">
                        <a16:creationId xmlns:a16="http://schemas.microsoft.com/office/drawing/2014/main" id="{217DA19C-37A5-4024-B0EB-E0B97D83B07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6" name="Line 219">
                    <a:extLst>
                      <a:ext uri="{FF2B5EF4-FFF2-40B4-BE49-F238E27FC236}">
                        <a16:creationId xmlns:a16="http://schemas.microsoft.com/office/drawing/2014/main" id="{793CF425-A0AC-44A7-A8B7-7118DAFD07C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7" name="Line 220">
                    <a:extLst>
                      <a:ext uri="{FF2B5EF4-FFF2-40B4-BE49-F238E27FC236}">
                        <a16:creationId xmlns:a16="http://schemas.microsoft.com/office/drawing/2014/main" id="{E345EF91-6E94-4588-8AE0-0D45D2CCC70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8" name="Line 221">
                    <a:extLst>
                      <a:ext uri="{FF2B5EF4-FFF2-40B4-BE49-F238E27FC236}">
                        <a16:creationId xmlns:a16="http://schemas.microsoft.com/office/drawing/2014/main" id="{918DA040-37DA-448E-AB05-E329AC46C6A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09" name="Line 222">
                    <a:extLst>
                      <a:ext uri="{FF2B5EF4-FFF2-40B4-BE49-F238E27FC236}">
                        <a16:creationId xmlns:a16="http://schemas.microsoft.com/office/drawing/2014/main" id="{8C54E2F6-AF68-4521-8D45-6656668B23C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0" name="Line 223">
                    <a:extLst>
                      <a:ext uri="{FF2B5EF4-FFF2-40B4-BE49-F238E27FC236}">
                        <a16:creationId xmlns:a16="http://schemas.microsoft.com/office/drawing/2014/main" id="{90530B45-5339-4E06-BA53-69B80782BBE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1" name="Line 224">
                    <a:extLst>
                      <a:ext uri="{FF2B5EF4-FFF2-40B4-BE49-F238E27FC236}">
                        <a16:creationId xmlns:a16="http://schemas.microsoft.com/office/drawing/2014/main" id="{BA12FA4C-3409-4151-8060-731FADACB00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2" name="Line 225">
                    <a:extLst>
                      <a:ext uri="{FF2B5EF4-FFF2-40B4-BE49-F238E27FC236}">
                        <a16:creationId xmlns:a16="http://schemas.microsoft.com/office/drawing/2014/main" id="{572403FF-7D20-4690-8B9D-F253843B423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3" name="Line 226">
                    <a:extLst>
                      <a:ext uri="{FF2B5EF4-FFF2-40B4-BE49-F238E27FC236}">
                        <a16:creationId xmlns:a16="http://schemas.microsoft.com/office/drawing/2014/main" id="{2CB27D18-74BA-4533-918F-04550B84708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4" name="Line 227">
                    <a:extLst>
                      <a:ext uri="{FF2B5EF4-FFF2-40B4-BE49-F238E27FC236}">
                        <a16:creationId xmlns:a16="http://schemas.microsoft.com/office/drawing/2014/main" id="{2AFF7626-AE82-49E1-89C2-F90CD1434FA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5" name="Line 228">
                    <a:extLst>
                      <a:ext uri="{FF2B5EF4-FFF2-40B4-BE49-F238E27FC236}">
                        <a16:creationId xmlns:a16="http://schemas.microsoft.com/office/drawing/2014/main" id="{3C07AEEC-5B6B-44C0-89B2-F12AF3C68EA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6" name="Line 229">
                    <a:extLst>
                      <a:ext uri="{FF2B5EF4-FFF2-40B4-BE49-F238E27FC236}">
                        <a16:creationId xmlns:a16="http://schemas.microsoft.com/office/drawing/2014/main" id="{910158E9-76B3-409F-96F6-A984B3A8FEC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7" name="Freeform 230">
                    <a:extLst>
                      <a:ext uri="{FF2B5EF4-FFF2-40B4-BE49-F238E27FC236}">
                        <a16:creationId xmlns:a16="http://schemas.microsoft.com/office/drawing/2014/main" id="{0E7AE7B6-152B-461F-8829-6D16C4E437B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8" name="Freeform 231">
                    <a:extLst>
                      <a:ext uri="{FF2B5EF4-FFF2-40B4-BE49-F238E27FC236}">
                        <a16:creationId xmlns:a16="http://schemas.microsoft.com/office/drawing/2014/main" id="{3CA5D534-A67C-4169-A67C-654810C76C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19" name="Freeform 232">
                    <a:extLst>
                      <a:ext uri="{FF2B5EF4-FFF2-40B4-BE49-F238E27FC236}">
                        <a16:creationId xmlns:a16="http://schemas.microsoft.com/office/drawing/2014/main" id="{36079822-EC06-48BE-842E-7C80867DE5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0" name="Freeform 233">
                    <a:extLst>
                      <a:ext uri="{FF2B5EF4-FFF2-40B4-BE49-F238E27FC236}">
                        <a16:creationId xmlns:a16="http://schemas.microsoft.com/office/drawing/2014/main" id="{7AB87D3A-563D-42C4-80B0-5539E4D415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1" name="Freeform 234">
                    <a:extLst>
                      <a:ext uri="{FF2B5EF4-FFF2-40B4-BE49-F238E27FC236}">
                        <a16:creationId xmlns:a16="http://schemas.microsoft.com/office/drawing/2014/main" id="{19F133CE-ED2B-4185-9B46-FE630E7520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2" name="Line 235">
                    <a:extLst>
                      <a:ext uri="{FF2B5EF4-FFF2-40B4-BE49-F238E27FC236}">
                        <a16:creationId xmlns:a16="http://schemas.microsoft.com/office/drawing/2014/main" id="{3FB59EB0-CDB2-44B2-A162-1414B65FFB9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3" name="Line 236">
                    <a:extLst>
                      <a:ext uri="{FF2B5EF4-FFF2-40B4-BE49-F238E27FC236}">
                        <a16:creationId xmlns:a16="http://schemas.microsoft.com/office/drawing/2014/main" id="{89E941FF-8792-4882-96CF-1B1BA2E86A8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4" name="Line 237">
                    <a:extLst>
                      <a:ext uri="{FF2B5EF4-FFF2-40B4-BE49-F238E27FC236}">
                        <a16:creationId xmlns:a16="http://schemas.microsoft.com/office/drawing/2014/main" id="{EFC56995-625D-4E2E-8221-46500B7A69D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5" name="Line 238">
                    <a:extLst>
                      <a:ext uri="{FF2B5EF4-FFF2-40B4-BE49-F238E27FC236}">
                        <a16:creationId xmlns:a16="http://schemas.microsoft.com/office/drawing/2014/main" id="{0946299E-EA07-4D97-9BE7-727303A388E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6" name="Line 239">
                    <a:extLst>
                      <a:ext uri="{FF2B5EF4-FFF2-40B4-BE49-F238E27FC236}">
                        <a16:creationId xmlns:a16="http://schemas.microsoft.com/office/drawing/2014/main" id="{3B795E5C-64D3-4D94-A951-1103EDFF239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7" name="Line 240">
                    <a:extLst>
                      <a:ext uri="{FF2B5EF4-FFF2-40B4-BE49-F238E27FC236}">
                        <a16:creationId xmlns:a16="http://schemas.microsoft.com/office/drawing/2014/main" id="{785824E7-B060-47E0-AD42-443C17EA0EF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8" name="Line 241">
                    <a:extLst>
                      <a:ext uri="{FF2B5EF4-FFF2-40B4-BE49-F238E27FC236}">
                        <a16:creationId xmlns:a16="http://schemas.microsoft.com/office/drawing/2014/main" id="{1E4D6513-BE2D-4F51-84D8-CD4B6C500CC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29" name="Line 242">
                    <a:extLst>
                      <a:ext uri="{FF2B5EF4-FFF2-40B4-BE49-F238E27FC236}">
                        <a16:creationId xmlns:a16="http://schemas.microsoft.com/office/drawing/2014/main" id="{B8244677-7F55-423F-9C4D-A9E8542AA04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0" name="Line 243">
                    <a:extLst>
                      <a:ext uri="{FF2B5EF4-FFF2-40B4-BE49-F238E27FC236}">
                        <a16:creationId xmlns:a16="http://schemas.microsoft.com/office/drawing/2014/main" id="{F14AACFE-2C38-43BD-BEB9-BCD74B57B12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1" name="Line 244">
                    <a:extLst>
                      <a:ext uri="{FF2B5EF4-FFF2-40B4-BE49-F238E27FC236}">
                        <a16:creationId xmlns:a16="http://schemas.microsoft.com/office/drawing/2014/main" id="{F8C8F9E5-6AD4-490E-BDA9-0D1F07CA2C5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2" name="Line 245">
                    <a:extLst>
                      <a:ext uri="{FF2B5EF4-FFF2-40B4-BE49-F238E27FC236}">
                        <a16:creationId xmlns:a16="http://schemas.microsoft.com/office/drawing/2014/main" id="{D5B106E5-F235-4480-AD16-D1E9789B571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3" name="Line 246">
                    <a:extLst>
                      <a:ext uri="{FF2B5EF4-FFF2-40B4-BE49-F238E27FC236}">
                        <a16:creationId xmlns:a16="http://schemas.microsoft.com/office/drawing/2014/main" id="{D1B16528-CFB9-4583-A2AE-C7AACB6E827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4" name="Line 247">
                    <a:extLst>
                      <a:ext uri="{FF2B5EF4-FFF2-40B4-BE49-F238E27FC236}">
                        <a16:creationId xmlns:a16="http://schemas.microsoft.com/office/drawing/2014/main" id="{FEB5BCC7-E841-4383-852E-54BFCCD7CA7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5" name="Line 248">
                    <a:extLst>
                      <a:ext uri="{FF2B5EF4-FFF2-40B4-BE49-F238E27FC236}">
                        <a16:creationId xmlns:a16="http://schemas.microsoft.com/office/drawing/2014/main" id="{C08B2050-2E34-49A4-B714-D543FA2FF48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6" name="Line 249">
                    <a:extLst>
                      <a:ext uri="{FF2B5EF4-FFF2-40B4-BE49-F238E27FC236}">
                        <a16:creationId xmlns:a16="http://schemas.microsoft.com/office/drawing/2014/main" id="{DA764262-4ABF-4E7B-82E3-2597D5672EA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7" name="Line 250">
                    <a:extLst>
                      <a:ext uri="{FF2B5EF4-FFF2-40B4-BE49-F238E27FC236}">
                        <a16:creationId xmlns:a16="http://schemas.microsoft.com/office/drawing/2014/main" id="{DFCA528E-0F3A-4DAF-9DB0-CB2D8D9FE24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8" name="Line 251">
                    <a:extLst>
                      <a:ext uri="{FF2B5EF4-FFF2-40B4-BE49-F238E27FC236}">
                        <a16:creationId xmlns:a16="http://schemas.microsoft.com/office/drawing/2014/main" id="{91596EAE-4879-4A90-B233-6A81A5E3E08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39" name="Line 252">
                    <a:extLst>
                      <a:ext uri="{FF2B5EF4-FFF2-40B4-BE49-F238E27FC236}">
                        <a16:creationId xmlns:a16="http://schemas.microsoft.com/office/drawing/2014/main" id="{B5DE25CD-F854-43AF-8854-013606F086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0" name="Line 253">
                    <a:extLst>
                      <a:ext uri="{FF2B5EF4-FFF2-40B4-BE49-F238E27FC236}">
                        <a16:creationId xmlns:a16="http://schemas.microsoft.com/office/drawing/2014/main" id="{0550C911-5D88-41FC-ACD6-1AD1D89FE16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1" name="Line 254">
                    <a:extLst>
                      <a:ext uri="{FF2B5EF4-FFF2-40B4-BE49-F238E27FC236}">
                        <a16:creationId xmlns:a16="http://schemas.microsoft.com/office/drawing/2014/main" id="{C941FD59-0F45-44D9-A225-219DFD90FAD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2" name="Line 255">
                    <a:extLst>
                      <a:ext uri="{FF2B5EF4-FFF2-40B4-BE49-F238E27FC236}">
                        <a16:creationId xmlns:a16="http://schemas.microsoft.com/office/drawing/2014/main" id="{EE855F0C-D1DB-4D1C-9BED-8F00765A81F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3" name="Line 256">
                    <a:extLst>
                      <a:ext uri="{FF2B5EF4-FFF2-40B4-BE49-F238E27FC236}">
                        <a16:creationId xmlns:a16="http://schemas.microsoft.com/office/drawing/2014/main" id="{449D89E1-73A6-4678-AF04-6499DD6C052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4" name="Line 257">
                    <a:extLst>
                      <a:ext uri="{FF2B5EF4-FFF2-40B4-BE49-F238E27FC236}">
                        <a16:creationId xmlns:a16="http://schemas.microsoft.com/office/drawing/2014/main" id="{0413809E-F8B1-4CD7-AF67-FEBE9A66574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5" name="Line 258">
                    <a:extLst>
                      <a:ext uri="{FF2B5EF4-FFF2-40B4-BE49-F238E27FC236}">
                        <a16:creationId xmlns:a16="http://schemas.microsoft.com/office/drawing/2014/main" id="{EB5D4A06-142C-4633-966D-DDD43176900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6" name="Line 259">
                    <a:extLst>
                      <a:ext uri="{FF2B5EF4-FFF2-40B4-BE49-F238E27FC236}">
                        <a16:creationId xmlns:a16="http://schemas.microsoft.com/office/drawing/2014/main" id="{CD895B3A-6C89-43FB-906E-3E97A3739DB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7" name="Line 260">
                    <a:extLst>
                      <a:ext uri="{FF2B5EF4-FFF2-40B4-BE49-F238E27FC236}">
                        <a16:creationId xmlns:a16="http://schemas.microsoft.com/office/drawing/2014/main" id="{2C8BF13D-6E39-4F9E-95CC-6FDD1510FAE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8" name="Line 261">
                    <a:extLst>
                      <a:ext uri="{FF2B5EF4-FFF2-40B4-BE49-F238E27FC236}">
                        <a16:creationId xmlns:a16="http://schemas.microsoft.com/office/drawing/2014/main" id="{CE719FD6-BCB9-4663-9219-1AB5E4F98AA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49" name="Line 262">
                    <a:extLst>
                      <a:ext uri="{FF2B5EF4-FFF2-40B4-BE49-F238E27FC236}">
                        <a16:creationId xmlns:a16="http://schemas.microsoft.com/office/drawing/2014/main" id="{89242484-057C-4E44-B493-759B12B161A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0" name="Line 263">
                    <a:extLst>
                      <a:ext uri="{FF2B5EF4-FFF2-40B4-BE49-F238E27FC236}">
                        <a16:creationId xmlns:a16="http://schemas.microsoft.com/office/drawing/2014/main" id="{745E64D3-7CA7-471E-8A9B-44751F3B50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1" name="Line 264">
                    <a:extLst>
                      <a:ext uri="{FF2B5EF4-FFF2-40B4-BE49-F238E27FC236}">
                        <a16:creationId xmlns:a16="http://schemas.microsoft.com/office/drawing/2014/main" id="{3C278C14-108B-4D22-926F-69770E29FBE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2" name="Line 265">
                    <a:extLst>
                      <a:ext uri="{FF2B5EF4-FFF2-40B4-BE49-F238E27FC236}">
                        <a16:creationId xmlns:a16="http://schemas.microsoft.com/office/drawing/2014/main" id="{5B4EE8E3-5F33-4268-8A98-BAA2ABDF356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3" name="Line 266">
                    <a:extLst>
                      <a:ext uri="{FF2B5EF4-FFF2-40B4-BE49-F238E27FC236}">
                        <a16:creationId xmlns:a16="http://schemas.microsoft.com/office/drawing/2014/main" id="{7DA2B7DE-1E5F-46CE-AA3F-DCE4A531F52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4" name="Line 267">
                    <a:extLst>
                      <a:ext uri="{FF2B5EF4-FFF2-40B4-BE49-F238E27FC236}">
                        <a16:creationId xmlns:a16="http://schemas.microsoft.com/office/drawing/2014/main" id="{49B8309A-B0C0-48A2-B354-CF99905C813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5" name="Line 268">
                    <a:extLst>
                      <a:ext uri="{FF2B5EF4-FFF2-40B4-BE49-F238E27FC236}">
                        <a16:creationId xmlns:a16="http://schemas.microsoft.com/office/drawing/2014/main" id="{CC1233B7-84B0-4517-BAE4-4CF78CFC96E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6" name="Line 269">
                    <a:extLst>
                      <a:ext uri="{FF2B5EF4-FFF2-40B4-BE49-F238E27FC236}">
                        <a16:creationId xmlns:a16="http://schemas.microsoft.com/office/drawing/2014/main" id="{332DF0AE-9BB9-4FA1-B1AC-FA52231CF16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7" name="Line 270">
                    <a:extLst>
                      <a:ext uri="{FF2B5EF4-FFF2-40B4-BE49-F238E27FC236}">
                        <a16:creationId xmlns:a16="http://schemas.microsoft.com/office/drawing/2014/main" id="{959E190B-C635-4BA5-9BE9-2794DF411F5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8" name="Freeform 271">
                    <a:extLst>
                      <a:ext uri="{FF2B5EF4-FFF2-40B4-BE49-F238E27FC236}">
                        <a16:creationId xmlns:a16="http://schemas.microsoft.com/office/drawing/2014/main" id="{BF1A3175-76BE-4D2B-9930-E47BBA05CE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59" name="Freeform 272">
                    <a:extLst>
                      <a:ext uri="{FF2B5EF4-FFF2-40B4-BE49-F238E27FC236}">
                        <a16:creationId xmlns:a16="http://schemas.microsoft.com/office/drawing/2014/main" id="{6AAB81B3-2C45-4BA6-B41D-15F3D94291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0" name="Freeform 273">
                    <a:extLst>
                      <a:ext uri="{FF2B5EF4-FFF2-40B4-BE49-F238E27FC236}">
                        <a16:creationId xmlns:a16="http://schemas.microsoft.com/office/drawing/2014/main" id="{EE7ABBE6-69AD-4236-88FE-20CA7870ECF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1" name="Freeform 274">
                    <a:extLst>
                      <a:ext uri="{FF2B5EF4-FFF2-40B4-BE49-F238E27FC236}">
                        <a16:creationId xmlns:a16="http://schemas.microsoft.com/office/drawing/2014/main" id="{EBCF9C44-2BFB-4075-89B5-D7A0E3C97A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2" name="Freeform 275">
                    <a:extLst>
                      <a:ext uri="{FF2B5EF4-FFF2-40B4-BE49-F238E27FC236}">
                        <a16:creationId xmlns:a16="http://schemas.microsoft.com/office/drawing/2014/main" id="{38A0A7A0-C9AC-48D2-B8C5-92CEE98129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3" name="Line 276">
                    <a:extLst>
                      <a:ext uri="{FF2B5EF4-FFF2-40B4-BE49-F238E27FC236}">
                        <a16:creationId xmlns:a16="http://schemas.microsoft.com/office/drawing/2014/main" id="{1CAE9AD7-4CDA-4451-B165-C86257BB420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4" name="Line 277">
                    <a:extLst>
                      <a:ext uri="{FF2B5EF4-FFF2-40B4-BE49-F238E27FC236}">
                        <a16:creationId xmlns:a16="http://schemas.microsoft.com/office/drawing/2014/main" id="{879F2402-69C6-4F56-A455-4D0060C7B95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5" name="Line 278">
                    <a:extLst>
                      <a:ext uri="{FF2B5EF4-FFF2-40B4-BE49-F238E27FC236}">
                        <a16:creationId xmlns:a16="http://schemas.microsoft.com/office/drawing/2014/main" id="{639D97EE-7CB3-4B83-9BF1-A81FB7008D0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6" name="Line 279">
                    <a:extLst>
                      <a:ext uri="{FF2B5EF4-FFF2-40B4-BE49-F238E27FC236}">
                        <a16:creationId xmlns:a16="http://schemas.microsoft.com/office/drawing/2014/main" id="{87686486-2884-433F-B260-439A2F2142F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7" name="Line 280">
                    <a:extLst>
                      <a:ext uri="{FF2B5EF4-FFF2-40B4-BE49-F238E27FC236}">
                        <a16:creationId xmlns:a16="http://schemas.microsoft.com/office/drawing/2014/main" id="{B6A104B6-0492-4CB6-98A6-6CAE4D1FED0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8" name="Line 281">
                    <a:extLst>
                      <a:ext uri="{FF2B5EF4-FFF2-40B4-BE49-F238E27FC236}">
                        <a16:creationId xmlns:a16="http://schemas.microsoft.com/office/drawing/2014/main" id="{026BDF92-63F9-4291-946F-F7C472A7BCC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69" name="Line 282">
                    <a:extLst>
                      <a:ext uri="{FF2B5EF4-FFF2-40B4-BE49-F238E27FC236}">
                        <a16:creationId xmlns:a16="http://schemas.microsoft.com/office/drawing/2014/main" id="{97958A22-AE94-4B45-95DC-79EBCEFFE76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0" name="Line 283">
                    <a:extLst>
                      <a:ext uri="{FF2B5EF4-FFF2-40B4-BE49-F238E27FC236}">
                        <a16:creationId xmlns:a16="http://schemas.microsoft.com/office/drawing/2014/main" id="{4CA0D8DF-5996-4986-988B-EEB1628F439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1" name="Line 284">
                    <a:extLst>
                      <a:ext uri="{FF2B5EF4-FFF2-40B4-BE49-F238E27FC236}">
                        <a16:creationId xmlns:a16="http://schemas.microsoft.com/office/drawing/2014/main" id="{B2CC403F-5652-408D-8339-37D45BA2942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2" name="Line 285">
                    <a:extLst>
                      <a:ext uri="{FF2B5EF4-FFF2-40B4-BE49-F238E27FC236}">
                        <a16:creationId xmlns:a16="http://schemas.microsoft.com/office/drawing/2014/main" id="{683E9D08-BFF4-44CE-897F-1FA70E025F6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3" name="Line 286">
                    <a:extLst>
                      <a:ext uri="{FF2B5EF4-FFF2-40B4-BE49-F238E27FC236}">
                        <a16:creationId xmlns:a16="http://schemas.microsoft.com/office/drawing/2014/main" id="{A5B8F349-89B4-4A8D-8911-4DE3AAD5E7A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4" name="Line 287">
                    <a:extLst>
                      <a:ext uri="{FF2B5EF4-FFF2-40B4-BE49-F238E27FC236}">
                        <a16:creationId xmlns:a16="http://schemas.microsoft.com/office/drawing/2014/main" id="{8742462F-8816-451F-BC4D-9D62BB58612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5" name="Line 288">
                    <a:extLst>
                      <a:ext uri="{FF2B5EF4-FFF2-40B4-BE49-F238E27FC236}">
                        <a16:creationId xmlns:a16="http://schemas.microsoft.com/office/drawing/2014/main" id="{BCB68A98-122D-48EA-94BE-9A6EB96E22C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6" name="Line 289">
                    <a:extLst>
                      <a:ext uri="{FF2B5EF4-FFF2-40B4-BE49-F238E27FC236}">
                        <a16:creationId xmlns:a16="http://schemas.microsoft.com/office/drawing/2014/main" id="{4BEF4575-1F93-4500-9018-6C0E67AC635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7" name="Line 290">
                    <a:extLst>
                      <a:ext uri="{FF2B5EF4-FFF2-40B4-BE49-F238E27FC236}">
                        <a16:creationId xmlns:a16="http://schemas.microsoft.com/office/drawing/2014/main" id="{B207FC71-6AC7-4B83-B817-89919D2BF3C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8" name="Line 291">
                    <a:extLst>
                      <a:ext uri="{FF2B5EF4-FFF2-40B4-BE49-F238E27FC236}">
                        <a16:creationId xmlns:a16="http://schemas.microsoft.com/office/drawing/2014/main" id="{21438350-E719-4E4E-B867-C9B7704591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79" name="Line 292">
                    <a:extLst>
                      <a:ext uri="{FF2B5EF4-FFF2-40B4-BE49-F238E27FC236}">
                        <a16:creationId xmlns:a16="http://schemas.microsoft.com/office/drawing/2014/main" id="{0F426197-D031-4844-AE19-F4B1E22F043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0" name="Line 293">
                    <a:extLst>
                      <a:ext uri="{FF2B5EF4-FFF2-40B4-BE49-F238E27FC236}">
                        <a16:creationId xmlns:a16="http://schemas.microsoft.com/office/drawing/2014/main" id="{9653C4A3-6E5C-476C-92DD-E953D27F35D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1" name="Line 294">
                    <a:extLst>
                      <a:ext uri="{FF2B5EF4-FFF2-40B4-BE49-F238E27FC236}">
                        <a16:creationId xmlns:a16="http://schemas.microsoft.com/office/drawing/2014/main" id="{857E21DF-6AC8-4933-82E0-7BC0765AFBC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2" name="Line 295">
                    <a:extLst>
                      <a:ext uri="{FF2B5EF4-FFF2-40B4-BE49-F238E27FC236}">
                        <a16:creationId xmlns:a16="http://schemas.microsoft.com/office/drawing/2014/main" id="{525F61AD-F8FA-4304-9E35-7336F03431B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3" name="Line 296">
                    <a:extLst>
                      <a:ext uri="{FF2B5EF4-FFF2-40B4-BE49-F238E27FC236}">
                        <a16:creationId xmlns:a16="http://schemas.microsoft.com/office/drawing/2014/main" id="{A418BD48-152A-4654-91CF-5DBE3C04EA0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4" name="Line 297">
                    <a:extLst>
                      <a:ext uri="{FF2B5EF4-FFF2-40B4-BE49-F238E27FC236}">
                        <a16:creationId xmlns:a16="http://schemas.microsoft.com/office/drawing/2014/main" id="{530CC7E4-FDAE-43A6-B573-C166EBB33B0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5" name="Line 298">
                    <a:extLst>
                      <a:ext uri="{FF2B5EF4-FFF2-40B4-BE49-F238E27FC236}">
                        <a16:creationId xmlns:a16="http://schemas.microsoft.com/office/drawing/2014/main" id="{0AD9406A-31EE-407C-B63B-5389519F2E9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6" name="Line 299">
                    <a:extLst>
                      <a:ext uri="{FF2B5EF4-FFF2-40B4-BE49-F238E27FC236}">
                        <a16:creationId xmlns:a16="http://schemas.microsoft.com/office/drawing/2014/main" id="{ED3E0AA2-2900-41EC-8232-7C81DC623C3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7" name="Line 300">
                    <a:extLst>
                      <a:ext uri="{FF2B5EF4-FFF2-40B4-BE49-F238E27FC236}">
                        <a16:creationId xmlns:a16="http://schemas.microsoft.com/office/drawing/2014/main" id="{0F5F7480-0575-4A3C-96A9-B5FE193D8DE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8" name="Line 301">
                    <a:extLst>
                      <a:ext uri="{FF2B5EF4-FFF2-40B4-BE49-F238E27FC236}">
                        <a16:creationId xmlns:a16="http://schemas.microsoft.com/office/drawing/2014/main" id="{8A7B9245-1DB2-465C-A6B9-95EA898BE4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89" name="Line 302">
                    <a:extLst>
                      <a:ext uri="{FF2B5EF4-FFF2-40B4-BE49-F238E27FC236}">
                        <a16:creationId xmlns:a16="http://schemas.microsoft.com/office/drawing/2014/main" id="{98407A54-0157-47C2-9068-A37CFAC3536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0" name="Line 303">
                    <a:extLst>
                      <a:ext uri="{FF2B5EF4-FFF2-40B4-BE49-F238E27FC236}">
                        <a16:creationId xmlns:a16="http://schemas.microsoft.com/office/drawing/2014/main" id="{14C3FF72-EFA3-41EE-BA8A-7FB778AFECF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1" name="Line 304">
                    <a:extLst>
                      <a:ext uri="{FF2B5EF4-FFF2-40B4-BE49-F238E27FC236}">
                        <a16:creationId xmlns:a16="http://schemas.microsoft.com/office/drawing/2014/main" id="{069971F3-0B4B-4FA6-9D6D-7474CBA6622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2" name="Line 305">
                    <a:extLst>
                      <a:ext uri="{FF2B5EF4-FFF2-40B4-BE49-F238E27FC236}">
                        <a16:creationId xmlns:a16="http://schemas.microsoft.com/office/drawing/2014/main" id="{C410927F-FB28-4CB6-9CC9-06425EFF862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3" name="Line 306">
                    <a:extLst>
                      <a:ext uri="{FF2B5EF4-FFF2-40B4-BE49-F238E27FC236}">
                        <a16:creationId xmlns:a16="http://schemas.microsoft.com/office/drawing/2014/main" id="{425EDFFE-3168-49FE-9035-E121D17E1B2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4" name="Line 307">
                    <a:extLst>
                      <a:ext uri="{FF2B5EF4-FFF2-40B4-BE49-F238E27FC236}">
                        <a16:creationId xmlns:a16="http://schemas.microsoft.com/office/drawing/2014/main" id="{0950D98F-D032-4F49-9DA1-F9BFF5B7405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5" name="Line 308">
                    <a:extLst>
                      <a:ext uri="{FF2B5EF4-FFF2-40B4-BE49-F238E27FC236}">
                        <a16:creationId xmlns:a16="http://schemas.microsoft.com/office/drawing/2014/main" id="{F75812FB-A122-4BBB-8583-07360D09E04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6" name="Line 309">
                    <a:extLst>
                      <a:ext uri="{FF2B5EF4-FFF2-40B4-BE49-F238E27FC236}">
                        <a16:creationId xmlns:a16="http://schemas.microsoft.com/office/drawing/2014/main" id="{A8147894-3A49-4888-B865-EF39B6F0CF9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7" name="Line 310">
                    <a:extLst>
                      <a:ext uri="{FF2B5EF4-FFF2-40B4-BE49-F238E27FC236}">
                        <a16:creationId xmlns:a16="http://schemas.microsoft.com/office/drawing/2014/main" id="{AADC9E74-06E2-42A6-97C2-B95F05EE9F7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8" name="Line 311">
                    <a:extLst>
                      <a:ext uri="{FF2B5EF4-FFF2-40B4-BE49-F238E27FC236}">
                        <a16:creationId xmlns:a16="http://schemas.microsoft.com/office/drawing/2014/main" id="{4BBCECBA-37AD-4088-A852-1D13D8B5293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699" name="Freeform 312">
                    <a:extLst>
                      <a:ext uri="{FF2B5EF4-FFF2-40B4-BE49-F238E27FC236}">
                        <a16:creationId xmlns:a16="http://schemas.microsoft.com/office/drawing/2014/main" id="{FE6A416E-23EE-4E4F-977B-A47F1DF644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0" name="Freeform 313">
                    <a:extLst>
                      <a:ext uri="{FF2B5EF4-FFF2-40B4-BE49-F238E27FC236}">
                        <a16:creationId xmlns:a16="http://schemas.microsoft.com/office/drawing/2014/main" id="{7EDEA9F7-EE90-4C9A-A7BD-3533621751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1" name="Freeform 314">
                    <a:extLst>
                      <a:ext uri="{FF2B5EF4-FFF2-40B4-BE49-F238E27FC236}">
                        <a16:creationId xmlns:a16="http://schemas.microsoft.com/office/drawing/2014/main" id="{93375F79-CB6D-45C4-A616-18F4508D7F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2" name="Freeform 315">
                    <a:extLst>
                      <a:ext uri="{FF2B5EF4-FFF2-40B4-BE49-F238E27FC236}">
                        <a16:creationId xmlns:a16="http://schemas.microsoft.com/office/drawing/2014/main" id="{6646A087-99D8-4892-9E22-3AEF7FA4D3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3" name="Freeform 316">
                    <a:extLst>
                      <a:ext uri="{FF2B5EF4-FFF2-40B4-BE49-F238E27FC236}">
                        <a16:creationId xmlns:a16="http://schemas.microsoft.com/office/drawing/2014/main" id="{FA6E196C-0652-4E5C-A3EB-ABA62B780B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4" name="Line 317">
                    <a:extLst>
                      <a:ext uri="{FF2B5EF4-FFF2-40B4-BE49-F238E27FC236}">
                        <a16:creationId xmlns:a16="http://schemas.microsoft.com/office/drawing/2014/main" id="{4D1C7757-4892-40B6-95B8-15768C2A80C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5" name="Line 318">
                    <a:extLst>
                      <a:ext uri="{FF2B5EF4-FFF2-40B4-BE49-F238E27FC236}">
                        <a16:creationId xmlns:a16="http://schemas.microsoft.com/office/drawing/2014/main" id="{2AF2DFB5-6D4E-4B38-A8CA-96B410CE52D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6" name="Line 319">
                    <a:extLst>
                      <a:ext uri="{FF2B5EF4-FFF2-40B4-BE49-F238E27FC236}">
                        <a16:creationId xmlns:a16="http://schemas.microsoft.com/office/drawing/2014/main" id="{B16DD025-35C4-4003-9718-89325BA5D02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7" name="Line 320">
                    <a:extLst>
                      <a:ext uri="{FF2B5EF4-FFF2-40B4-BE49-F238E27FC236}">
                        <a16:creationId xmlns:a16="http://schemas.microsoft.com/office/drawing/2014/main" id="{F86CF299-E7B0-45FE-974A-D4438D32AF8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8" name="Line 321">
                    <a:extLst>
                      <a:ext uri="{FF2B5EF4-FFF2-40B4-BE49-F238E27FC236}">
                        <a16:creationId xmlns:a16="http://schemas.microsoft.com/office/drawing/2014/main" id="{B700B4C0-C4FF-4E22-A3B3-DFAC65E69C3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09" name="Line 322">
                    <a:extLst>
                      <a:ext uri="{FF2B5EF4-FFF2-40B4-BE49-F238E27FC236}">
                        <a16:creationId xmlns:a16="http://schemas.microsoft.com/office/drawing/2014/main" id="{6AFBF887-88A4-486B-B07D-FE49AE5D35F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0" name="Line 323">
                    <a:extLst>
                      <a:ext uri="{FF2B5EF4-FFF2-40B4-BE49-F238E27FC236}">
                        <a16:creationId xmlns:a16="http://schemas.microsoft.com/office/drawing/2014/main" id="{33D31337-F44C-4BD1-8E60-0CC8F99EEFB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1" name="Line 324">
                    <a:extLst>
                      <a:ext uri="{FF2B5EF4-FFF2-40B4-BE49-F238E27FC236}">
                        <a16:creationId xmlns:a16="http://schemas.microsoft.com/office/drawing/2014/main" id="{DE44D2F2-F173-475B-AA9C-F5AC0FDAE35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2" name="Line 325">
                    <a:extLst>
                      <a:ext uri="{FF2B5EF4-FFF2-40B4-BE49-F238E27FC236}">
                        <a16:creationId xmlns:a16="http://schemas.microsoft.com/office/drawing/2014/main" id="{59BA983F-C572-4782-A4A7-5B515E19615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3" name="Line 326">
                    <a:extLst>
                      <a:ext uri="{FF2B5EF4-FFF2-40B4-BE49-F238E27FC236}">
                        <a16:creationId xmlns:a16="http://schemas.microsoft.com/office/drawing/2014/main" id="{4128F122-AD23-4CAE-9958-8B29B22D23A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4" name="Line 327">
                    <a:extLst>
                      <a:ext uri="{FF2B5EF4-FFF2-40B4-BE49-F238E27FC236}">
                        <a16:creationId xmlns:a16="http://schemas.microsoft.com/office/drawing/2014/main" id="{783AB34F-B52C-4111-9830-33D228EC1C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5" name="Line 328">
                    <a:extLst>
                      <a:ext uri="{FF2B5EF4-FFF2-40B4-BE49-F238E27FC236}">
                        <a16:creationId xmlns:a16="http://schemas.microsoft.com/office/drawing/2014/main" id="{2B8DA3B7-915D-4DC6-8645-E9AB9012D8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6" name="Line 329">
                    <a:extLst>
                      <a:ext uri="{FF2B5EF4-FFF2-40B4-BE49-F238E27FC236}">
                        <a16:creationId xmlns:a16="http://schemas.microsoft.com/office/drawing/2014/main" id="{2596AD87-5EBE-47D5-B088-CC43FE82A06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7" name="Line 330">
                    <a:extLst>
                      <a:ext uri="{FF2B5EF4-FFF2-40B4-BE49-F238E27FC236}">
                        <a16:creationId xmlns:a16="http://schemas.microsoft.com/office/drawing/2014/main" id="{9BEB28DC-0136-4EA1-906F-558C84CCB6A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8" name="Line 331">
                    <a:extLst>
                      <a:ext uri="{FF2B5EF4-FFF2-40B4-BE49-F238E27FC236}">
                        <a16:creationId xmlns:a16="http://schemas.microsoft.com/office/drawing/2014/main" id="{D65A9F48-5FD4-48E7-BAD5-58AF97AA240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19" name="Line 332">
                    <a:extLst>
                      <a:ext uri="{FF2B5EF4-FFF2-40B4-BE49-F238E27FC236}">
                        <a16:creationId xmlns:a16="http://schemas.microsoft.com/office/drawing/2014/main" id="{EA0EAAC9-33C6-4750-A89D-79EDA724A6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0" name="Line 333">
                    <a:extLst>
                      <a:ext uri="{FF2B5EF4-FFF2-40B4-BE49-F238E27FC236}">
                        <a16:creationId xmlns:a16="http://schemas.microsoft.com/office/drawing/2014/main" id="{C36C8062-5A46-4321-8BA3-B94F8E1DD5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1" name="Line 334">
                    <a:extLst>
                      <a:ext uri="{FF2B5EF4-FFF2-40B4-BE49-F238E27FC236}">
                        <a16:creationId xmlns:a16="http://schemas.microsoft.com/office/drawing/2014/main" id="{D63B1080-EF75-4DEE-B34A-195689E5D9C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2" name="Line 335">
                    <a:extLst>
                      <a:ext uri="{FF2B5EF4-FFF2-40B4-BE49-F238E27FC236}">
                        <a16:creationId xmlns:a16="http://schemas.microsoft.com/office/drawing/2014/main" id="{3970E91E-F8F7-48F5-887D-265DBCFE5B7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3" name="Line 336">
                    <a:extLst>
                      <a:ext uri="{FF2B5EF4-FFF2-40B4-BE49-F238E27FC236}">
                        <a16:creationId xmlns:a16="http://schemas.microsoft.com/office/drawing/2014/main" id="{CA5896F7-3E6F-416C-A952-E2F07D6DE90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4" name="Line 337">
                    <a:extLst>
                      <a:ext uri="{FF2B5EF4-FFF2-40B4-BE49-F238E27FC236}">
                        <a16:creationId xmlns:a16="http://schemas.microsoft.com/office/drawing/2014/main" id="{167CFF02-F58D-4341-8623-57DA2A212D1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5" name="Line 338">
                    <a:extLst>
                      <a:ext uri="{FF2B5EF4-FFF2-40B4-BE49-F238E27FC236}">
                        <a16:creationId xmlns:a16="http://schemas.microsoft.com/office/drawing/2014/main" id="{E42C41C6-1E3C-4F88-8F87-C70A989CABE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6" name="Line 339">
                    <a:extLst>
                      <a:ext uri="{FF2B5EF4-FFF2-40B4-BE49-F238E27FC236}">
                        <a16:creationId xmlns:a16="http://schemas.microsoft.com/office/drawing/2014/main" id="{080F9C03-C8E8-48CA-99A8-C2D9C775F32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7" name="Line 340">
                    <a:extLst>
                      <a:ext uri="{FF2B5EF4-FFF2-40B4-BE49-F238E27FC236}">
                        <a16:creationId xmlns:a16="http://schemas.microsoft.com/office/drawing/2014/main" id="{874F0F2C-6B19-44BE-9855-3A028A6E940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8" name="Line 341">
                    <a:extLst>
                      <a:ext uri="{FF2B5EF4-FFF2-40B4-BE49-F238E27FC236}">
                        <a16:creationId xmlns:a16="http://schemas.microsoft.com/office/drawing/2014/main" id="{68E9D959-2909-4B06-A090-FF88A217058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29" name="Line 342">
                    <a:extLst>
                      <a:ext uri="{FF2B5EF4-FFF2-40B4-BE49-F238E27FC236}">
                        <a16:creationId xmlns:a16="http://schemas.microsoft.com/office/drawing/2014/main" id="{980708E0-3504-48AD-B263-2B0EA63B9D1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0" name="Line 343">
                    <a:extLst>
                      <a:ext uri="{FF2B5EF4-FFF2-40B4-BE49-F238E27FC236}">
                        <a16:creationId xmlns:a16="http://schemas.microsoft.com/office/drawing/2014/main" id="{DAA802FE-32C5-42D3-8892-86EC3432E5D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1" name="Line 344">
                    <a:extLst>
                      <a:ext uri="{FF2B5EF4-FFF2-40B4-BE49-F238E27FC236}">
                        <a16:creationId xmlns:a16="http://schemas.microsoft.com/office/drawing/2014/main" id="{B910A648-1E9C-4B52-9924-FCD79A0079F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2" name="Line 345">
                    <a:extLst>
                      <a:ext uri="{FF2B5EF4-FFF2-40B4-BE49-F238E27FC236}">
                        <a16:creationId xmlns:a16="http://schemas.microsoft.com/office/drawing/2014/main" id="{947AA797-9101-4772-BFE3-F9A03A19F91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3" name="Line 346">
                    <a:extLst>
                      <a:ext uri="{FF2B5EF4-FFF2-40B4-BE49-F238E27FC236}">
                        <a16:creationId xmlns:a16="http://schemas.microsoft.com/office/drawing/2014/main" id="{D6A7DF9E-A83A-4E20-A66F-CE1BD75880C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4" name="Line 347">
                    <a:extLst>
                      <a:ext uri="{FF2B5EF4-FFF2-40B4-BE49-F238E27FC236}">
                        <a16:creationId xmlns:a16="http://schemas.microsoft.com/office/drawing/2014/main" id="{E11EEA65-5860-49D7-B162-D9A5C968E65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5" name="Line 348">
                    <a:extLst>
                      <a:ext uri="{FF2B5EF4-FFF2-40B4-BE49-F238E27FC236}">
                        <a16:creationId xmlns:a16="http://schemas.microsoft.com/office/drawing/2014/main" id="{3F236DA4-A087-4807-8FD7-FBA2F83288F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6" name="Line 349">
                    <a:extLst>
                      <a:ext uri="{FF2B5EF4-FFF2-40B4-BE49-F238E27FC236}">
                        <a16:creationId xmlns:a16="http://schemas.microsoft.com/office/drawing/2014/main" id="{18F6F39A-B548-474E-B615-919D278AEDE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7" name="Line 350">
                    <a:extLst>
                      <a:ext uri="{FF2B5EF4-FFF2-40B4-BE49-F238E27FC236}">
                        <a16:creationId xmlns:a16="http://schemas.microsoft.com/office/drawing/2014/main" id="{42BC64B9-B980-416E-82D4-AED0809EC31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8" name="Line 351">
                    <a:extLst>
                      <a:ext uri="{FF2B5EF4-FFF2-40B4-BE49-F238E27FC236}">
                        <a16:creationId xmlns:a16="http://schemas.microsoft.com/office/drawing/2014/main" id="{1D8145FC-C617-43C1-BF9B-4EB1EB4A9CD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39" name="Line 352">
                    <a:extLst>
                      <a:ext uri="{FF2B5EF4-FFF2-40B4-BE49-F238E27FC236}">
                        <a16:creationId xmlns:a16="http://schemas.microsoft.com/office/drawing/2014/main" id="{58FACC8C-0DB0-4A86-9456-CC7E0F5A8B8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0" name="Freeform 353">
                    <a:extLst>
                      <a:ext uri="{FF2B5EF4-FFF2-40B4-BE49-F238E27FC236}">
                        <a16:creationId xmlns:a16="http://schemas.microsoft.com/office/drawing/2014/main" id="{C39A44F6-8694-4022-9A54-84C99A7B0F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1" name="Freeform 354">
                    <a:extLst>
                      <a:ext uri="{FF2B5EF4-FFF2-40B4-BE49-F238E27FC236}">
                        <a16:creationId xmlns:a16="http://schemas.microsoft.com/office/drawing/2014/main" id="{492C8067-0262-4D6F-B628-C2EDD7AB65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2" name="Freeform 355">
                    <a:extLst>
                      <a:ext uri="{FF2B5EF4-FFF2-40B4-BE49-F238E27FC236}">
                        <a16:creationId xmlns:a16="http://schemas.microsoft.com/office/drawing/2014/main" id="{CEF1BC85-66E0-4FD1-A365-0B33811471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3" name="Freeform 356">
                    <a:extLst>
                      <a:ext uri="{FF2B5EF4-FFF2-40B4-BE49-F238E27FC236}">
                        <a16:creationId xmlns:a16="http://schemas.microsoft.com/office/drawing/2014/main" id="{C87E71AF-4487-4005-9C8D-C924A0A956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4" name="Freeform 357">
                    <a:extLst>
                      <a:ext uri="{FF2B5EF4-FFF2-40B4-BE49-F238E27FC236}">
                        <a16:creationId xmlns:a16="http://schemas.microsoft.com/office/drawing/2014/main" id="{7783FA5A-76FF-4578-9E3D-5D0D2C38D1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2175" y="5430838"/>
                    <a:ext cx="0" cy="0"/>
                  </a:xfrm>
                  <a:custGeom>
                    <a:avLst/>
                    <a:gdLst>
                      <a:gd name="T0" fmla="*/ 0 60000 65536"/>
                      <a:gd name="T1" fmla="*/ 0 60000 65536"/>
                      <a:gd name="T2" fmla="*/ 0 60000 65536"/>
                      <a:gd name="T3" fmla="*/ 0 60000 65536"/>
                      <a:gd name="T4" fmla="*/ 0 60000 65536"/>
                      <a:gd name="T5" fmla="*/ 0 60000 65536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0">
                        <a:pos x="0" y="0"/>
                      </a:cxn>
                      <a:cxn ang="T1">
                        <a:pos x="0" y="0"/>
                      </a:cxn>
                      <a:cxn ang="T2">
                        <a:pos x="0" y="0"/>
                      </a:cxn>
                      <a:cxn ang="T3">
                        <a:pos x="0" y="0"/>
                      </a:cxn>
                      <a:cxn ang="T4">
                        <a:pos x="0" y="0"/>
                      </a:cxn>
                      <a:cxn ang="T5">
                        <a:pos x="0" y="0"/>
                      </a:cxn>
                      <a:cxn ang="T6">
                        <a:pos x="0" y="0"/>
                      </a:cxn>
                      <a:cxn ang="T7">
                        <a:pos x="0" y="0"/>
                      </a:cxn>
                      <a:cxn ang="T8">
                        <a:pos x="0" y="0"/>
                      </a:cxn>
                      <a:cxn ang="T9">
                        <a:pos x="0" y="0"/>
                      </a:cxn>
                      <a:cxn ang="T10">
                        <a:pos x="0" y="0"/>
                      </a:cxn>
                      <a:cxn ang="T11">
                        <a:pos x="0" y="0"/>
                      </a:cxn>
                      <a:cxn ang="T12">
                        <a:pos x="0" y="0"/>
                      </a:cxn>
                      <a:cxn ang="T13">
                        <a:pos x="0" y="0"/>
                      </a:cxn>
                      <a:cxn ang="T14">
                        <a:pos x="0" y="0"/>
                      </a:cxn>
                      <a:cxn ang="T15">
                        <a:pos x="0" y="0"/>
                      </a:cxn>
                      <a:cxn ang="T16">
                        <a:pos x="0" y="0"/>
                      </a:cxn>
                      <a:cxn ang="T17">
                        <a:pos x="0" y="0"/>
                      </a:cxn>
                      <a:cxn ang="T18">
                        <a:pos x="0" y="0"/>
                      </a:cxn>
                      <a:cxn ang="T19">
                        <a:pos x="0" y="0"/>
                      </a:cxn>
                      <a:cxn ang="T20">
                        <a:pos x="0" y="0"/>
                      </a:cxn>
                      <a:cxn ang="T21">
                        <a:pos x="0" y="0"/>
                      </a:cxn>
                      <a:cxn ang="T22">
                        <a:pos x="0" y="0"/>
                      </a:cxn>
                      <a:cxn ang="T23">
                        <a:pos x="0" y="0"/>
                      </a:cxn>
                      <a:cxn ang="T24">
                        <a:pos x="0" y="0"/>
                      </a:cxn>
                      <a:cxn ang="T25">
                        <a:pos x="0" y="0"/>
                      </a:cxn>
                      <a:cxn ang="T26">
                        <a:pos x="0" y="0"/>
                      </a:cxn>
                      <a:cxn ang="T27">
                        <a:pos x="0" y="0"/>
                      </a:cxn>
                      <a:cxn ang="T28">
                        <a:pos x="0" y="0"/>
                      </a:cxn>
                      <a:cxn ang="T29">
                        <a:pos x="0" y="0"/>
                      </a:cxn>
                      <a:cxn ang="T30">
                        <a:pos x="0" y="0"/>
                      </a:cxn>
                      <a:cxn ang="T31">
                        <a:pos x="0" y="0"/>
                      </a:cxn>
                      <a:cxn ang="T32">
                        <a:pos x="0" y="0"/>
                      </a:cxn>
                      <a:cxn ang="T33">
                        <a:pos x="0" y="0"/>
                      </a:cxn>
                      <a:cxn ang="T34">
                        <a:pos x="0" y="0"/>
                      </a:cxn>
                      <a:cxn ang="T35">
                        <a:pos x="0" y="0"/>
                      </a:cxn>
                      <a:cxn ang="T36">
                        <a:pos x="0" y="0"/>
                      </a:cxn>
                      <a:cxn ang="T37">
                        <a:pos x="0" y="0"/>
                      </a:cxn>
                      <a:cxn ang="T38">
                        <a:pos x="0" y="0"/>
                      </a:cxn>
                      <a:cxn ang="T39">
                        <a:pos x="0" y="0"/>
                      </a:cxn>
                      <a:cxn ang="T40">
                        <a:pos x="0" y="0"/>
                      </a:cxn>
                      <a:cxn ang="T41">
                        <a:pos x="0" y="0"/>
                      </a:cxn>
                      <a:cxn ang="T42">
                        <a:pos x="0" y="0"/>
                      </a:cxn>
                      <a:cxn ang="T43">
                        <a:pos x="0" y="0"/>
                      </a:cxn>
                      <a:cxn ang="T44">
                        <a:pos x="0" y="0"/>
                      </a:cxn>
                      <a:cxn ang="T45">
                        <a:pos x="0" y="0"/>
                      </a:cxn>
                      <a:cxn ang="T46">
                        <a:pos x="0" y="0"/>
                      </a:cxn>
                      <a:cxn ang="T47">
                        <a:pos x="0" y="0"/>
                      </a:cxn>
                      <a:cxn ang="T48">
                        <a:pos x="0" y="0"/>
                      </a:cxn>
                      <a:cxn ang="T49">
                        <a:pos x="0" y="0"/>
                      </a:cxn>
                      <a:cxn ang="T50">
                        <a:pos x="0" y="0"/>
                      </a:cxn>
                      <a:cxn ang="T51">
                        <a:pos x="0" y="0"/>
                      </a:cxn>
                      <a:cxn ang="T52">
                        <a:pos x="0" y="0"/>
                      </a:cxn>
                      <a:cxn ang="T53">
                        <a:pos x="0" y="0"/>
                      </a:cxn>
                      <a:cxn ang="T54">
                        <a:pos x="0" y="0"/>
                      </a:cxn>
                      <a:cxn ang="T55">
                        <a:pos x="0" y="0"/>
                      </a:cxn>
                      <a:cxn ang="T56">
                        <a:pos x="0" y="0"/>
                      </a:cxn>
                      <a:cxn ang="T57">
                        <a:pos x="0" y="0"/>
                      </a:cxn>
                      <a:cxn ang="T58">
                        <a:pos x="0" y="0"/>
                      </a:cxn>
                      <a:cxn ang="T59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5" name="Line 358">
                    <a:extLst>
                      <a:ext uri="{FF2B5EF4-FFF2-40B4-BE49-F238E27FC236}">
                        <a16:creationId xmlns:a16="http://schemas.microsoft.com/office/drawing/2014/main" id="{5920812F-7829-44E3-B7AA-D65459B7F26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7800975" cy="0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6" name="Line 359">
                    <a:extLst>
                      <a:ext uri="{FF2B5EF4-FFF2-40B4-BE49-F238E27FC236}">
                        <a16:creationId xmlns:a16="http://schemas.microsoft.com/office/drawing/2014/main" id="{C8B67B5C-C40B-4397-85F7-A4B2436C3ED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7" name="Line 360">
                    <a:extLst>
                      <a:ext uri="{FF2B5EF4-FFF2-40B4-BE49-F238E27FC236}">
                        <a16:creationId xmlns:a16="http://schemas.microsoft.com/office/drawing/2014/main" id="{605E54A6-FDE8-4C7A-A040-EA59B3E20DD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884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8" name="Line 361">
                    <a:extLst>
                      <a:ext uri="{FF2B5EF4-FFF2-40B4-BE49-F238E27FC236}">
                        <a16:creationId xmlns:a16="http://schemas.microsoft.com/office/drawing/2014/main" id="{297589CA-C0DE-48BD-8A83-B6A1D9AC9BA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408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49" name="Line 362">
                    <a:extLst>
                      <a:ext uri="{FF2B5EF4-FFF2-40B4-BE49-F238E27FC236}">
                        <a16:creationId xmlns:a16="http://schemas.microsoft.com/office/drawing/2014/main" id="{7D6ED8CA-E459-4B22-AE33-E08E81BC9C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29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0" name="Line 363">
                    <a:extLst>
                      <a:ext uri="{FF2B5EF4-FFF2-40B4-BE49-F238E27FC236}">
                        <a16:creationId xmlns:a16="http://schemas.microsoft.com/office/drawing/2014/main" id="{EA640BE6-CD52-4823-8BAB-BE72A788987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4847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1" name="Line 364">
                    <a:extLst>
                      <a:ext uri="{FF2B5EF4-FFF2-40B4-BE49-F238E27FC236}">
                        <a16:creationId xmlns:a16="http://schemas.microsoft.com/office/drawing/2014/main" id="{F2BD5D3B-5089-43AC-99D5-391FC44D1D9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69013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2" name="Line 365">
                    <a:extLst>
                      <a:ext uri="{FF2B5EF4-FFF2-40B4-BE49-F238E27FC236}">
                        <a16:creationId xmlns:a16="http://schemas.microsoft.com/office/drawing/2014/main" id="{4BB4A81E-068E-49E7-B36E-D31CC927E98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955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3" name="Line 366">
                    <a:extLst>
                      <a:ext uri="{FF2B5EF4-FFF2-40B4-BE49-F238E27FC236}">
                        <a16:creationId xmlns:a16="http://schemas.microsoft.com/office/drawing/2014/main" id="{1036BAC8-50E1-41B8-A309-4D1DF7D1D12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500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4" name="Line 367">
                    <a:extLst>
                      <a:ext uri="{FF2B5EF4-FFF2-40B4-BE49-F238E27FC236}">
                        <a16:creationId xmlns:a16="http://schemas.microsoft.com/office/drawing/2014/main" id="{8CE97A56-2837-4D19-9BAD-32924FB7DCE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903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5" name="Line 368">
                    <a:extLst>
                      <a:ext uri="{FF2B5EF4-FFF2-40B4-BE49-F238E27FC236}">
                        <a16:creationId xmlns:a16="http://schemas.microsoft.com/office/drawing/2014/main" id="{17DE34A9-C0D5-4447-B511-4F2BC946E18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47988" y="5430838"/>
                    <a:ext cx="1587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6" name="Line 369">
                    <a:extLst>
                      <a:ext uri="{FF2B5EF4-FFF2-40B4-BE49-F238E27FC236}">
                        <a16:creationId xmlns:a16="http://schemas.microsoft.com/office/drawing/2014/main" id="{BDBD979F-46AD-4D67-8DE4-178B3D95687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1588" cy="3175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7" name="Line 370">
                    <a:extLst>
                      <a:ext uri="{FF2B5EF4-FFF2-40B4-BE49-F238E27FC236}">
                        <a16:creationId xmlns:a16="http://schemas.microsoft.com/office/drawing/2014/main" id="{09F18954-6B07-4EF1-A194-8F242EEEDDF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969500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8" name="Line 371">
                    <a:extLst>
                      <a:ext uri="{FF2B5EF4-FFF2-40B4-BE49-F238E27FC236}">
                        <a16:creationId xmlns:a16="http://schemas.microsoft.com/office/drawing/2014/main" id="{B1C1107A-F335-4791-94E8-5784419BF2C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69500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59" name="Line 372">
                    <a:extLst>
                      <a:ext uri="{FF2B5EF4-FFF2-40B4-BE49-F238E27FC236}">
                        <a16:creationId xmlns:a16="http://schemas.microsoft.com/office/drawing/2014/main" id="{A5668684-1EA3-439F-B554-C1B1045BAAC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8525" y="2136775"/>
                    <a:ext cx="0" cy="3294063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0" name="Line 373">
                    <a:extLst>
                      <a:ext uri="{FF2B5EF4-FFF2-40B4-BE49-F238E27FC236}">
                        <a16:creationId xmlns:a16="http://schemas.microsoft.com/office/drawing/2014/main" id="{42EFBF1D-71D4-4346-A01E-5A306372DC4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43083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1" name="Line 374">
                    <a:extLst>
                      <a:ext uri="{FF2B5EF4-FFF2-40B4-BE49-F238E27FC236}">
                        <a16:creationId xmlns:a16="http://schemas.microsoft.com/office/drawing/2014/main" id="{E38E26E9-9E4F-4EBC-BC4F-9A17ABEC4E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2673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2" name="Line 375">
                    <a:extLst>
                      <a:ext uri="{FF2B5EF4-FFF2-40B4-BE49-F238E27FC236}">
                        <a16:creationId xmlns:a16="http://schemas.microsoft.com/office/drawing/2014/main" id="{FCAC5A5C-FA7E-49E6-83BC-6CF5DFF08D6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51022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3" name="Line 376">
                    <a:extLst>
                      <a:ext uri="{FF2B5EF4-FFF2-40B4-BE49-F238E27FC236}">
                        <a16:creationId xmlns:a16="http://schemas.microsoft.com/office/drawing/2014/main" id="{19CB0D0E-71B2-4865-963F-B646D0320D2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9371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4" name="Line 377">
                    <a:extLst>
                      <a:ext uri="{FF2B5EF4-FFF2-40B4-BE49-F238E27FC236}">
                        <a16:creationId xmlns:a16="http://schemas.microsoft.com/office/drawing/2014/main" id="{8BBD13B1-568C-4E27-8F67-B09712C0087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77202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5" name="Line 378">
                    <a:extLst>
                      <a:ext uri="{FF2B5EF4-FFF2-40B4-BE49-F238E27FC236}">
                        <a16:creationId xmlns:a16="http://schemas.microsoft.com/office/drawing/2014/main" id="{26BA5DEC-1A7E-4AC1-8F27-293933AFB29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6085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6" name="Line 379">
                    <a:extLst>
                      <a:ext uri="{FF2B5EF4-FFF2-40B4-BE49-F238E27FC236}">
                        <a16:creationId xmlns:a16="http://schemas.microsoft.com/office/drawing/2014/main" id="{2FCEDFAF-D89D-47B0-BB97-65F0144E3C1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4434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7" name="Line 380">
                    <a:extLst>
                      <a:ext uri="{FF2B5EF4-FFF2-40B4-BE49-F238E27FC236}">
                        <a16:creationId xmlns:a16="http://schemas.microsoft.com/office/drawing/2014/main" id="{A9C49D2E-3B6E-43C6-809A-A1098FF4459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2783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8" name="Line 381">
                    <a:extLst>
                      <a:ext uri="{FF2B5EF4-FFF2-40B4-BE49-F238E27FC236}">
                        <a16:creationId xmlns:a16="http://schemas.microsoft.com/office/drawing/2014/main" id="{C07FDCFE-1FA3-46B3-A470-422DF0CA0BA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4113213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69" name="Line 382">
                    <a:extLst>
                      <a:ext uri="{FF2B5EF4-FFF2-40B4-BE49-F238E27FC236}">
                        <a16:creationId xmlns:a16="http://schemas.microsoft.com/office/drawing/2014/main" id="{74715245-9CBD-4CC5-846F-D56DE18AE92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9497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0" name="Line 383">
                    <a:extLst>
                      <a:ext uri="{FF2B5EF4-FFF2-40B4-BE49-F238E27FC236}">
                        <a16:creationId xmlns:a16="http://schemas.microsoft.com/office/drawing/2014/main" id="{295C840C-929A-4EDC-8877-6ADFA448A46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7846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1" name="Line 384">
                    <a:extLst>
                      <a:ext uri="{FF2B5EF4-FFF2-40B4-BE49-F238E27FC236}">
                        <a16:creationId xmlns:a16="http://schemas.microsoft.com/office/drawing/2014/main" id="{C64B4BFC-1931-4708-A692-202DD860DEC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6195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2" name="Line 385">
                    <a:extLst>
                      <a:ext uri="{FF2B5EF4-FFF2-40B4-BE49-F238E27FC236}">
                        <a16:creationId xmlns:a16="http://schemas.microsoft.com/office/drawing/2014/main" id="{758FC91B-5AE0-450B-8552-68FE38EB71A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454400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3" name="Line 386">
                    <a:extLst>
                      <a:ext uri="{FF2B5EF4-FFF2-40B4-BE49-F238E27FC236}">
                        <a16:creationId xmlns:a16="http://schemas.microsoft.com/office/drawing/2014/main" id="{20FEC929-51A0-4345-BEA7-DA991A2686D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2908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4" name="Line 387">
                    <a:extLst>
                      <a:ext uri="{FF2B5EF4-FFF2-40B4-BE49-F238E27FC236}">
                        <a16:creationId xmlns:a16="http://schemas.microsoft.com/office/drawing/2014/main" id="{FE73E750-5D4B-4D5E-B36D-56FB739BC14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31257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5" name="Line 388">
                    <a:extLst>
                      <a:ext uri="{FF2B5EF4-FFF2-40B4-BE49-F238E27FC236}">
                        <a16:creationId xmlns:a16="http://schemas.microsoft.com/office/drawing/2014/main" id="{50621594-C3F5-482E-9368-09253C756F4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9606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6" name="Line 389">
                    <a:extLst>
                      <a:ext uri="{FF2B5EF4-FFF2-40B4-BE49-F238E27FC236}">
                        <a16:creationId xmlns:a16="http://schemas.microsoft.com/office/drawing/2014/main" id="{9DA7DD8D-0A97-442C-8C68-496F1C8BDE1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7955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7" name="Line 390">
                    <a:extLst>
                      <a:ext uri="{FF2B5EF4-FFF2-40B4-BE49-F238E27FC236}">
                        <a16:creationId xmlns:a16="http://schemas.microsoft.com/office/drawing/2014/main" id="{F7B18D91-F701-4ED3-A2C4-A2554DEF83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630488"/>
                    <a:ext cx="3175" cy="1587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8" name="Line 391">
                    <a:extLst>
                      <a:ext uri="{FF2B5EF4-FFF2-40B4-BE49-F238E27FC236}">
                        <a16:creationId xmlns:a16="http://schemas.microsoft.com/office/drawing/2014/main" id="{976101EC-471B-4164-A7AD-FBFA230AF63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4669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79" name="Line 392">
                    <a:extLst>
                      <a:ext uri="{FF2B5EF4-FFF2-40B4-BE49-F238E27FC236}">
                        <a16:creationId xmlns:a16="http://schemas.microsoft.com/office/drawing/2014/main" id="{30AB0916-FB0F-4DDD-B8DC-FB4A7D1E8A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3018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80" name="Line 393">
                    <a:extLst>
                      <a:ext uri="{FF2B5EF4-FFF2-40B4-BE49-F238E27FC236}">
                        <a16:creationId xmlns:a16="http://schemas.microsoft.com/office/drawing/2014/main" id="{0C9310E8-D69C-47EE-BDCF-BD6352146DD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68525" y="2136775"/>
                    <a:ext cx="3175" cy="1588"/>
                  </a:xfrm>
                  <a:prstGeom prst="line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013"/>
                  </a:p>
                </p:txBody>
              </p:sp>
              <p:sp>
                <p:nvSpPr>
                  <p:cNvPr id="781" name="Rectangle 395">
                    <a:extLst>
                      <a:ext uri="{FF2B5EF4-FFF2-40B4-BE49-F238E27FC236}">
                        <a16:creationId xmlns:a16="http://schemas.microsoft.com/office/drawing/2014/main" id="{531D3F28-249A-4186-9753-69DCFAD9AB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934200" y="1873620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6505.0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2" name="Rectangle 396">
                    <a:extLst>
                      <a:ext uri="{FF2B5EF4-FFF2-40B4-BE49-F238E27FC236}">
                        <a16:creationId xmlns:a16="http://schemas.microsoft.com/office/drawing/2014/main" id="{17ED40A2-369C-4B9E-926C-EFE09DA38A4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131311" y="3111963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6619.9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3" name="Rectangle 397">
                    <a:extLst>
                      <a:ext uri="{FF2B5EF4-FFF2-40B4-BE49-F238E27FC236}">
                        <a16:creationId xmlns:a16="http://schemas.microsoft.com/office/drawing/2014/main" id="{9EBD5952-0389-4F37-BF67-D37A97A773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07711" y="3468444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8961.5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4" name="Rectangle 398">
                    <a:extLst>
                      <a:ext uri="{FF2B5EF4-FFF2-40B4-BE49-F238E27FC236}">
                        <a16:creationId xmlns:a16="http://schemas.microsoft.com/office/drawing/2014/main" id="{765D1D65-EBC8-4E95-BC0C-BA7C9C59670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913438" y="3541728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5158.0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5" name="Rectangle 399">
                    <a:extLst>
                      <a:ext uri="{FF2B5EF4-FFF2-40B4-BE49-F238E27FC236}">
                        <a16:creationId xmlns:a16="http://schemas.microsoft.com/office/drawing/2014/main" id="{77A50F07-8B74-4715-AB53-7CDE285B614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47041" y="3600204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4293.7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6" name="Rectangle 400">
                    <a:extLst>
                      <a:ext uri="{FF2B5EF4-FFF2-40B4-BE49-F238E27FC236}">
                        <a16:creationId xmlns:a16="http://schemas.microsoft.com/office/drawing/2014/main" id="{9512BD40-77BC-42E7-BAEA-0E7C1D0E1F8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86774" y="3819280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8583.3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7" name="Rectangle 401">
                    <a:extLst>
                      <a:ext uri="{FF2B5EF4-FFF2-40B4-BE49-F238E27FC236}">
                        <a16:creationId xmlns:a16="http://schemas.microsoft.com/office/drawing/2014/main" id="{78B42341-FC7B-4A2F-B659-EB98A913725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58049" y="3849178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6939.4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8" name="Rectangle 403">
                    <a:extLst>
                      <a:ext uri="{FF2B5EF4-FFF2-40B4-BE49-F238E27FC236}">
                        <a16:creationId xmlns:a16="http://schemas.microsoft.com/office/drawing/2014/main" id="{34CA1281-583A-4894-A4C2-A624534A62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90750" y="4178300"/>
                    <a:ext cx="179538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64.6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89" name="Rectangle 404">
                    <a:extLst>
                      <a:ext uri="{FF2B5EF4-FFF2-40B4-BE49-F238E27FC236}">
                        <a16:creationId xmlns:a16="http://schemas.microsoft.com/office/drawing/2014/main" id="{86873CCC-5320-4CB3-A0E2-A6850A4EC10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104095" y="4192696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8022.7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0" name="Rectangle 405">
                    <a:extLst>
                      <a:ext uri="{FF2B5EF4-FFF2-40B4-BE49-F238E27FC236}">
                        <a16:creationId xmlns:a16="http://schemas.microsoft.com/office/drawing/2014/main" id="{7FA8B197-4F92-44B0-9DD0-6177B3B621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84122" y="4279144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2128.9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1" name="Rectangle 408">
                    <a:extLst>
                      <a:ext uri="{FF2B5EF4-FFF2-40B4-BE49-F238E27FC236}">
                        <a16:creationId xmlns:a16="http://schemas.microsoft.com/office/drawing/2014/main" id="{4FAFBEAA-F312-43B1-9E4E-AB6772309D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65480" y="4445367"/>
                    <a:ext cx="313476" cy="123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450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1813.8</a:t>
                    </a:r>
                    <a:endParaRPr lang="en-US" altLang="en-US" sz="45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2" name="Rectangle 410">
                    <a:extLst>
                      <a:ext uri="{FF2B5EF4-FFF2-40B4-BE49-F238E27FC236}">
                        <a16:creationId xmlns:a16="http://schemas.microsoft.com/office/drawing/2014/main" id="{3D31D2BA-8575-4EBB-B578-8960E10766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731665" y="4464421"/>
                    <a:ext cx="313476" cy="123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450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7645.1</a:t>
                    </a:r>
                    <a:endParaRPr lang="en-US" altLang="en-US" sz="45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3" name="Rectangle 414">
                    <a:extLst>
                      <a:ext uri="{FF2B5EF4-FFF2-40B4-BE49-F238E27FC236}">
                        <a16:creationId xmlns:a16="http://schemas.microsoft.com/office/drawing/2014/main" id="{36237ADD-0112-42F0-B102-AB1CE693AB7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272463" y="4739057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8136.2</a:t>
                    </a:r>
                    <a:endParaRPr lang="en-US" altLang="en-US" sz="1013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4" name="Rectangle 416">
                    <a:extLst>
                      <a:ext uri="{FF2B5EF4-FFF2-40B4-BE49-F238E27FC236}">
                        <a16:creationId xmlns:a16="http://schemas.microsoft.com/office/drawing/2014/main" id="{54086C58-6CDF-452E-9CFC-361AD46C31A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77429" y="4882191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3881.3</a:t>
                    </a:r>
                    <a:endParaRPr lang="en-US" altLang="en-US" sz="1013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5" name="Rectangle 417">
                    <a:extLst>
                      <a:ext uri="{FF2B5EF4-FFF2-40B4-BE49-F238E27FC236}">
                        <a16:creationId xmlns:a16="http://schemas.microsoft.com/office/drawing/2014/main" id="{665CECA3-C7CF-45FE-9779-F034525FD2E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559676" y="4992687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7304.3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6" name="Rectangle 419">
                    <a:extLst>
                      <a:ext uri="{FF2B5EF4-FFF2-40B4-BE49-F238E27FC236}">
                        <a16:creationId xmlns:a16="http://schemas.microsoft.com/office/drawing/2014/main" id="{76C9D161-A6CF-429A-B7B0-2D781EDF9F3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611813" y="5038725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4718.8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7" name="Rectangle 420">
                    <a:extLst>
                      <a:ext uri="{FF2B5EF4-FFF2-40B4-BE49-F238E27FC236}">
                        <a16:creationId xmlns:a16="http://schemas.microsoft.com/office/drawing/2014/main" id="{1548CCA0-EC03-4E6E-AC61-938E6E36589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57649" y="5048250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2675.9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8" name="Rectangle 422">
                    <a:extLst>
                      <a:ext uri="{FF2B5EF4-FFF2-40B4-BE49-F238E27FC236}">
                        <a16:creationId xmlns:a16="http://schemas.microsoft.com/office/drawing/2014/main" id="{A524ABFB-470F-4C6A-A73D-498E3A00AA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572250" y="5065713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6000.6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99" name="Rectangle 432">
                    <a:extLst>
                      <a:ext uri="{FF2B5EF4-FFF2-40B4-BE49-F238E27FC236}">
                        <a16:creationId xmlns:a16="http://schemas.microsoft.com/office/drawing/2014/main" id="{837898EE-0292-4B1D-8444-794A021F75F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70439" y="5165726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3595.2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00" name="Rectangle 443">
                    <a:extLst>
                      <a:ext uri="{FF2B5EF4-FFF2-40B4-BE49-F238E27FC236}">
                        <a16:creationId xmlns:a16="http://schemas.microsoft.com/office/drawing/2014/main" id="{4254C6DD-C43B-42C9-97F2-6598CE23FA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4951" y="5262563"/>
                    <a:ext cx="230834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812.2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01" name="Rectangle 444">
                    <a:extLst>
                      <a:ext uri="{FF2B5EF4-FFF2-40B4-BE49-F238E27FC236}">
                        <a16:creationId xmlns:a16="http://schemas.microsoft.com/office/drawing/2014/main" id="{3EF855C5-7D6D-4170-A0CF-2E418564F4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81351" y="5267325"/>
                    <a:ext cx="282130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1349.2</a:t>
                    </a:r>
                    <a:endParaRPr lang="en-US" altLang="en-US" sz="1013">
                      <a:latin typeface="Arial" panose="020B0604020202020204" pitchFamily="34" charset="0"/>
                    </a:endParaRPr>
                  </a:p>
                </p:txBody>
              </p:sp>
              <p:cxnSp>
                <p:nvCxnSpPr>
                  <p:cNvPr id="802" name="Straight Arrow Connector 801">
                    <a:extLst>
                      <a:ext uri="{FF2B5EF4-FFF2-40B4-BE49-F238E27FC236}">
                        <a16:creationId xmlns:a16="http://schemas.microsoft.com/office/drawing/2014/main" id="{A7902A08-4DE5-4E77-B637-027BBD05A4A1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 rot="1500000">
                    <a:off x="7778750" y="4124325"/>
                    <a:ext cx="539749" cy="539749"/>
                  </a:xfrm>
                  <a:prstGeom prst="straightConnector1">
                    <a:avLst/>
                  </a:prstGeom>
                  <a:ln w="3175">
                    <a:solidFill>
                      <a:schemeClr val="tx1"/>
                    </a:solidFill>
                    <a:headEnd w="sm" len="sm"/>
                    <a:tailEnd type="stealth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03" name="Rectangle 404">
                    <a:extLst>
                      <a:ext uri="{FF2B5EF4-FFF2-40B4-BE49-F238E27FC236}">
                        <a16:creationId xmlns:a16="http://schemas.microsoft.com/office/drawing/2014/main" id="{0E2ED2DD-5080-4453-A557-BBBFA3DCBEF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772399" y="3767863"/>
                    <a:ext cx="359072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solidFill>
                          <a:srgbClr val="800000"/>
                        </a:solidFill>
                        <a:latin typeface="Arial" panose="020B0604020202020204" pitchFamily="34" charset="0"/>
                      </a:rPr>
                      <a:t>7959.4</a:t>
                    </a:r>
                    <a:endParaRPr lang="en-US" altLang="en-US" sz="506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04" name="Rectangle 405">
                    <a:extLst>
                      <a:ext uri="{FF2B5EF4-FFF2-40B4-BE49-F238E27FC236}">
                        <a16:creationId xmlns:a16="http://schemas.microsoft.com/office/drawing/2014/main" id="{85DCACD5-0AB0-4BB4-820A-4142D2A0FA6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41530" y="4404657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(2129.2)</a:t>
                    </a:r>
                  </a:p>
                </p:txBody>
              </p:sp>
              <p:sp>
                <p:nvSpPr>
                  <p:cNvPr id="805" name="Rectangle 408">
                    <a:extLst>
                      <a:ext uri="{FF2B5EF4-FFF2-40B4-BE49-F238E27FC236}">
                        <a16:creationId xmlns:a16="http://schemas.microsoft.com/office/drawing/2014/main" id="{8FB44CBD-4A9C-449F-89BC-EF33884F76B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32298" y="4557434"/>
                    <a:ext cx="381870" cy="123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450" dirty="0">
                        <a:latin typeface="Arial" panose="020B0604020202020204" pitchFamily="34" charset="0"/>
                      </a:rPr>
                      <a:t>(1813.9)</a:t>
                    </a:r>
                  </a:p>
                </p:txBody>
              </p:sp>
              <p:sp>
                <p:nvSpPr>
                  <p:cNvPr id="806" name="Rectangle 416">
                    <a:extLst>
                      <a:ext uri="{FF2B5EF4-FFF2-40B4-BE49-F238E27FC236}">
                        <a16:creationId xmlns:a16="http://schemas.microsoft.com/office/drawing/2014/main" id="{713197A3-B848-4CDA-B545-A75BC2D568F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41566" y="4988872"/>
                    <a:ext cx="339125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 dirty="0">
                        <a:latin typeface="Arial" panose="020B0604020202020204" pitchFamily="34" charset="0"/>
                      </a:rPr>
                      <a:t>(3881.2)</a:t>
                    </a:r>
                    <a:endParaRPr lang="en-US" altLang="en-US" sz="1013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07" name="Rectangle 399">
                    <a:extLst>
                      <a:ext uri="{FF2B5EF4-FFF2-40B4-BE49-F238E27FC236}">
                        <a16:creationId xmlns:a16="http://schemas.microsoft.com/office/drawing/2014/main" id="{A0B07EF3-F266-4883-8FED-A4E9012743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11182" y="3720330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(4293.6)</a:t>
                    </a:r>
                  </a:p>
                </p:txBody>
              </p:sp>
              <p:sp>
                <p:nvSpPr>
                  <p:cNvPr id="808" name="Rectangle 398">
                    <a:extLst>
                      <a:ext uri="{FF2B5EF4-FFF2-40B4-BE49-F238E27FC236}">
                        <a16:creationId xmlns:a16="http://schemas.microsoft.com/office/drawing/2014/main" id="{9082EFC1-C59F-4442-BFB0-D21E40F1F7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877580" y="3656476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(5157.5)</a:t>
                    </a:r>
                  </a:p>
                </p:txBody>
              </p:sp>
              <p:sp>
                <p:nvSpPr>
                  <p:cNvPr id="809" name="Rectangle 395">
                    <a:extLst>
                      <a:ext uri="{FF2B5EF4-FFF2-40B4-BE49-F238E27FC236}">
                        <a16:creationId xmlns:a16="http://schemas.microsoft.com/office/drawing/2014/main" id="{0A0F1442-8081-4B59-9B73-235971B94F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98335" y="1993746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(6505.1)</a:t>
                    </a:r>
                  </a:p>
                </p:txBody>
              </p:sp>
              <p:sp>
                <p:nvSpPr>
                  <p:cNvPr id="810" name="Rectangle 396">
                    <a:extLst>
                      <a:ext uri="{FF2B5EF4-FFF2-40B4-BE49-F238E27FC236}">
                        <a16:creationId xmlns:a16="http://schemas.microsoft.com/office/drawing/2014/main" id="{31B5E6AF-2411-4D74-872F-D44F49C3D0A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095446" y="3242848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(6620.2)</a:t>
                    </a:r>
                  </a:p>
                </p:txBody>
              </p:sp>
              <p:sp>
                <p:nvSpPr>
                  <p:cNvPr id="811" name="Rectangle 401">
                    <a:extLst>
                      <a:ext uri="{FF2B5EF4-FFF2-40B4-BE49-F238E27FC236}">
                        <a16:creationId xmlns:a16="http://schemas.microsoft.com/office/drawing/2014/main" id="{5BAF1216-A3E9-47AC-865B-6E0D4480F30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22184" y="3974684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(6939.5)</a:t>
                    </a:r>
                  </a:p>
                </p:txBody>
              </p:sp>
              <p:sp>
                <p:nvSpPr>
                  <p:cNvPr id="812" name="Rectangle 410">
                    <a:extLst>
                      <a:ext uri="{FF2B5EF4-FFF2-40B4-BE49-F238E27FC236}">
                        <a16:creationId xmlns:a16="http://schemas.microsoft.com/office/drawing/2014/main" id="{F7C80CC7-ED25-462B-9CB9-9A8A70C419F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701180" y="4584543"/>
                    <a:ext cx="381870" cy="123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450" dirty="0">
                        <a:latin typeface="Arial" panose="020B0604020202020204" pitchFamily="34" charset="0"/>
                      </a:rPr>
                      <a:t>(7645.3)</a:t>
                    </a:r>
                  </a:p>
                </p:txBody>
              </p:sp>
              <p:sp>
                <p:nvSpPr>
                  <p:cNvPr id="813" name="Rectangle 404">
                    <a:extLst>
                      <a:ext uri="{FF2B5EF4-FFF2-40B4-BE49-F238E27FC236}">
                        <a16:creationId xmlns:a16="http://schemas.microsoft.com/office/drawing/2014/main" id="{4FCCBD05-C377-4B50-8E3A-A8F53D29B8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736534" y="3887985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(7960.7)</a:t>
                    </a:r>
                  </a:p>
                </p:txBody>
              </p:sp>
              <p:sp>
                <p:nvSpPr>
                  <p:cNvPr id="814" name="Rectangle 404">
                    <a:extLst>
                      <a:ext uri="{FF2B5EF4-FFF2-40B4-BE49-F238E27FC236}">
                        <a16:creationId xmlns:a16="http://schemas.microsoft.com/office/drawing/2014/main" id="{C9CE412C-53E1-4C86-9F1E-D826F07C87E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068230" y="4312814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(8023.6)</a:t>
                    </a:r>
                  </a:p>
                </p:txBody>
              </p:sp>
              <p:sp>
                <p:nvSpPr>
                  <p:cNvPr id="815" name="Rectangle 414">
                    <a:extLst>
                      <a:ext uri="{FF2B5EF4-FFF2-40B4-BE49-F238E27FC236}">
                        <a16:creationId xmlns:a16="http://schemas.microsoft.com/office/drawing/2014/main" id="{32DA27A8-5074-4457-956B-B62641C1C87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241978" y="4843045"/>
                    <a:ext cx="339125" cy="1078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94" dirty="0">
                        <a:latin typeface="Arial" panose="020B0604020202020204" pitchFamily="34" charset="0"/>
                      </a:rPr>
                      <a:t>(8138.7)</a:t>
                    </a:r>
                    <a:endParaRPr lang="en-US" altLang="en-US" sz="1013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16" name="Rectangle 400">
                    <a:extLst>
                      <a:ext uri="{FF2B5EF4-FFF2-40B4-BE49-F238E27FC236}">
                        <a16:creationId xmlns:a16="http://schemas.microsoft.com/office/drawing/2014/main" id="{91F8DD80-620E-4242-85E2-D0DC2097600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50911" y="3939399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(8584.2)</a:t>
                    </a:r>
                  </a:p>
                </p:txBody>
              </p:sp>
              <p:sp>
                <p:nvSpPr>
                  <p:cNvPr id="817" name="Rectangle 397">
                    <a:extLst>
                      <a:ext uri="{FF2B5EF4-FFF2-40B4-BE49-F238E27FC236}">
                        <a16:creationId xmlns:a16="http://schemas.microsoft.com/office/drawing/2014/main" id="{DF93D038-3E64-4C24-A1EA-67815F0311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771846" y="3599328"/>
                    <a:ext cx="433166" cy="13838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506" dirty="0">
                        <a:latin typeface="Arial" panose="020B0604020202020204" pitchFamily="34" charset="0"/>
                      </a:rPr>
                      <a:t>(8962.7)</a:t>
                    </a:r>
                  </a:p>
                </p:txBody>
              </p:sp>
            </p:grpSp>
            <p:pic>
              <p:nvPicPr>
                <p:cNvPr id="381" name="Picture 380">
                  <a:extLst>
                    <a:ext uri="{FF2B5EF4-FFF2-40B4-BE49-F238E27FC236}">
                      <a16:creationId xmlns:a16="http://schemas.microsoft.com/office/drawing/2014/main" id="{3A00B524-0ACB-40D3-A769-D22B67A6A5C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14400" y="1134182"/>
                  <a:ext cx="10405872" cy="691282"/>
                </a:xfrm>
                <a:prstGeom prst="rect">
                  <a:avLst/>
                </a:prstGeom>
              </p:spPr>
            </p:pic>
          </p:grpSp>
          <p:sp>
            <p:nvSpPr>
              <p:cNvPr id="379" name="TextBox 2">
                <a:extLst>
                  <a:ext uri="{FF2B5EF4-FFF2-40B4-BE49-F238E27FC236}">
                    <a16:creationId xmlns:a16="http://schemas.microsoft.com/office/drawing/2014/main" id="{676A98D9-CE69-4D03-8EC9-12519084FB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237" y="2357438"/>
                <a:ext cx="2687915" cy="533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350" dirty="0">
                    <a:latin typeface="Arial" panose="020B0604020202020204" pitchFamily="34" charset="0"/>
                  </a:rPr>
                  <a:t>MS/MS </a:t>
                </a:r>
                <a:r>
                  <a:rPr lang="en-US" altLang="en-US" sz="1350" i="1" dirty="0">
                    <a:latin typeface="Arial" panose="020B0604020202020204" pitchFamily="34" charset="0"/>
                  </a:rPr>
                  <a:t>m/z</a:t>
                </a:r>
                <a:r>
                  <a:rPr lang="en-US" altLang="en-US" sz="1350" dirty="0">
                    <a:latin typeface="Arial" panose="020B0604020202020204" pitchFamily="34" charset="0"/>
                  </a:rPr>
                  <a:t> 9780</a:t>
                </a:r>
              </a:p>
            </p:txBody>
          </p:sp>
        </p:grpSp>
        <p:sp>
          <p:nvSpPr>
            <p:cNvPr id="377" name="Star: 5 Points 376">
              <a:extLst>
                <a:ext uri="{FF2B5EF4-FFF2-40B4-BE49-F238E27FC236}">
                  <a16:creationId xmlns:a16="http://schemas.microsoft.com/office/drawing/2014/main" id="{13B731A8-0DB5-4D5E-A925-F3452C44FD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26887" y="4945372"/>
              <a:ext cx="44676" cy="44676"/>
            </a:xfrm>
            <a:prstGeom prst="star5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0978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5467</TotalTime>
  <Words>154</Words>
  <Application>Microsoft Office PowerPoint</Application>
  <PresentationFormat>Letter Paper (8.5x11 in)</PresentationFormat>
  <Paragraphs>113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Fagerquist, Clifton - ARS</dc:creator>
  <cp:lastModifiedBy>Fagerquist, Clifton - ARS</cp:lastModifiedBy>
  <cp:revision>277</cp:revision>
  <cp:lastPrinted>2021-04-16T14:38:00Z</cp:lastPrinted>
  <dcterms:created xsi:type="dcterms:W3CDTF">2019-09-09T23:07:19Z</dcterms:created>
  <dcterms:modified xsi:type="dcterms:W3CDTF">2021-04-16T14:39:15Z</dcterms:modified>
</cp:coreProperties>
</file>