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6858000" cy="9144000" type="letter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1" autoAdjust="0"/>
    <p:restoredTop sz="85685" autoAdjust="0"/>
  </p:normalViewPr>
  <p:slideViewPr>
    <p:cSldViewPr snapToGrid="0">
      <p:cViewPr>
        <p:scale>
          <a:sx n="142" d="100"/>
          <a:sy n="142" d="100"/>
        </p:scale>
        <p:origin x="636" y="-47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9AAEAB13-7F73-41DF-BC4E-C1A169FACAE0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60788" y="876300"/>
            <a:ext cx="177482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BFAA1DB9-A566-4059-8C66-67DE469FF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7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60788" y="876300"/>
            <a:ext cx="1774825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A1DB9-A566-4059-8C66-67DE469FF2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36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5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7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5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8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9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8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5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3570C-8EC9-4A00-BF5F-57FAD600942B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3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2A69D9-03EE-471A-9BB4-E138683A4376}"/>
              </a:ext>
            </a:extLst>
          </p:cNvPr>
          <p:cNvSpPr txBox="1"/>
          <p:nvPr/>
        </p:nvSpPr>
        <p:spPr>
          <a:xfrm>
            <a:off x="190812" y="220109"/>
            <a:ext cx="7498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Figure 2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163F8F6-FC69-4C4E-BB38-C83F2937E2D7}"/>
              </a:ext>
            </a:extLst>
          </p:cNvPr>
          <p:cNvGrpSpPr/>
          <p:nvPr/>
        </p:nvGrpSpPr>
        <p:grpSpPr>
          <a:xfrm>
            <a:off x="1384011" y="692018"/>
            <a:ext cx="4127302" cy="2977158"/>
            <a:chOff x="2427288" y="530225"/>
            <a:chExt cx="7337425" cy="5292725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309004B8-663D-4206-AF73-D6BCB0F2FB3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27288" y="530225"/>
              <a:ext cx="7337425" cy="529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B182F20-5BDB-49A8-823D-022BC3132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595313"/>
              <a:ext cx="3579328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 dirty="0">
                  <a:solidFill>
                    <a:srgbClr val="000000"/>
                  </a:solidFill>
                  <a:latin typeface="Calibri" panose="020F0502020204030204" pitchFamily="34" charset="0"/>
                </a:rPr>
                <a:t>Execution information will be presented here.</a:t>
              </a:r>
              <a:endParaRPr lang="en-US" altLang="en-US" sz="1013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4F89BA-7A5A-4743-A23B-16942C985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1068389"/>
              <a:ext cx="2074642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Reading 5008_RM7788.txt</a:t>
              </a:r>
              <a:endParaRPr lang="en-US" altLang="en-US" sz="1013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6982E43-B08A-42CA-9162-C7996C7BF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1301750"/>
              <a:ext cx="418919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-------</a:t>
              </a:r>
              <a:endParaRPr lang="en-US" altLang="en-US" sz="1013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39161F4-4576-4CC2-870B-1924AFB37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1164" y="1301750"/>
              <a:ext cx="1373595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SEARCH CRITERIA</a:t>
              </a:r>
              <a:endParaRPr lang="en-US" altLang="en-US" sz="1013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F932BCC-9C57-4C1E-BB32-0AC5EB66A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801" y="1301750"/>
              <a:ext cx="418919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-------</a:t>
              </a:r>
              <a:endParaRPr lang="en-US" altLang="en-US" sz="1013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B53799-73B2-41B6-B910-91898CF85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1536700"/>
              <a:ext cx="2630350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Protein Biomarker Mass Window:</a:t>
              </a:r>
              <a:endParaRPr lang="en-US" altLang="en-US" sz="1013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C054F1-6B49-4FA7-8756-9BD9A2615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1288" y="1763713"/>
              <a:ext cx="2029045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From 9770.0 to 9790.0 Da</a:t>
              </a:r>
              <a:endParaRPr lang="en-US" altLang="en-US" sz="1013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D1FA9F-3C94-447F-877F-094AE5AB8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2001837"/>
              <a:ext cx="2832684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Searching for these 3 fragment ions:</a:t>
              </a:r>
              <a:endParaRPr lang="en-US" altLang="en-US" sz="1013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8125EC-F5E0-4C8F-9CAA-FFE387EEC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1288" y="2235199"/>
              <a:ext cx="1624377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M/Z: 1813.8, Tol: 1.5</a:t>
              </a:r>
              <a:endParaRPr lang="en-US" altLang="en-US" sz="1013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699E15A-D328-406C-B8FD-DD32DD45A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1288" y="2470150"/>
              <a:ext cx="1624377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M/Z: 2128.9, Tol: 1.5</a:t>
              </a:r>
              <a:endParaRPr lang="en-US" altLang="en-US" sz="1013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2A8B532-23A4-43CF-8022-F1AAD70CB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1288" y="2708275"/>
              <a:ext cx="1624377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M/Z: 4293.7, Tol: 1.5</a:t>
              </a:r>
              <a:endParaRPr lang="en-US" altLang="en-US" sz="1013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65B7510-2105-4E7F-98DE-8D32C3360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2933700"/>
              <a:ext cx="2636049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3 fragment ions must be matched</a:t>
              </a:r>
              <a:endParaRPr lang="en-US" altLang="en-US" sz="1013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8E24BAE-ECE7-4F17-AE91-EF1470FC9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3168650"/>
              <a:ext cx="418919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-------</a:t>
              </a:r>
              <a:endParaRPr lang="en-US" altLang="en-US" sz="1013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9E94267-98A4-4355-9441-A912EA24B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1164" y="3168650"/>
              <a:ext cx="1336549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SEARCH RESULTS</a:t>
              </a:r>
              <a:endParaRPr lang="en-US" altLang="en-US" sz="1013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2C78811-A63E-415A-93FB-72BD788D9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1650" y="3168650"/>
              <a:ext cx="418919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-------</a:t>
              </a:r>
              <a:endParaRPr lang="en-US" altLang="en-US" sz="1013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67DFF7B-1E39-4520-ACA3-0E78219E7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3406774"/>
              <a:ext cx="1362195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Searched entries:</a:t>
              </a:r>
              <a:endParaRPr lang="en-US" altLang="en-US" sz="1013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34D91E2-376B-4B11-9AC2-651A07A18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3640138"/>
              <a:ext cx="387570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5008</a:t>
              </a:r>
              <a:endParaRPr lang="en-US" altLang="en-US" sz="1013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9B3774D-2C84-4C0E-8E06-EC98B24C6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3875089"/>
              <a:ext cx="1082917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Time elapsed:</a:t>
              </a:r>
              <a:endParaRPr lang="en-US" altLang="en-US" sz="1013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ADDDDAB-0AA1-4B64-A401-383457162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4102100"/>
              <a:ext cx="883433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3 second(s)</a:t>
              </a:r>
              <a:endParaRPr lang="en-US" altLang="en-US" sz="1013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D9EE3F1-6BDC-45A3-8511-2FC65107F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4340225"/>
              <a:ext cx="6862277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Protein sequences and/or truncated protein sequences that met the Protein Biomarker </a:t>
              </a:r>
              <a:endParaRPr lang="en-US" altLang="en-US" sz="1013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201312C-7401-4896-BC07-43716FFA0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4573588"/>
              <a:ext cx="1236805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Mass condition:</a:t>
              </a:r>
              <a:endParaRPr lang="en-US" altLang="en-US" sz="1013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C27CC03-991C-4F0B-B9A4-19116B269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4808538"/>
              <a:ext cx="581356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189490</a:t>
              </a:r>
              <a:endParaRPr lang="en-US" altLang="en-US" sz="1013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C4870FE-1DE7-467C-A27D-C9DF8AD79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5046664"/>
              <a:ext cx="6440510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Protein sequences and/or truncated protein sequences that met the fragment ion </a:t>
              </a:r>
              <a:endParaRPr lang="en-US" altLang="en-US" sz="101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4F07DAD-1CD0-467A-A73A-3FDEACC20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5272088"/>
              <a:ext cx="789390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condition:</a:t>
              </a:r>
              <a:endParaRPr lang="en-US" altLang="en-US" sz="1013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CADCDC3-5EC8-4787-8F2F-64EC8D4C7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1114" y="5507037"/>
              <a:ext cx="96892" cy="230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514350"/>
              <a:r>
                <a:rPr lang="en-US" altLang="en-US" sz="844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lang="en-US" altLang="en-US" sz="1013"/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F4D3B2EC-48E7-4587-8E7A-439D12DD76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797" y="4156001"/>
            <a:ext cx="3786573" cy="36309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19895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5418</TotalTime>
  <Words>119</Words>
  <Application>Microsoft Office PowerPoint</Application>
  <PresentationFormat>Letter Paper (8.5x11 in)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Fagerquist, Clifton - ARS</dc:creator>
  <cp:lastModifiedBy>Fagerquist, Clifton - ARS</cp:lastModifiedBy>
  <cp:revision>264</cp:revision>
  <cp:lastPrinted>2020-05-05T23:00:28Z</cp:lastPrinted>
  <dcterms:created xsi:type="dcterms:W3CDTF">2019-09-09T23:07:19Z</dcterms:created>
  <dcterms:modified xsi:type="dcterms:W3CDTF">2021-04-13T22:48:25Z</dcterms:modified>
</cp:coreProperties>
</file>